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4B05-9E20-0577-D923-41F0B4049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8444B-B897-4F5E-C9E7-76CE3CD33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76926-71F4-D20A-1FAE-3D14DED73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C16A-42D5-E44D-8572-C01C80FF1E89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B423A-62F4-6D27-59A2-B3833B6E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08F50-56AD-290E-4EB0-F75E096B6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8C54-A582-3E43-9470-4A910EF3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8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45B5-5B12-3CDE-0255-F2992329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291F4-85B4-248A-65B0-65F3631AE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6963C-1F98-7581-471B-F9B4C833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C16A-42D5-E44D-8572-C01C80FF1E89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28615-8098-B763-09BC-A7073395F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B0C62-578A-71A4-FAFB-CBB1272D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8C54-A582-3E43-9470-4A910EF3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1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999D7-4D83-B18F-2275-87D839C49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08DB3-6538-48C1-16E8-BA459EE11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206CF-423E-CC5A-7A85-91C32BC90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C16A-42D5-E44D-8572-C01C80FF1E89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0CEE7-28BF-1FD8-A7A2-B17711EB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3D530-9BC1-66AA-EDF2-2AD95D8A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8C54-A582-3E43-9470-4A910EF3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5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36CB-B016-8E1F-24E8-C36F370B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226F4-2E00-9097-BEC7-9B0C8B489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9CED-D239-309A-AFE8-7B9384820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C16A-42D5-E44D-8572-C01C80FF1E89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7E3A0-B66E-4DA7-C8F9-FF82C657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2C4F0-D9E2-5D7C-73DE-90D70DF4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8C54-A582-3E43-9470-4A910EF3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0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F16A-2F10-48C7-D9A1-A3D5BBB6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6948F-9FE9-B550-2F3A-F8D7F5305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A38C0-3AAA-2DB1-0033-B57CA72D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C16A-42D5-E44D-8572-C01C80FF1E89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C1C52-16D5-2929-8AA3-F98849900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34455-3F2D-2374-A84B-967654E1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8C54-A582-3E43-9470-4A910EF3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8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4077-8C81-6B02-4752-2C199E45E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27760-4374-EBE6-72C0-D6C39A907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05B8C-9CF0-2A6C-9097-6B2434D87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D4B42-99A3-CB94-AA2D-A9ED75C0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C16A-42D5-E44D-8572-C01C80FF1E89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4447B-39A0-4455-F700-BF3B693AC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816F7-DCDB-8047-91FD-D24FD7A3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8C54-A582-3E43-9470-4A910EF3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8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D49BE-D263-3EF0-E59D-B603FC328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70C34-4D2A-FE9C-79F7-4C22884C2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EC963-AED4-FD3A-ECBB-832DEBC80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60CAA-29A7-148A-E36D-416B59391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DDE1F5-83A5-4388-AA2E-C07DFD09A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52E7E8-80EB-2307-CB82-6F720DC0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C16A-42D5-E44D-8572-C01C80FF1E89}" type="datetimeFigureOut">
              <a:rPr lang="en-US" smtClean="0"/>
              <a:t>9/24/24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2D5391-75D4-8018-0333-4D6FBC5FA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4D86E9-4E2B-953A-0B50-F7E2DC56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8C54-A582-3E43-9470-4A910EF3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4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AF000-8C3A-8BB1-B2A5-AF625CD19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115D1-3E4F-30A0-6F4E-1FA46203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C16A-42D5-E44D-8572-C01C80FF1E89}" type="datetimeFigureOut">
              <a:rPr lang="en-US" smtClean="0"/>
              <a:t>9/24/24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125DF-9412-FCBA-337C-34A43516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A36C0-CB82-37C4-78DF-17EBE1DBF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8C54-A582-3E43-9470-4A910EF3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6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66BC8-FAEF-A87F-705B-F5549C7D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C16A-42D5-E44D-8572-C01C80FF1E89}" type="datetimeFigureOut">
              <a:rPr lang="en-US" smtClean="0"/>
              <a:t>9/24/24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8C3B9A-9568-0704-380C-D07499A7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93465-8135-D09E-A064-AD8D1518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8C54-A582-3E43-9470-4A910EF3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3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7D58-DC60-6C64-6EE1-7EEEA2563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706F8-8B4D-141D-880D-9BF0D46D9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2D873-7E54-3F4C-4665-736D91B54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F10EF-0970-8088-D9F4-7A945F54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C16A-42D5-E44D-8572-C01C80FF1E89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6C74D-A846-7AEC-0A1F-905FCA34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CFD77-8119-2634-16D0-C84F2733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8C54-A582-3E43-9470-4A910EF3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7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1F5C-8DFE-F736-F50F-96142C6ED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F2C63-8FDB-0BBB-C1CF-E6773C929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88A66-A23F-2035-C524-0202BB14F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12357-491D-DEA4-1A5B-4D5A9A84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C16A-42D5-E44D-8572-C01C80FF1E89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159DA-264E-B864-4D66-87A954EB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DE503-F483-86B6-FA7C-EFD3534ED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8C54-A582-3E43-9470-4A910EF3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1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4F65D-A22A-E990-4167-7224BD47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1F745-B6F9-4865-A75D-199C21489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C6182-212C-D429-9331-CD1C0C0FA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56C16A-42D5-E44D-8572-C01C80FF1E89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E67EA-DBD5-E06B-3667-A084560F9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1DC31-AF8E-33C3-E77D-B846D6007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7F8C54-A582-3E43-9470-4A910EF3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5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A5AD6B-7E09-C7A3-56A2-46DCF6AC4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508000"/>
              </p:ext>
            </p:extLst>
          </p:nvPr>
        </p:nvGraphicFramePr>
        <p:xfrm>
          <a:off x="2032000" y="719666"/>
          <a:ext cx="5049284" cy="1303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707">
                  <a:extLst>
                    <a:ext uri="{9D8B030D-6E8A-4147-A177-3AD203B41FA5}">
                      <a16:colId xmlns:a16="http://schemas.microsoft.com/office/drawing/2014/main" val="562568633"/>
                    </a:ext>
                  </a:extLst>
                </a:gridCol>
                <a:gridCol w="1031358">
                  <a:extLst>
                    <a:ext uri="{9D8B030D-6E8A-4147-A177-3AD203B41FA5}">
                      <a16:colId xmlns:a16="http://schemas.microsoft.com/office/drawing/2014/main" val="3688850954"/>
                    </a:ext>
                  </a:extLst>
                </a:gridCol>
                <a:gridCol w="1105786">
                  <a:extLst>
                    <a:ext uri="{9D8B030D-6E8A-4147-A177-3AD203B41FA5}">
                      <a16:colId xmlns:a16="http://schemas.microsoft.com/office/drawing/2014/main" val="2107481912"/>
                    </a:ext>
                  </a:extLst>
                </a:gridCol>
                <a:gridCol w="935665">
                  <a:extLst>
                    <a:ext uri="{9D8B030D-6E8A-4147-A177-3AD203B41FA5}">
                      <a16:colId xmlns:a16="http://schemas.microsoft.com/office/drawing/2014/main" val="2206221714"/>
                    </a:ext>
                  </a:extLst>
                </a:gridCol>
                <a:gridCol w="903768">
                  <a:extLst>
                    <a:ext uri="{9D8B030D-6E8A-4147-A177-3AD203B41FA5}">
                      <a16:colId xmlns:a16="http://schemas.microsoft.com/office/drawing/2014/main" val="305447393"/>
                    </a:ext>
                  </a:extLst>
                </a:gridCol>
              </a:tblGrid>
              <a:tr h="9071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83932"/>
                  </a:ext>
                </a:extLst>
              </a:tr>
              <a:tr h="1913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Cleaning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Hardware upgrade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Software Installation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Quality Control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Packaging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318789"/>
                  </a:ext>
                </a:extLst>
              </a:tr>
            </a:tbl>
          </a:graphicData>
        </a:graphic>
      </p:graphicFrame>
      <p:pic>
        <p:nvPicPr>
          <p:cNvPr id="6" name="Picture 5" descr="A white icon of a computer with a broom on it&#10;&#10;Description automatically generated">
            <a:extLst>
              <a:ext uri="{FF2B5EF4-FFF2-40B4-BE49-F238E27FC236}">
                <a16:creationId xmlns:a16="http://schemas.microsoft.com/office/drawing/2014/main" id="{BBCE5CC4-CA23-B9ED-95E2-6AC6FE50B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8" y="647076"/>
            <a:ext cx="1075646" cy="1024074"/>
          </a:xfrm>
          <a:prstGeom prst="rect">
            <a:avLst/>
          </a:prstGeom>
        </p:spPr>
      </p:pic>
      <p:pic>
        <p:nvPicPr>
          <p:cNvPr id="8" name="Picture 7" descr="A white icon of a computer with a gear and check mark&#10;&#10;Description automatically generated">
            <a:extLst>
              <a:ext uri="{FF2B5EF4-FFF2-40B4-BE49-F238E27FC236}">
                <a16:creationId xmlns:a16="http://schemas.microsoft.com/office/drawing/2014/main" id="{14F76519-1573-5E5C-2F43-BF81740AD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930" y="861365"/>
            <a:ext cx="838334" cy="637825"/>
          </a:xfrm>
          <a:prstGeom prst="rect">
            <a:avLst/>
          </a:prstGeom>
        </p:spPr>
      </p:pic>
      <p:pic>
        <p:nvPicPr>
          <p:cNvPr id="10" name="Picture 9" descr="A white line drawing of a computer with a gear and arrow&#10;&#10;Description automatically generated">
            <a:extLst>
              <a:ext uri="{FF2B5EF4-FFF2-40B4-BE49-F238E27FC236}">
                <a16:creationId xmlns:a16="http://schemas.microsoft.com/office/drawing/2014/main" id="{CB9C3620-0FC9-01C5-F34E-0F1411139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802" y="719666"/>
            <a:ext cx="853953" cy="853953"/>
          </a:xfrm>
          <a:prstGeom prst="rect">
            <a:avLst/>
          </a:prstGeom>
        </p:spPr>
      </p:pic>
      <p:pic>
        <p:nvPicPr>
          <p:cNvPr id="12" name="Picture 11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92C3B98B-CF05-21ED-830D-CE8C4514A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4092" y="836494"/>
            <a:ext cx="673329" cy="673329"/>
          </a:xfrm>
          <a:prstGeom prst="rect">
            <a:avLst/>
          </a:prstGeom>
        </p:spPr>
      </p:pic>
      <p:pic>
        <p:nvPicPr>
          <p:cNvPr id="14" name="Picture 13" descr="A box with a check mark on it&#10;&#10;Description automatically generated">
            <a:extLst>
              <a:ext uri="{FF2B5EF4-FFF2-40B4-BE49-F238E27FC236}">
                <a16:creationId xmlns:a16="http://schemas.microsoft.com/office/drawing/2014/main" id="{97C1678B-AB39-44E5-0599-6187D98365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6696" y="751694"/>
            <a:ext cx="964295" cy="853953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DAB942C-DA68-9697-9E93-7AD3C73EF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784815"/>
              </p:ext>
            </p:extLst>
          </p:nvPr>
        </p:nvGraphicFramePr>
        <p:xfrm>
          <a:off x="1280091" y="2931238"/>
          <a:ext cx="677000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072">
                  <a:extLst>
                    <a:ext uri="{9D8B030D-6E8A-4147-A177-3AD203B41FA5}">
                      <a16:colId xmlns:a16="http://schemas.microsoft.com/office/drawing/2014/main" val="4174818608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652758496"/>
                    </a:ext>
                  </a:extLst>
                </a:gridCol>
                <a:gridCol w="1246938">
                  <a:extLst>
                    <a:ext uri="{9D8B030D-6E8A-4147-A177-3AD203B41FA5}">
                      <a16:colId xmlns:a16="http://schemas.microsoft.com/office/drawing/2014/main" val="3014099737"/>
                    </a:ext>
                  </a:extLst>
                </a:gridCol>
                <a:gridCol w="688188">
                  <a:extLst>
                    <a:ext uri="{9D8B030D-6E8A-4147-A177-3AD203B41FA5}">
                      <a16:colId xmlns:a16="http://schemas.microsoft.com/office/drawing/2014/main" val="2293005258"/>
                    </a:ext>
                  </a:extLst>
                </a:gridCol>
                <a:gridCol w="1105786">
                  <a:extLst>
                    <a:ext uri="{9D8B030D-6E8A-4147-A177-3AD203B41FA5}">
                      <a16:colId xmlns:a16="http://schemas.microsoft.com/office/drawing/2014/main" val="265208835"/>
                    </a:ext>
                  </a:extLst>
                </a:gridCol>
                <a:gridCol w="520995">
                  <a:extLst>
                    <a:ext uri="{9D8B030D-6E8A-4147-A177-3AD203B41FA5}">
                      <a16:colId xmlns:a16="http://schemas.microsoft.com/office/drawing/2014/main" val="693480543"/>
                    </a:ext>
                  </a:extLst>
                </a:gridCol>
                <a:gridCol w="1553607">
                  <a:extLst>
                    <a:ext uri="{9D8B030D-6E8A-4147-A177-3AD203B41FA5}">
                      <a16:colId xmlns:a16="http://schemas.microsoft.com/office/drawing/2014/main" val="453042681"/>
                    </a:ext>
                  </a:extLst>
                </a:gridCol>
              </a:tblGrid>
              <a:tr h="5349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4GB - $8.00</a:t>
                      </a:r>
                    </a:p>
                    <a:p>
                      <a:r>
                        <a:rPr lang="en-US" sz="1000" dirty="0"/>
                        <a:t>8GB - $15.00</a:t>
                      </a:r>
                    </a:p>
                    <a:p>
                      <a:r>
                        <a:rPr lang="en-US" sz="1000" dirty="0"/>
                        <a:t>16GB - $28.00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256SSD - $12.50</a:t>
                      </a:r>
                    </a:p>
                    <a:p>
                      <a:r>
                        <a:rPr lang="en-US" sz="1000" dirty="0"/>
                        <a:t>512SSD - $25.00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WIN 11 H - $15.00</a:t>
                      </a:r>
                    </a:p>
                    <a:p>
                      <a:r>
                        <a:rPr lang="en-US" sz="1000" dirty="0"/>
                        <a:t>WIN 11 P - $25.00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591468"/>
                  </a:ext>
                </a:extLst>
              </a:tr>
            </a:tbl>
          </a:graphicData>
        </a:graphic>
      </p:graphicFrame>
      <p:pic>
        <p:nvPicPr>
          <p:cNvPr id="21" name="Picture 20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3BD256D5-82FF-5F1E-C796-7D7CC54983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1262" y="2986108"/>
            <a:ext cx="920849" cy="471782"/>
          </a:xfrm>
          <a:prstGeom prst="rect">
            <a:avLst/>
          </a:prstGeom>
        </p:spPr>
      </p:pic>
      <p:pic>
        <p:nvPicPr>
          <p:cNvPr id="23" name="Picture 22" descr="A black and white sign with a white border&#10;&#10;Description automatically generated">
            <a:extLst>
              <a:ext uri="{FF2B5EF4-FFF2-40B4-BE49-F238E27FC236}">
                <a16:creationId xmlns:a16="http://schemas.microsoft.com/office/drawing/2014/main" id="{12A963DE-F92D-6B23-2F0C-060DCC87CF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3282" y="2971230"/>
            <a:ext cx="568011" cy="428193"/>
          </a:xfrm>
          <a:prstGeom prst="rect">
            <a:avLst/>
          </a:prstGeom>
        </p:spPr>
      </p:pic>
      <p:pic>
        <p:nvPicPr>
          <p:cNvPr id="25" name="Picture 24" descr="A black and white rectangular sign with white text&#10;&#10;Description automatically generated">
            <a:extLst>
              <a:ext uri="{FF2B5EF4-FFF2-40B4-BE49-F238E27FC236}">
                <a16:creationId xmlns:a16="http://schemas.microsoft.com/office/drawing/2014/main" id="{64BFB40A-FBE7-96E8-11E4-76AD01A776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2169" y="2973418"/>
            <a:ext cx="539895" cy="428193"/>
          </a:xfrm>
          <a:prstGeom prst="rect">
            <a:avLst/>
          </a:prstGeom>
        </p:spPr>
      </p:pic>
      <p:pic>
        <p:nvPicPr>
          <p:cNvPr id="27" name="Picture 26" descr="A black and white square with four squares&#10;&#10;Description automatically generated">
            <a:extLst>
              <a:ext uri="{FF2B5EF4-FFF2-40B4-BE49-F238E27FC236}">
                <a16:creationId xmlns:a16="http://schemas.microsoft.com/office/drawing/2014/main" id="{6F00D798-8BB6-E370-8353-7BDAC75D60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7421" y="3005022"/>
            <a:ext cx="386042" cy="37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95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40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Yosef Kroitoro</dc:creator>
  <cp:lastModifiedBy>Yosef Kroitoro</cp:lastModifiedBy>
  <cp:revision>2</cp:revision>
  <dcterms:created xsi:type="dcterms:W3CDTF">2024-09-24T19:30:51Z</dcterms:created>
  <dcterms:modified xsi:type="dcterms:W3CDTF">2024-09-24T20:03:08Z</dcterms:modified>
</cp:coreProperties>
</file>