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1B1E-7DBF-9CA6-8E9F-9D23E0DFF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C7EFC-061D-3756-4E42-0A1B2823E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38776-B55B-7985-2BA6-0AB9BB9C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F9AF-A85F-944C-B2F9-875DC64E6C9F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474F3-B274-EC79-4B8F-AE008004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94BF9-EBA4-4E54-E22C-6FEC2BB1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51CD-EDE9-B240-A36F-748A561C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3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233B-5F07-9061-1A53-00CFD092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31A65-4FEE-596E-FEBA-9AD30DE61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B546D-38FF-BCA4-CBD5-82FA2513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F9AF-A85F-944C-B2F9-875DC64E6C9F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A5BE-996A-2828-0709-F52CFC94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E5B06-1CE7-C1B9-691B-38C30D3B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51CD-EDE9-B240-A36F-748A561C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4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FFFFA-5EFC-8CED-71B4-E53FC15B0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602E1-6004-5A41-196A-2DDA98768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E65F4-CA44-128D-EF31-443BD1BC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F9AF-A85F-944C-B2F9-875DC64E6C9F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A92DA-73AD-221E-E480-98A5DD87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1FFD6-8554-72E5-CB25-95311F9A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51CD-EDE9-B240-A36F-748A561C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3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CDBA-C5F3-434A-9C66-023B700D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BEDC-9A3A-B254-69BD-9B3581D48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FF9E1-2BC7-66B6-895D-D96607C7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F9AF-A85F-944C-B2F9-875DC64E6C9F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A6B39-027B-7056-14F5-17CA5A97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289FD-9B7A-D094-6B1E-D305902D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51CD-EDE9-B240-A36F-748A561C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1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9F46-6E7A-2DCC-0B30-9282C1F6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07082-172A-FD86-333F-C8331770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FCCFA-F710-F69C-D45C-172D5A95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F9AF-A85F-944C-B2F9-875DC64E6C9F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9E7CA-9A30-9204-79FD-A26554C1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F26F8-B329-D480-9446-FEFC0F11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51CD-EDE9-B240-A36F-748A561C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64FC-41A6-F0E6-857D-EAED54EC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10933-BF71-E166-B0CB-942160DD5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199FA-4B04-9F92-88B0-04F47F4F5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954A1-A046-247E-5901-4E1E7F2C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F9AF-A85F-944C-B2F9-875DC64E6C9F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20825-534A-D4FC-F30A-F6CF22F2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F2C97-5595-0E78-BC82-19457F80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51CD-EDE9-B240-A36F-748A561C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3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1062-0AD0-2445-0695-E480EDA7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04CEF-33CD-9D7A-30B4-63CC21B42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A0F41-3466-09CF-EFCB-BFE9E143A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6E8A9-10CD-4633-FE15-C6DFB2529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40C22-8ED0-0C06-181C-FE7ED755B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D4411-2DAB-AC97-6BF6-370E0364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F9AF-A85F-944C-B2F9-875DC64E6C9F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7F02F-D2CB-87A6-67B6-CD886172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62395-26F0-E183-D3F4-6D34556D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51CD-EDE9-B240-A36F-748A561C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7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B913-384B-B210-1F33-8E95C8C1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A707B-5A76-30BF-8180-BF180B50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F9AF-A85F-944C-B2F9-875DC64E6C9F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CD251-D010-F334-B04B-9898D487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0E68C-C787-CDB8-BA13-FA8B36B3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51CD-EDE9-B240-A36F-748A561C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1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7E072-BD0F-5CE6-FDF9-0F18432C2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F9AF-A85F-944C-B2F9-875DC64E6C9F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91C11-986B-208C-95CC-5413F0B1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5D08F-C7D8-9162-7EA2-11F46CF8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51CD-EDE9-B240-A36F-748A561C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2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053C-FD23-7399-5B3E-4C8BE06D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EC9DE-FC4A-A480-36D1-DBA5A65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CD080-3508-8C1E-7D5D-B7A2C5D35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39712-EB87-3F94-E5B9-A640538A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F9AF-A85F-944C-B2F9-875DC64E6C9F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53B20-5E82-3894-30E3-A10CD122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10090-F855-BD5C-D09D-25949BD7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51CD-EDE9-B240-A36F-748A561C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6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9B5-28B1-CBD9-F49B-D7783D02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B0CEE8-137B-560F-0AEE-A13391C8E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2C267-9C97-FABE-74A1-7485D58A0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6A436-8F9B-24E8-6DA3-B8DF3A0F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F9AF-A85F-944C-B2F9-875DC64E6C9F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F1C89-A5D4-D4FC-D2C4-12AFDF56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FDB38-DC94-68CE-01B1-5E695F82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51CD-EDE9-B240-A36F-748A561C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7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B4245-D362-3672-927E-813F9129E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4C76B-F911-7E55-D263-99EDB931E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2E6DF-3F9B-07BC-B80C-59D1617B4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1FF9AF-A85F-944C-B2F9-875DC64E6C9F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56735-EB57-97A1-99C5-453E8DBB5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37F88-5ECB-5497-D1BE-6A69F8AB8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1F51CD-EDE9-B240-A36F-748A561C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DBF7-EADD-4494-B5CA-3EEDB5D25F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69824-4B33-EEB5-6A0C-4121FF9F3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96565"/>
            <a:ext cx="9144000" cy="145228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64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F70D-53B2-A610-5A10-C738A72B6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7802128">
            <a:off x="1092625" y="-8909586"/>
            <a:ext cx="7952261" cy="33739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D88FC9-980E-A5C3-5BD5-99843DE28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76518"/>
            <a:ext cx="10887635" cy="6116357"/>
          </a:xfrm>
        </p:spPr>
      </p:pic>
    </p:spTree>
    <p:extLst>
      <p:ext uri="{BB962C8B-B14F-4D97-AF65-F5344CB8AC3E}">
        <p14:creationId xmlns:p14="http://schemas.microsoft.com/office/powerpoint/2010/main" val="3691749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8BA9-8BDF-B49D-F507-20A0C2540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6795247"/>
            <a:ext cx="10515600" cy="57374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311EF4-8E1B-0341-737E-205F1C160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53" y="519954"/>
            <a:ext cx="10668000" cy="5629834"/>
          </a:xfrm>
        </p:spPr>
      </p:pic>
    </p:spTree>
    <p:extLst>
      <p:ext uri="{BB962C8B-B14F-4D97-AF65-F5344CB8AC3E}">
        <p14:creationId xmlns:p14="http://schemas.microsoft.com/office/powerpoint/2010/main" val="3528552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3931-B237-4AB7-86FD-AB07A892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992138">
            <a:off x="4303824" y="-8527893"/>
            <a:ext cx="8154076" cy="7839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6330E5-299E-E698-04A0-1C982ED24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12" y="717176"/>
            <a:ext cx="9072282" cy="5002305"/>
          </a:xfrm>
        </p:spPr>
      </p:pic>
    </p:spTree>
    <p:extLst>
      <p:ext uri="{BB962C8B-B14F-4D97-AF65-F5344CB8AC3E}">
        <p14:creationId xmlns:p14="http://schemas.microsoft.com/office/powerpoint/2010/main" val="81152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712B-79C6-C1BB-641E-8B7ACF3B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8625241" flipV="1">
            <a:off x="9966358" y="-12176462"/>
            <a:ext cx="713157" cy="47639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225B9D-FB11-D4CA-75EE-FFC277972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82" y="681318"/>
            <a:ext cx="10363200" cy="5647764"/>
          </a:xfrm>
        </p:spPr>
      </p:pic>
    </p:spTree>
    <p:extLst>
      <p:ext uri="{BB962C8B-B14F-4D97-AF65-F5344CB8AC3E}">
        <p14:creationId xmlns:p14="http://schemas.microsoft.com/office/powerpoint/2010/main" val="58270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914C-86B4-5CF5-4145-6639EA24B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8175812"/>
            <a:ext cx="10515600" cy="168536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3A13E7-E7F9-43EB-5F08-2B7709A71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05" y="681318"/>
            <a:ext cx="9592235" cy="5307106"/>
          </a:xfrm>
        </p:spPr>
      </p:pic>
    </p:spTree>
    <p:extLst>
      <p:ext uri="{BB962C8B-B14F-4D97-AF65-F5344CB8AC3E}">
        <p14:creationId xmlns:p14="http://schemas.microsoft.com/office/powerpoint/2010/main" val="3172460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94D1-A2BB-1BEF-30CC-0C30EF76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3314520" flipV="1">
            <a:off x="4140438" y="-8790585"/>
            <a:ext cx="9219176" cy="4571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51025F-A0B2-5760-AE34-97299CD2E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47" y="806824"/>
            <a:ext cx="9861177" cy="5289175"/>
          </a:xfrm>
        </p:spPr>
      </p:pic>
    </p:spTree>
    <p:extLst>
      <p:ext uri="{BB962C8B-B14F-4D97-AF65-F5344CB8AC3E}">
        <p14:creationId xmlns:p14="http://schemas.microsoft.com/office/powerpoint/2010/main" val="3767395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3410-29A8-B72D-28AB-C82C437A0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93741"/>
            <a:ext cx="10515600" cy="14702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53CA01-E921-413B-F964-666497899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41424"/>
            <a:ext cx="9148482" cy="4908363"/>
          </a:xfrm>
        </p:spPr>
      </p:pic>
    </p:spTree>
    <p:extLst>
      <p:ext uri="{BB962C8B-B14F-4D97-AF65-F5344CB8AC3E}">
        <p14:creationId xmlns:p14="http://schemas.microsoft.com/office/powerpoint/2010/main" val="4133863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4C3C-44A0-8F06-D7D8-B073AE58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6526306"/>
            <a:ext cx="10515600" cy="26894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7A4DF0-DDC7-9858-CC87-B7DABE910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896470"/>
            <a:ext cx="10098740" cy="5091954"/>
          </a:xfrm>
        </p:spPr>
      </p:pic>
    </p:spTree>
    <p:extLst>
      <p:ext uri="{BB962C8B-B14F-4D97-AF65-F5344CB8AC3E}">
        <p14:creationId xmlns:p14="http://schemas.microsoft.com/office/powerpoint/2010/main" val="3479301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844-E9E3-BD4F-217B-76EFB48C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42729"/>
            <a:ext cx="10515600" cy="89647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FE4746-B3DF-D295-D3CD-19A10249A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35106"/>
            <a:ext cx="10098741" cy="5181600"/>
          </a:xfrm>
        </p:spPr>
      </p:pic>
    </p:spTree>
    <p:extLst>
      <p:ext uri="{BB962C8B-B14F-4D97-AF65-F5344CB8AC3E}">
        <p14:creationId xmlns:p14="http://schemas.microsoft.com/office/powerpoint/2010/main" val="1067721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DC04-DF3F-6C9D-F4DD-F102E851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888941"/>
            <a:ext cx="10515600" cy="71717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879F48-F4C6-459B-3F70-054241C19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46" y="717176"/>
            <a:ext cx="10044953" cy="5307106"/>
          </a:xfrm>
        </p:spPr>
      </p:pic>
    </p:spTree>
    <p:extLst>
      <p:ext uri="{BB962C8B-B14F-4D97-AF65-F5344CB8AC3E}">
        <p14:creationId xmlns:p14="http://schemas.microsoft.com/office/powerpoint/2010/main" val="21272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13CE-69CB-86A3-C37A-12FED437A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4267200" y="-9144001"/>
            <a:ext cx="10515600" cy="4571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40B026-A371-DA40-A313-E42228992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27" y="262401"/>
            <a:ext cx="9423882" cy="6469199"/>
          </a:xfrm>
        </p:spPr>
      </p:pic>
    </p:spTree>
    <p:extLst>
      <p:ext uri="{BB962C8B-B14F-4D97-AF65-F5344CB8AC3E}">
        <p14:creationId xmlns:p14="http://schemas.microsoft.com/office/powerpoint/2010/main" val="2277855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0A38-D8E9-578A-56B2-3D9A291C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367118" y="-7530352"/>
            <a:ext cx="10515600" cy="806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97E570-B3C1-45E6-C2CC-DD813FEC0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17" y="573741"/>
            <a:ext cx="9498107" cy="5091953"/>
          </a:xfrm>
        </p:spPr>
      </p:pic>
    </p:spTree>
    <p:extLst>
      <p:ext uri="{BB962C8B-B14F-4D97-AF65-F5344CB8AC3E}">
        <p14:creationId xmlns:p14="http://schemas.microsoft.com/office/powerpoint/2010/main" val="3896784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0D93-606E-976D-042C-761A4F2B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498541"/>
            <a:ext cx="10515600" cy="285077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74874E-37A0-0BFA-8CF1-7D99B1134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00318"/>
            <a:ext cx="12532659" cy="7458635"/>
          </a:xfrm>
        </p:spPr>
      </p:pic>
    </p:spTree>
    <p:extLst>
      <p:ext uri="{BB962C8B-B14F-4D97-AF65-F5344CB8AC3E}">
        <p14:creationId xmlns:p14="http://schemas.microsoft.com/office/powerpoint/2010/main" val="261048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ECB4-9474-0C8B-0DC0-929BE542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7960658"/>
            <a:ext cx="10515600" cy="8606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8CA4DE-CFB8-9110-91C6-8D6236A24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1" y="251012"/>
            <a:ext cx="10762129" cy="5325035"/>
          </a:xfrm>
        </p:spPr>
      </p:pic>
    </p:spTree>
    <p:extLst>
      <p:ext uri="{BB962C8B-B14F-4D97-AF65-F5344CB8AC3E}">
        <p14:creationId xmlns:p14="http://schemas.microsoft.com/office/powerpoint/2010/main" val="238162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1D5C-7124-5634-FFDE-009C3E0D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5468470"/>
            <a:ext cx="10515600" cy="34065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F9183C-D41F-D602-63FB-8DB322D44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41" y="914400"/>
            <a:ext cx="9323294" cy="5181599"/>
          </a:xfrm>
        </p:spPr>
      </p:pic>
    </p:spTree>
    <p:extLst>
      <p:ext uri="{BB962C8B-B14F-4D97-AF65-F5344CB8AC3E}">
        <p14:creationId xmlns:p14="http://schemas.microsoft.com/office/powerpoint/2010/main" val="48035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69B4-84EE-6A7A-1146-BC2E987B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9305364"/>
            <a:ext cx="10515600" cy="207981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A70295-EC93-ED14-5695-BEC45CB3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530"/>
            <a:ext cx="10883460" cy="5549434"/>
          </a:xfrm>
        </p:spPr>
      </p:pic>
    </p:spTree>
    <p:extLst>
      <p:ext uri="{BB962C8B-B14F-4D97-AF65-F5344CB8AC3E}">
        <p14:creationId xmlns:p14="http://schemas.microsoft.com/office/powerpoint/2010/main" val="402601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1E94-1283-3724-6B72-1FC730A2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24800"/>
            <a:ext cx="10515600" cy="28687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370757-87E7-DABD-7F23-19A49996E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35" y="627529"/>
            <a:ext cx="9686365" cy="5898777"/>
          </a:xfrm>
        </p:spPr>
      </p:pic>
    </p:spTree>
    <p:extLst>
      <p:ext uri="{BB962C8B-B14F-4D97-AF65-F5344CB8AC3E}">
        <p14:creationId xmlns:p14="http://schemas.microsoft.com/office/powerpoint/2010/main" val="118302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1DFC4-7761-DBAA-7B34-1281FFF2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727576"/>
            <a:ext cx="10515600" cy="154193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CFC1F0-3023-997C-A235-74B5F7DBB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47" y="125505"/>
            <a:ext cx="10040471" cy="6257365"/>
          </a:xfrm>
        </p:spPr>
      </p:pic>
    </p:spTree>
    <p:extLst>
      <p:ext uri="{BB962C8B-B14F-4D97-AF65-F5344CB8AC3E}">
        <p14:creationId xmlns:p14="http://schemas.microsoft.com/office/powerpoint/2010/main" val="258958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6235-751F-5F12-2229-3CBECBF7D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3450747">
            <a:off x="4875344" y="-9582362"/>
            <a:ext cx="10515600" cy="401319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9F74AF-5925-D851-24D6-3A45AD1E0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76" y="824753"/>
            <a:ext cx="10506635" cy="5486400"/>
          </a:xfrm>
        </p:spPr>
      </p:pic>
    </p:spTree>
    <p:extLst>
      <p:ext uri="{BB962C8B-B14F-4D97-AF65-F5344CB8AC3E}">
        <p14:creationId xmlns:p14="http://schemas.microsoft.com/office/powerpoint/2010/main" val="339880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0B84-9B0E-E69E-EA5E-38FFB213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340223" y="-8982634"/>
            <a:ext cx="10515600" cy="8785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CD9972-BDA2-ED7E-5B51-CC3FD705F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5" y="950260"/>
            <a:ext cx="9879106" cy="5271246"/>
          </a:xfrm>
        </p:spPr>
      </p:pic>
    </p:spTree>
    <p:extLst>
      <p:ext uri="{BB962C8B-B14F-4D97-AF65-F5344CB8AC3E}">
        <p14:creationId xmlns:p14="http://schemas.microsoft.com/office/powerpoint/2010/main" val="667642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Assignment 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-2</dc:title>
  <dc:creator>voniswapna@gmail.com</dc:creator>
  <cp:lastModifiedBy>voniswapna@gmail.com</cp:lastModifiedBy>
  <cp:revision>2</cp:revision>
  <dcterms:created xsi:type="dcterms:W3CDTF">2024-02-23T01:31:55Z</dcterms:created>
  <dcterms:modified xsi:type="dcterms:W3CDTF">2024-02-23T01:59:34Z</dcterms:modified>
</cp:coreProperties>
</file>