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1261" r:id="rId3"/>
    <p:sldId id="1262" r:id="rId4"/>
    <p:sldId id="1263" r:id="rId5"/>
    <p:sldId id="1264" r:id="rId6"/>
    <p:sldId id="1255" r:id="rId7"/>
    <p:sldId id="1267" r:id="rId9"/>
    <p:sldId id="1268" r:id="rId10"/>
    <p:sldId id="1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3" userDrawn="1">
          <p15:clr>
            <a:srgbClr val="A4A3A4"/>
          </p15:clr>
        </p15:guide>
        <p15:guide id="3" orient="horz" pos="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36"/>
    <p:restoredTop sz="63554"/>
  </p:normalViewPr>
  <p:slideViewPr>
    <p:cSldViewPr snapToGrid="0" snapToObjects="1" showGuides="1">
      <p:cViewPr varScale="1">
        <p:scale>
          <a:sx n="64" d="100"/>
          <a:sy n="64" d="100"/>
        </p:scale>
        <p:origin x="176" y="216"/>
      </p:cViewPr>
      <p:guideLst>
        <p:guide pos="643"/>
        <p:guide orient="horz"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panose="05000000000000000000" charset="0"/>
                <a:buNone/>
              </a:pPr>
              <a:r>
                <a:rPr lang="en-US" sz="3000" dirty="0">
                  <a:latin typeface="Arial" panose="020B0604020202090204" pitchFamily="34" charset="0"/>
                  <a:cs typeface="Arial" panose="020B0604020202090204" pitchFamily="34" charset="0"/>
                </a:rPr>
                <a:t>Let </a:t>
              </a:r>
              <a:r>
                <a:rPr lang="en-US" sz="3000" i="1" dirty="0">
                  <a:latin typeface="Arial" panose="020B0604020202090204" pitchFamily="34" charset="0"/>
                  <a:cs typeface="Arial" panose="020B060402020209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90204" pitchFamily="34" charset="0"/>
                  <a:cs typeface="Arial" panose="020B0604020202090204" pitchFamily="34" charset="0"/>
                </a:rPr>
                <a:t>x</a:t>
              </a:r>
              <a:r>
                <a:rPr lang="en-US" sz="3000" i="1" dirty="0">
                  <a:latin typeface="Arial" panose="020B0604020202090204" pitchFamily="34" charset="0"/>
                  <a:cs typeface="Arial" panose="020B0604020202090204" pitchFamily="34" charset="0"/>
                </a:rPr>
                <a:t>(y): </a:t>
              </a:r>
              <a:r>
                <a:rPr lang="en-US" sz="3000" dirty="0">
                  <a:latin typeface="Arial" panose="020B0604020202090204" pitchFamily="34" charset="0"/>
                  <a:cs typeface="Arial" panose="020B060402020209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90204" pitchFamily="34" charset="0"/>
                  <a:cs typeface="Arial" panose="020B0604020202090204" pitchFamily="34" charset="0"/>
                </a:rPr>
                <a:t>x</a:t>
              </a:r>
              <a:r>
                <a:rPr lang="en-US" sz="3000" dirty="0">
                  <a:latin typeface="Arial" panose="020B0604020202090204" pitchFamily="34" charset="0"/>
                  <a:cs typeface="Arial" panose="020B0604020202090204" pitchFamily="34" charset="0"/>
                </a:rPr>
                <a:t> to </a:t>
              </a:r>
              <a:r>
                <a:rPr lang="en-US" sz="3000" i="1" dirty="0">
                  <a:latin typeface="Arial" panose="020B0604020202090204" pitchFamily="34" charset="0"/>
                  <a:cs typeface="Arial" panose="020B0604020202090204" pitchFamily="34" charset="0"/>
                </a:rPr>
                <a:t>y</a:t>
              </a:r>
              <a:r>
                <a:rPr lang="en-US" sz="3000" dirty="0">
                  <a:latin typeface="Arial" panose="020B0604020202090204" pitchFamily="34" charset="0"/>
                  <a:cs typeface="Arial" panose="020B0604020202090204" pitchFamily="34" charset="0"/>
                </a:rPr>
                <a:t>.</a:t>
              </a:r>
              <a:endParaRPr lang="en-US" sz="3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>
                <a:buFont typeface="Wingdings" panose="05000000000000000000" charset="0"/>
                <a:buNone/>
              </a:pPr>
              <a:r>
                <a:rPr lang="en-US" sz="3000" dirty="0">
                  <a:latin typeface="Arial" panose="020B0604020202090204" pitchFamily="34" charset="0"/>
                  <a:cs typeface="Arial" panose="020B0604020202090204" pitchFamily="34" charset="0"/>
                </a:rPr>
                <a:t>Then:</a:t>
              </a:r>
              <a:endParaRPr lang="en-US" sz="30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>
                <a:buFont typeface="Wingdings" panose="05000000000000000000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90204" pitchFamily="34" charset="0"/>
                  <a:cs typeface="Arial" panose="020B0604020202090204" pitchFamily="34" charset="0"/>
                </a:rPr>
                <a:t>(y) }</a:t>
              </a:r>
              <a:endParaRPr lang="en-US" sz="3200" i="1" dirty="0">
                <a:solidFill>
                  <a:srgbClr val="CC0000"/>
                </a:solidFill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>
                <a:buFont typeface="Wingdings" panose="05000000000000000000" charset="0"/>
                <a:buNone/>
              </a:pPr>
              <a:r>
                <a:rPr lang="en-US" sz="3200" dirty="0">
                  <a:latin typeface="Arial" panose="020B0604020202090204" pitchFamily="34" charset="0"/>
                  <a:cs typeface="Arial" panose="020B0604020202090204" pitchFamily="34" charset="0"/>
                </a:rPr>
                <a:t>   </a:t>
              </a:r>
              <a:endParaRPr lang="en-US" sz="3200" dirty="0">
                <a:latin typeface="Arial" panose="020B0604020202090204" pitchFamily="34" charset="0"/>
                <a:cs typeface="Arial" panose="020B0604020202090204" pitchFamily="34" charset="0"/>
              </a:endParaRPr>
            </a:p>
            <a:p>
              <a:pPr>
                <a:buFont typeface="Wingdings" panose="05000000000000000000" charset="0"/>
                <a:buNone/>
              </a:pPr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101" name="Freeform 4"/>
          <p:cNvSpPr/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2" name="Freeform 5"/>
          <p:cNvSpPr/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3" name="Oval 6"/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4" name="Line 7"/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5" name="Line 8"/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6" name="Rectangle 9"/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07" name="Oval 10"/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3" name="Oval 26"/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4" name="Line 27"/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5" name="Line 28"/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6" name="Rectangle 29"/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8" name="Oval 31"/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29" name="Line 32"/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0" name="Line 33"/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1" name="Rectangle 34"/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2" name="Oval 35"/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3" name="Freeform 36"/>
          <p:cNvSpPr/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4" name="Freeform 37"/>
          <p:cNvSpPr/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5" name="Freeform 38"/>
          <p:cNvSpPr/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6" name="Freeform 39"/>
          <p:cNvSpPr/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7" name="Freeform 40"/>
          <p:cNvSpPr/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8" name="Freeform 41"/>
          <p:cNvSpPr/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39" name="Freeform 42"/>
          <p:cNvSpPr/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40" name="Freeform 43"/>
          <p:cNvSpPr/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41" name="Freeform 44"/>
          <p:cNvSpPr/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grpSp>
        <p:nvGrpSpPr>
          <p:cNvPr id="142" name="Group 45"/>
          <p:cNvGrpSpPr/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/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69" name="Text Box 47"/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</p:grpSp>
      <p:grpSp>
        <p:nvGrpSpPr>
          <p:cNvPr id="143" name="Group 48"/>
          <p:cNvGrpSpPr/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67" name="Text Box 50"/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</p:grpSp>
      <p:grpSp>
        <p:nvGrpSpPr>
          <p:cNvPr id="147" name="Group 60"/>
          <p:cNvGrpSpPr/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/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59" name="Text Box 62"/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z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</p:grpSp>
      <p:sp>
        <p:nvSpPr>
          <p:cNvPr id="148" name="Text Box 63"/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49" name="Text Box 64"/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0" name="Text Box 65"/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1" name="Text Box 66"/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2" name="Text Box 67"/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4" name="Text Box 69"/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5" name="Text Box 70"/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6" name="Text Box 71"/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57" name="Text Box 72"/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sp>
        <p:nvSpPr>
          <p:cNvPr id="170" name="Text Box 73"/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rPr>
              <a:t>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MS PGothic" charset="0"/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/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(z),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(z),</a:t>
              </a:r>
              <a:endPara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rPr>
                <a:t>}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73" name="Text Box 76"/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MS PGothic" charset="0"/>
                </a:rPr>
                <a:t>Bellman-Ford equation says: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charset="0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/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MS PGothic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MS PGothic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/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/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/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4" name="Line 17"/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5" name="Line 18"/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6" name="Rectangle 19"/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7" name="Oval 20"/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</p:grpSp>
        <p:grpSp>
          <p:nvGrpSpPr>
            <p:cNvPr id="146" name="Group 57"/>
            <p:cNvGrpSpPr/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61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/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/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MS PGothic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MS PGothic" charset="0"/>
                  </a:rPr>
                  <a:t>3</a:t>
                </a:r>
                <a:endParaRPr lang="en-US" sz="2400" kern="0" dirty="0">
                  <a:solidFill>
                    <a:srgbClr val="000000"/>
                  </a:solidFill>
                  <a:ea typeface="MS PGothic" charset="0"/>
                </a:endParaRP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/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19" name="Line 22"/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20" name="Line 23"/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21" name="Rectangle 24"/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22" name="Oval 25"/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grpSp>
          <p:nvGrpSpPr>
            <p:cNvPr id="145" name="Group 54"/>
            <p:cNvGrpSpPr/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63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</p:grpSp>
      </p:grpSp>
      <p:grpSp>
        <p:nvGrpSpPr>
          <p:cNvPr id="195" name="Group 194"/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/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-1" fmla="*/ 1603331 w 1603331"/>
                <a:gd name="connsiteY0-2" fmla="*/ 626301 h 688931"/>
                <a:gd name="connsiteX1-3" fmla="*/ 1453019 w 1603331"/>
                <a:gd name="connsiteY1-4" fmla="*/ 688931 h 688931"/>
                <a:gd name="connsiteX2-5" fmla="*/ 0 w 1603331"/>
                <a:gd name="connsiteY2-6" fmla="*/ 0 h 688931"/>
                <a:gd name="connsiteX3-7" fmla="*/ 1240077 w 1603331"/>
                <a:gd name="connsiteY3-8" fmla="*/ 0 h 688931"/>
                <a:gd name="connsiteX4-9" fmla="*/ 1603331 w 1603331"/>
                <a:gd name="connsiteY4-10" fmla="*/ 626301 h 688931"/>
                <a:gd name="connsiteX0-11" fmla="*/ 1603331 w 1603331"/>
                <a:gd name="connsiteY0-12" fmla="*/ 626301 h 688931"/>
                <a:gd name="connsiteX1-13" fmla="*/ 1453019 w 1603331"/>
                <a:gd name="connsiteY1-14" fmla="*/ 688931 h 688931"/>
                <a:gd name="connsiteX2-15" fmla="*/ 0 w 1603331"/>
                <a:gd name="connsiteY2-16" fmla="*/ 0 h 688931"/>
                <a:gd name="connsiteX3-17" fmla="*/ 1240077 w 1603331"/>
                <a:gd name="connsiteY3-18" fmla="*/ 0 h 688931"/>
                <a:gd name="connsiteX4-19" fmla="*/ 1603331 w 1603331"/>
                <a:gd name="connsiteY4-20" fmla="*/ 626301 h 688931"/>
                <a:gd name="connsiteX0-21" fmla="*/ 1603331 w 1603331"/>
                <a:gd name="connsiteY0-22" fmla="*/ 626301 h 688931"/>
                <a:gd name="connsiteX1-23" fmla="*/ 1453019 w 1603331"/>
                <a:gd name="connsiteY1-24" fmla="*/ 688931 h 688931"/>
                <a:gd name="connsiteX2-25" fmla="*/ 0 w 1603331"/>
                <a:gd name="connsiteY2-26" fmla="*/ 0 h 688931"/>
                <a:gd name="connsiteX3-27" fmla="*/ 1240077 w 1603331"/>
                <a:gd name="connsiteY3-28" fmla="*/ 0 h 688931"/>
                <a:gd name="connsiteX4-29" fmla="*/ 1603331 w 1603331"/>
                <a:gd name="connsiteY4-30" fmla="*/ 626301 h 688931"/>
                <a:gd name="connsiteX0-31" fmla="*/ 1603331 w 1603331"/>
                <a:gd name="connsiteY0-32" fmla="*/ 626301 h 688931"/>
                <a:gd name="connsiteX1-33" fmla="*/ 1453019 w 1603331"/>
                <a:gd name="connsiteY1-34" fmla="*/ 688931 h 688931"/>
                <a:gd name="connsiteX2-35" fmla="*/ 0 w 1603331"/>
                <a:gd name="connsiteY2-36" fmla="*/ 0 h 688931"/>
                <a:gd name="connsiteX3-37" fmla="*/ 1240077 w 1603331"/>
                <a:gd name="connsiteY3-38" fmla="*/ 0 h 688931"/>
                <a:gd name="connsiteX4-39" fmla="*/ 1603331 w 1603331"/>
                <a:gd name="connsiteY4-40" fmla="*/ 626301 h 6889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/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MS PGothic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MS PGothic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MS PGothic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/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/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09" name="Line 12"/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10" name="Line 13"/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11" name="Rectangle 14"/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112" name="Oval 15"/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grpSp>
          <p:nvGrpSpPr>
            <p:cNvPr id="144" name="Group 51"/>
            <p:cNvGrpSpPr/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65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</p:grpSp>
      </p:grpSp>
      <p:sp>
        <p:nvSpPr>
          <p:cNvPr id="197" name="Text Box 74"/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= min {2 + 5,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           1 + 3,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rPr>
              <a:t>           5 + 3}  = 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90204" pitchFamily="34" charset="0"/>
              <a:ea typeface="MS PGothic" charset="0"/>
            </a:endParaRPr>
          </a:p>
        </p:txBody>
      </p:sp>
      <p:grpSp>
        <p:nvGrpSpPr>
          <p:cNvPr id="204" name="Group 203"/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/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  <a:endParaRPr lang="en-US" sz="2800" i="1" dirty="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/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  <a:endParaRPr lang="en-US" sz="3200" dirty="0">
              <a:solidFill>
                <a:srgbClr val="CC0000"/>
              </a:solidFill>
            </a:endParaRP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  <a:endParaRPr lang="en-US" dirty="0"/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indent="-347980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panose="02020503050405090304" pitchFamily="-109" charset="0"/>
              </a:rPr>
              <a:t>D</a:t>
            </a:r>
            <a:r>
              <a:rPr lang="en-US" sz="2800" i="1" baseline="-30000" dirty="0">
                <a:cs typeface="Times New Roman" panose="02020503050405090304" pitchFamily="-109" charset="0"/>
              </a:rPr>
              <a:t>x</a:t>
            </a:r>
            <a:r>
              <a:rPr lang="en-US" sz="2800" i="1" dirty="0">
                <a:cs typeface="Times New Roman" panose="02020503050405090304" pitchFamily="-109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panose="02020503050405090304" pitchFamily="-109" charset="0"/>
                </a:rPr>
                <a:t>(y)}  </a:t>
              </a:r>
              <a:r>
                <a:rPr lang="en-US" sz="2800" dirty="0">
                  <a:cs typeface="Times New Roman" panose="02020503050405090304" pitchFamily="-109" charset="0"/>
                </a:rPr>
                <a:t>for each node </a:t>
              </a:r>
              <a:r>
                <a:rPr lang="en-US" sz="2800" i="1" dirty="0">
                  <a:cs typeface="Times New Roman" panose="02020503050405090304" pitchFamily="-109" charset="0"/>
                </a:rPr>
                <a:t>y</a:t>
              </a:r>
              <a:r>
                <a:rPr lang="en-US" sz="2800" dirty="0">
                  <a:cs typeface="Times New Roman" panose="02020503050405090304" pitchFamily="-109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panose="02020503050405090304" pitchFamily="-109" charset="0"/>
                </a:rPr>
                <a:t> </a:t>
              </a:r>
              <a:r>
                <a:rPr lang="en-US" sz="2800" i="1" dirty="0">
                  <a:cs typeface="Times New Roman" panose="02020503050405090304" pitchFamily="-109" charset="0"/>
                </a:rPr>
                <a:t>N</a:t>
              </a:r>
              <a:endParaRPr lang="en-US" sz="2800" i="1" dirty="0">
                <a:cs typeface="Times New Roman" panose="02020503050405090304" pitchFamily="-109" charset="0"/>
              </a:endParaRP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9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  <a:endParaRPr lang="en-US" sz="2400" dirty="0"/>
          </a:p>
          <a:p>
            <a:pPr marL="460375" indent="-224155"/>
            <a:r>
              <a:rPr lang="en-US" sz="2400" dirty="0"/>
              <a:t>local link cost change </a:t>
            </a:r>
            <a:endParaRPr lang="en-US" sz="2400" dirty="0"/>
          </a:p>
          <a:p>
            <a:pPr marL="460375" indent="-224155"/>
            <a:r>
              <a:rPr lang="en-US" sz="2400" dirty="0"/>
              <a:t>DV update message from neighbor</a:t>
            </a:r>
            <a:endParaRPr lang="en-US" sz="240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panose="02020503050405090304" pitchFamily="-109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  <a:endParaRPr lang="en-US" sz="28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panose="02020503050405090304" pitchFamily="-109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  <a:endParaRPr lang="en-US" sz="3200" dirty="0">
              <a:solidFill>
                <a:srgbClr val="CC0000"/>
              </a:solidFill>
              <a:latin typeface="+mn-lt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  <a:endParaRPr lang="en-US" sz="2400" dirty="0"/>
          </a:p>
          <a:p>
            <a:pPr marL="522605" lvl="1" indent="-236855">
              <a:buFont typeface="Wingdings" panose="05000000000000000000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  <a:endParaRPr lang="en-US" i="1" dirty="0"/>
          </a:p>
          <a:p>
            <a:pPr marL="522605" lvl="1" indent="-236855">
              <a:buFont typeface="Wingdings" panose="05000000000000000000" pitchFamily="2" charset="2"/>
              <a:buChar char="§"/>
            </a:pPr>
            <a:r>
              <a:rPr lang="en-US" dirty="0"/>
              <a:t>no notification received, no actions taken!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  <a:endParaRPr lang="en-US" sz="2800" dirty="0">
                <a:latin typeface="+mn-lt"/>
              </a:endParaRP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  <a:endParaRPr lang="en-US" sz="2800" dirty="0">
                <a:latin typeface="+mn-lt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/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  <a:endParaRPr lang="en-US" dirty="0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/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  <a:endParaRPr lang="en-US" sz="20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/>
            <p:cNvCxnSpPr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/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206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0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197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186" name="Group 185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188" name="Group 44"/>
                <p:cNvGrpSpPr/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</p:grpSp>
        <p:sp>
          <p:nvSpPr>
            <p:cNvPr id="215" name="TextBox 214"/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  <a:endParaRPr lang="en-US" sz="1600" dirty="0"/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1032" name="Right Arrow 1031"/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/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/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/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/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/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/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/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/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/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/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/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/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10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11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1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13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306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0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285" name="Group 284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0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0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0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0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297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286" name="Group 285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288" name="Group 44"/>
                <p:cNvGrpSpPr/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2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</p:grpSp>
        <p:grpSp>
          <p:nvGrpSpPr>
            <p:cNvPr id="314" name="Group 313"/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/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4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42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43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44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337" name="Group 44"/>
                <p:cNvGrpSpPr/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9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316" name="Group 315"/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2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3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4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5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328" name="Group 44"/>
                <p:cNvGrpSpPr/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  <p:grpSp>
            <p:nvGrpSpPr>
              <p:cNvPr id="317" name="Group 316"/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23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24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25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26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  <p:grpSp>
              <p:nvGrpSpPr>
                <p:cNvPr id="319" name="Group 44"/>
                <p:cNvGrpSpPr/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  <p:sp>
                <p:nvSpPr>
                  <p:cNvPr id="321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  <a:cs typeface="MS PGothic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90204" pitchFamily="34" charset="0"/>
                        <a:ea typeface="MS PGothic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90204" pitchFamily="34" charset="0"/>
                        <a:ea typeface="MS PGothic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90204" pitchFamily="34" charset="0"/>
                      <a:ea typeface="MS PGothic" charset="0"/>
                    </a:endParaRPr>
                  </a:p>
                </p:txBody>
              </p:sp>
            </p:grpSp>
          </p:grpSp>
        </p:grpSp>
        <p:sp>
          <p:nvSpPr>
            <p:cNvPr id="346" name="Right Arrow 345"/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/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/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/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/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/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/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/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/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/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/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  <a:endParaRPr lang="en-US" sz="2000" dirty="0"/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  <a:endParaRPr lang="en-US" dirty="0"/>
              </a:p>
            </p:txBody>
          </p:sp>
          <p:grpSp>
            <p:nvGrpSpPr>
              <p:cNvPr id="175" name="Group 17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/>
                <p:cNvCxnSpPr/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/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/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  <a:endParaRPr lang="en-US" sz="2000" dirty="0"/>
            </a:p>
          </p:txBody>
        </p:sp>
        <p:grpSp>
          <p:nvGrpSpPr>
            <p:cNvPr id="243" name="Group 242"/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  <a:endParaRPr lang="en-US" dirty="0"/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/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/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  <a:endParaRPr lang="en-US" sz="2000" dirty="0"/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  <a:endParaRPr lang="en-US" dirty="0"/>
              </a:p>
            </p:txBody>
          </p:sp>
          <p:grpSp>
            <p:nvGrpSpPr>
              <p:cNvPr id="345" name="Group 344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/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/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  <a:endParaRPr lang="en-US" sz="2000" dirty="0"/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/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  <a:endParaRPr lang="en-US" dirty="0"/>
              </a:p>
            </p:txBody>
          </p:sp>
          <p:grpSp>
            <p:nvGrpSpPr>
              <p:cNvPr id="383" name="Group 382"/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/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/>
                <p:cNvCxnSpPr/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/>
                <p:cNvCxnSpPr/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/>
                <p:cNvCxnSpPr/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/>
                <p:cNvCxnSpPr/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/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/>
                <p:cNvCxnSpPr/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/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/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  <a:endParaRPr lang="en-US" dirty="0">
                <a:solidFill>
                  <a:srgbClr val="0000A8"/>
                </a:solidFill>
              </a:endParaRP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/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15" y="connsiteY3-116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  <a:endParaRPr lang="en-US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  <a:endParaRPr lang="en-US" dirty="0">
                <a:solidFill>
                  <a:srgbClr val="0000A8"/>
                </a:solidFill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/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  <a:gd name="connsiteX0-269" fmla="*/ 0 w 2855224"/>
                <a:gd name="connsiteY0-270" fmla="*/ 0 h 2581827"/>
                <a:gd name="connsiteX1-271" fmla="*/ 780300 w 2855224"/>
                <a:gd name="connsiteY1-272" fmla="*/ 1512155 h 2581827"/>
                <a:gd name="connsiteX2-273" fmla="*/ 1376166 w 2855224"/>
                <a:gd name="connsiteY2-274" fmla="*/ 2364158 h 2581827"/>
                <a:gd name="connsiteX3-275" fmla="*/ 2855224 w 2855224"/>
                <a:gd name="connsiteY3-276" fmla="*/ 2576569 h 2581827"/>
                <a:gd name="connsiteX0-277" fmla="*/ 0 w 2855224"/>
                <a:gd name="connsiteY0-278" fmla="*/ 0 h 4061615"/>
                <a:gd name="connsiteX1-279" fmla="*/ 780300 w 2855224"/>
                <a:gd name="connsiteY1-280" fmla="*/ 1512155 h 4061615"/>
                <a:gd name="connsiteX2-281" fmla="*/ 1453083 w 2855224"/>
                <a:gd name="connsiteY2-282" fmla="*/ 4061615 h 4061615"/>
                <a:gd name="connsiteX3-283" fmla="*/ 2855224 w 2855224"/>
                <a:gd name="connsiteY3-284" fmla="*/ 2576569 h 4061615"/>
                <a:gd name="connsiteX0-285" fmla="*/ 72336 w 2927560"/>
                <a:gd name="connsiteY0-286" fmla="*/ 0 h 4061615"/>
                <a:gd name="connsiteX1-287" fmla="*/ 121931 w 2927560"/>
                <a:gd name="connsiteY1-288" fmla="*/ 2229872 h 4061615"/>
                <a:gd name="connsiteX2-289" fmla="*/ 1525419 w 2927560"/>
                <a:gd name="connsiteY2-290" fmla="*/ 4061615 h 4061615"/>
                <a:gd name="connsiteX3-291" fmla="*/ 2927560 w 2927560"/>
                <a:gd name="connsiteY3-292" fmla="*/ 2576569 h 4061615"/>
                <a:gd name="connsiteX0-293" fmla="*/ 72336 w 2904485"/>
                <a:gd name="connsiteY0-294" fmla="*/ 0 h 4061615"/>
                <a:gd name="connsiteX1-295" fmla="*/ 121931 w 2904485"/>
                <a:gd name="connsiteY1-296" fmla="*/ 2229872 h 4061615"/>
                <a:gd name="connsiteX2-297" fmla="*/ 1525419 w 2904485"/>
                <a:gd name="connsiteY2-298" fmla="*/ 4061615 h 4061615"/>
                <a:gd name="connsiteX3-299" fmla="*/ 2904485 w 2904485"/>
                <a:gd name="connsiteY3-300" fmla="*/ 2724670 h 4061615"/>
                <a:gd name="connsiteX0-301" fmla="*/ 0 w 2832149"/>
                <a:gd name="connsiteY0-302" fmla="*/ 0 h 4061615"/>
                <a:gd name="connsiteX1-303" fmla="*/ 49595 w 2832149"/>
                <a:gd name="connsiteY1-304" fmla="*/ 2229872 h 4061615"/>
                <a:gd name="connsiteX2-305" fmla="*/ 1453083 w 2832149"/>
                <a:gd name="connsiteY2-306" fmla="*/ 4061615 h 4061615"/>
                <a:gd name="connsiteX3-307" fmla="*/ 2832149 w 2832149"/>
                <a:gd name="connsiteY3-308" fmla="*/ 2724670 h 4061615"/>
                <a:gd name="connsiteX0-309" fmla="*/ 3732 w 2835881"/>
                <a:gd name="connsiteY0-310" fmla="*/ 0 h 4061615"/>
                <a:gd name="connsiteX1-311" fmla="*/ 10330 w 2835881"/>
                <a:gd name="connsiteY1-312" fmla="*/ 2237364 h 4061615"/>
                <a:gd name="connsiteX2-313" fmla="*/ 1456815 w 2835881"/>
                <a:gd name="connsiteY2-314" fmla="*/ 4061615 h 4061615"/>
                <a:gd name="connsiteX3-315" fmla="*/ 2835881 w 2835881"/>
                <a:gd name="connsiteY3-316" fmla="*/ 2724670 h 4061615"/>
                <a:gd name="connsiteX0-317" fmla="*/ 0 w 2832149"/>
                <a:gd name="connsiteY0-318" fmla="*/ 0 h 4061615"/>
                <a:gd name="connsiteX1-319" fmla="*/ 6598 w 2832149"/>
                <a:gd name="connsiteY1-320" fmla="*/ 2237364 h 4061615"/>
                <a:gd name="connsiteX2-321" fmla="*/ 1453083 w 2832149"/>
                <a:gd name="connsiteY2-322" fmla="*/ 4061615 h 4061615"/>
                <a:gd name="connsiteX3-323" fmla="*/ 2832149 w 2832149"/>
                <a:gd name="connsiteY3-324" fmla="*/ 2724670 h 4061615"/>
                <a:gd name="connsiteX0-325" fmla="*/ 0 w 2832149"/>
                <a:gd name="connsiteY0-326" fmla="*/ 0 h 4061618"/>
                <a:gd name="connsiteX1-327" fmla="*/ 6598 w 2832149"/>
                <a:gd name="connsiteY1-328" fmla="*/ 2237364 h 4061618"/>
                <a:gd name="connsiteX2-329" fmla="*/ 1453083 w 2832149"/>
                <a:gd name="connsiteY2-330" fmla="*/ 4061615 h 4061618"/>
                <a:gd name="connsiteX3-331" fmla="*/ 2832149 w 2832149"/>
                <a:gd name="connsiteY3-332" fmla="*/ 2724670 h 4061618"/>
                <a:gd name="connsiteX0-333" fmla="*/ 0 w 2832149"/>
                <a:gd name="connsiteY0-334" fmla="*/ 0 h 4061618"/>
                <a:gd name="connsiteX1-335" fmla="*/ 6598 w 2832149"/>
                <a:gd name="connsiteY1-336" fmla="*/ 2237364 h 4061618"/>
                <a:gd name="connsiteX2-337" fmla="*/ 1453083 w 2832149"/>
                <a:gd name="connsiteY2-338" fmla="*/ 4061615 h 4061618"/>
                <a:gd name="connsiteX3-339" fmla="*/ 2832149 w 2832149"/>
                <a:gd name="connsiteY3-340" fmla="*/ 2724670 h 4061618"/>
                <a:gd name="connsiteX0-341" fmla="*/ 0 w 2832149"/>
                <a:gd name="connsiteY0-342" fmla="*/ 0 h 4061691"/>
                <a:gd name="connsiteX1-343" fmla="*/ 6598 w 2832149"/>
                <a:gd name="connsiteY1-344" fmla="*/ 2237364 h 4061691"/>
                <a:gd name="connsiteX2-345" fmla="*/ 1453083 w 2832149"/>
                <a:gd name="connsiteY2-346" fmla="*/ 4061615 h 4061691"/>
                <a:gd name="connsiteX3-347" fmla="*/ 2832149 w 2832149"/>
                <a:gd name="connsiteY3-348" fmla="*/ 2724670 h 4061691"/>
                <a:gd name="connsiteX0-349" fmla="*/ 0 w 2847532"/>
                <a:gd name="connsiteY0-350" fmla="*/ 0 h 4067726"/>
                <a:gd name="connsiteX1-351" fmla="*/ 6598 w 2847532"/>
                <a:gd name="connsiteY1-352" fmla="*/ 2237364 h 4067726"/>
                <a:gd name="connsiteX2-353" fmla="*/ 1453083 w 2847532"/>
                <a:gd name="connsiteY2-354" fmla="*/ 4061615 h 4067726"/>
                <a:gd name="connsiteX3-355" fmla="*/ 2847532 w 2847532"/>
                <a:gd name="connsiteY3-356" fmla="*/ 2861378 h 4067726"/>
                <a:gd name="connsiteX0-357" fmla="*/ 0 w 2847532"/>
                <a:gd name="connsiteY0-358" fmla="*/ 0 h 4067526"/>
                <a:gd name="connsiteX1-359" fmla="*/ 6598 w 2847532"/>
                <a:gd name="connsiteY1-360" fmla="*/ 2237364 h 4067526"/>
                <a:gd name="connsiteX2-361" fmla="*/ 1453083 w 2847532"/>
                <a:gd name="connsiteY2-362" fmla="*/ 4061615 h 4067526"/>
                <a:gd name="connsiteX3-363" fmla="*/ 2847532 w 2847532"/>
                <a:gd name="connsiteY3-364" fmla="*/ 2861378 h 4067526"/>
                <a:gd name="connsiteX0-365" fmla="*/ 0 w 2847532"/>
                <a:gd name="connsiteY0-366" fmla="*/ 0 h 4061616"/>
                <a:gd name="connsiteX1-367" fmla="*/ 6598 w 2847532"/>
                <a:gd name="connsiteY1-368" fmla="*/ 2237364 h 4061616"/>
                <a:gd name="connsiteX2-369" fmla="*/ 1453083 w 2847532"/>
                <a:gd name="connsiteY2-370" fmla="*/ 4061615 h 4061616"/>
                <a:gd name="connsiteX3-371" fmla="*/ 2847532 w 2847532"/>
                <a:gd name="connsiteY3-372" fmla="*/ 2861378 h 4061616"/>
                <a:gd name="connsiteX0-373" fmla="*/ 0 w 2847532"/>
                <a:gd name="connsiteY0-374" fmla="*/ 0 h 4068872"/>
                <a:gd name="connsiteX1-375" fmla="*/ 6598 w 2847532"/>
                <a:gd name="connsiteY1-376" fmla="*/ 2237364 h 4068872"/>
                <a:gd name="connsiteX2-377" fmla="*/ 1453083 w 2847532"/>
                <a:gd name="connsiteY2-378" fmla="*/ 4061615 h 4068872"/>
                <a:gd name="connsiteX3-379" fmla="*/ 2847532 w 2847532"/>
                <a:gd name="connsiteY3-380" fmla="*/ 2918339 h 4068872"/>
                <a:gd name="connsiteX0-381" fmla="*/ 100281 w 2947813"/>
                <a:gd name="connsiteY0-382" fmla="*/ 0 h 3978267"/>
                <a:gd name="connsiteX1-383" fmla="*/ 106879 w 2947813"/>
                <a:gd name="connsiteY1-384" fmla="*/ 2237364 h 3978267"/>
                <a:gd name="connsiteX2-385" fmla="*/ 1522598 w 2947813"/>
                <a:gd name="connsiteY2-386" fmla="*/ 3970477 h 3978267"/>
                <a:gd name="connsiteX3-387" fmla="*/ 2947813 w 2947813"/>
                <a:gd name="connsiteY3-388" fmla="*/ 2918339 h 3978267"/>
                <a:gd name="connsiteX0-389" fmla="*/ 100281 w 2947813"/>
                <a:gd name="connsiteY0-390" fmla="*/ 0 h 3970477"/>
                <a:gd name="connsiteX1-391" fmla="*/ 106879 w 2947813"/>
                <a:gd name="connsiteY1-392" fmla="*/ 2237364 h 3970477"/>
                <a:gd name="connsiteX2-393" fmla="*/ 1522598 w 2947813"/>
                <a:gd name="connsiteY2-394" fmla="*/ 3970477 h 3970477"/>
                <a:gd name="connsiteX3-395" fmla="*/ 2947813 w 2947813"/>
                <a:gd name="connsiteY3-396" fmla="*/ 2918339 h 3970477"/>
                <a:gd name="connsiteX0-397" fmla="*/ 0 w 2847532"/>
                <a:gd name="connsiteY0-398" fmla="*/ 0 h 3970477"/>
                <a:gd name="connsiteX1-399" fmla="*/ 6598 w 2847532"/>
                <a:gd name="connsiteY1-400" fmla="*/ 2237364 h 3970477"/>
                <a:gd name="connsiteX2-401" fmla="*/ 1422317 w 2847532"/>
                <a:gd name="connsiteY2-402" fmla="*/ 3970477 h 3970477"/>
                <a:gd name="connsiteX3-403" fmla="*/ 2847532 w 2847532"/>
                <a:gd name="connsiteY3-404" fmla="*/ 2918339 h 397047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115" y="connsiteY3-116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  <a:endParaRPr lang="en-US" dirty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  <a:endParaRPr lang="en-US" dirty="0">
                <a:solidFill>
                  <a:srgbClr val="0000A8"/>
                </a:solidFill>
              </a:endParaRPr>
            </a:p>
          </p:txBody>
        </p:sp>
      </p:grpSp>
      <p:grpSp>
        <p:nvGrpSpPr>
          <p:cNvPr id="361" name="Group 360"/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/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-1" fmla="*/ 0 w 3319398"/>
                <a:gd name="connsiteY0-2" fmla="*/ 0 h 1284889"/>
                <a:gd name="connsiteX1-3" fmla="*/ 613776 w 3319398"/>
                <a:gd name="connsiteY1-4" fmla="*/ 1189973 h 1284889"/>
                <a:gd name="connsiteX2-5" fmla="*/ 3319398 w 3319398"/>
                <a:gd name="connsiteY2-6" fmla="*/ 1215025 h 1284889"/>
                <a:gd name="connsiteX0-7" fmla="*/ 0 w 3319398"/>
                <a:gd name="connsiteY0-8" fmla="*/ 0 h 1528175"/>
                <a:gd name="connsiteX1-9" fmla="*/ 613776 w 3319398"/>
                <a:gd name="connsiteY1-10" fmla="*/ 1189973 h 1528175"/>
                <a:gd name="connsiteX2-11" fmla="*/ 3319398 w 3319398"/>
                <a:gd name="connsiteY2-12" fmla="*/ 1528175 h 1528175"/>
                <a:gd name="connsiteX0-13" fmla="*/ 0 w 3319398"/>
                <a:gd name="connsiteY0-14" fmla="*/ 0 h 1528175"/>
                <a:gd name="connsiteX1-15" fmla="*/ 613776 w 3319398"/>
                <a:gd name="connsiteY1-16" fmla="*/ 1189973 h 1528175"/>
                <a:gd name="connsiteX2-17" fmla="*/ 3319398 w 3319398"/>
                <a:gd name="connsiteY2-18" fmla="*/ 1528175 h 1528175"/>
                <a:gd name="connsiteX0-19" fmla="*/ 0 w 3181611"/>
                <a:gd name="connsiteY0-20" fmla="*/ 0 h 1528175"/>
                <a:gd name="connsiteX1-21" fmla="*/ 475989 w 3181611"/>
                <a:gd name="connsiteY1-22" fmla="*/ 1189973 h 1528175"/>
                <a:gd name="connsiteX2-23" fmla="*/ 3181611 w 3181611"/>
                <a:gd name="connsiteY2-24" fmla="*/ 1528175 h 1528175"/>
                <a:gd name="connsiteX0-25" fmla="*/ 9476 w 3191087"/>
                <a:gd name="connsiteY0-26" fmla="*/ 0 h 1528175"/>
                <a:gd name="connsiteX1-27" fmla="*/ 485465 w 3191087"/>
                <a:gd name="connsiteY1-28" fmla="*/ 1189973 h 1528175"/>
                <a:gd name="connsiteX2-29" fmla="*/ 3191087 w 3191087"/>
                <a:gd name="connsiteY2-30" fmla="*/ 1528175 h 1528175"/>
                <a:gd name="connsiteX0-31" fmla="*/ 9703 w 3203840"/>
                <a:gd name="connsiteY0-32" fmla="*/ 0 h 1453019"/>
                <a:gd name="connsiteX1-33" fmla="*/ 485692 w 3203840"/>
                <a:gd name="connsiteY1-34" fmla="*/ 1189973 h 1453019"/>
                <a:gd name="connsiteX2-35" fmla="*/ 3203840 w 3203840"/>
                <a:gd name="connsiteY2-36" fmla="*/ 1453019 h 1453019"/>
                <a:gd name="connsiteX0-37" fmla="*/ 6182 w 3200319"/>
                <a:gd name="connsiteY0-38" fmla="*/ 0 h 1461838"/>
                <a:gd name="connsiteX1-39" fmla="*/ 519749 w 3200319"/>
                <a:gd name="connsiteY1-40" fmla="*/ 1290182 h 1461838"/>
                <a:gd name="connsiteX2-41" fmla="*/ 3200319 w 3200319"/>
                <a:gd name="connsiteY2-42" fmla="*/ 1453019 h 1461838"/>
                <a:gd name="connsiteX0-43" fmla="*/ 113523 w 2944405"/>
                <a:gd name="connsiteY0-44" fmla="*/ 0 h 1461838"/>
                <a:gd name="connsiteX1-45" fmla="*/ 263835 w 2944405"/>
                <a:gd name="connsiteY1-46" fmla="*/ 1290182 h 1461838"/>
                <a:gd name="connsiteX2-47" fmla="*/ 2944405 w 2944405"/>
                <a:gd name="connsiteY2-48" fmla="*/ 1453019 h 1461838"/>
                <a:gd name="connsiteX0-49" fmla="*/ 7733 w 2838615"/>
                <a:gd name="connsiteY0-50" fmla="*/ 0 h 1523002"/>
                <a:gd name="connsiteX1-51" fmla="*/ 446144 w 2838615"/>
                <a:gd name="connsiteY1-52" fmla="*/ 1402916 h 1523002"/>
                <a:gd name="connsiteX2-53" fmla="*/ 2838615 w 2838615"/>
                <a:gd name="connsiteY2-54" fmla="*/ 1453019 h 1523002"/>
                <a:gd name="connsiteX0-55" fmla="*/ 6626 w 2837508"/>
                <a:gd name="connsiteY0-56" fmla="*/ 0 h 1484577"/>
                <a:gd name="connsiteX1-57" fmla="*/ 457563 w 2837508"/>
                <a:gd name="connsiteY1-58" fmla="*/ 1340286 h 1484577"/>
                <a:gd name="connsiteX2-59" fmla="*/ 2837508 w 2837508"/>
                <a:gd name="connsiteY2-60" fmla="*/ 1453019 h 1484577"/>
                <a:gd name="connsiteX0-61" fmla="*/ 6626 w 2837508"/>
                <a:gd name="connsiteY0-62" fmla="*/ 0 h 1506274"/>
                <a:gd name="connsiteX1-63" fmla="*/ 457563 w 2837508"/>
                <a:gd name="connsiteY1-64" fmla="*/ 1340286 h 1506274"/>
                <a:gd name="connsiteX2-65" fmla="*/ 2837508 w 2837508"/>
                <a:gd name="connsiteY2-66" fmla="*/ 1490597 h 1506274"/>
                <a:gd name="connsiteX0-67" fmla="*/ 6626 w 2837508"/>
                <a:gd name="connsiteY0-68" fmla="*/ 0 h 1532376"/>
                <a:gd name="connsiteX1-69" fmla="*/ 457563 w 2837508"/>
                <a:gd name="connsiteY1-70" fmla="*/ 1340286 h 1532376"/>
                <a:gd name="connsiteX2-71" fmla="*/ 2837508 w 2837508"/>
                <a:gd name="connsiteY2-72" fmla="*/ 1528175 h 1532376"/>
                <a:gd name="connsiteX0-73" fmla="*/ 2412 w 2833294"/>
                <a:gd name="connsiteY0-74" fmla="*/ 0 h 1532376"/>
                <a:gd name="connsiteX1-75" fmla="*/ 453349 w 2833294"/>
                <a:gd name="connsiteY1-76" fmla="*/ 1340286 h 1532376"/>
                <a:gd name="connsiteX2-77" fmla="*/ 2833294 w 2833294"/>
                <a:gd name="connsiteY2-78" fmla="*/ 1528175 h 1532376"/>
                <a:gd name="connsiteX0-79" fmla="*/ 1555 w 2857489"/>
                <a:gd name="connsiteY0-80" fmla="*/ 0 h 1519367"/>
                <a:gd name="connsiteX1-81" fmla="*/ 477544 w 2857489"/>
                <a:gd name="connsiteY1-82" fmla="*/ 1327760 h 1519367"/>
                <a:gd name="connsiteX2-83" fmla="*/ 2857489 w 2857489"/>
                <a:gd name="connsiteY2-84" fmla="*/ 1515649 h 1519367"/>
                <a:gd name="connsiteX0-85" fmla="*/ 1555 w 2857489"/>
                <a:gd name="connsiteY0-86" fmla="*/ 0 h 1493055"/>
                <a:gd name="connsiteX1-87" fmla="*/ 477544 w 2857489"/>
                <a:gd name="connsiteY1-88" fmla="*/ 1327760 h 1493055"/>
                <a:gd name="connsiteX2-89" fmla="*/ 2857489 w 2857489"/>
                <a:gd name="connsiteY2-90" fmla="*/ 1478071 h 1493055"/>
                <a:gd name="connsiteX0-91" fmla="*/ 1555 w 2857489"/>
                <a:gd name="connsiteY0-92" fmla="*/ 0 h 1508807"/>
                <a:gd name="connsiteX1-93" fmla="*/ 477544 w 2857489"/>
                <a:gd name="connsiteY1-94" fmla="*/ 1327760 h 1508807"/>
                <a:gd name="connsiteX2-95" fmla="*/ 2857489 w 2857489"/>
                <a:gd name="connsiteY2-96" fmla="*/ 1478071 h 1508807"/>
                <a:gd name="connsiteX0-97" fmla="*/ 1555 w 2857489"/>
                <a:gd name="connsiteY0-98" fmla="*/ 0 h 1536065"/>
                <a:gd name="connsiteX1-99" fmla="*/ 477544 w 2857489"/>
                <a:gd name="connsiteY1-100" fmla="*/ 1327760 h 1536065"/>
                <a:gd name="connsiteX2-101" fmla="*/ 2857489 w 2857489"/>
                <a:gd name="connsiteY2-102" fmla="*/ 1515649 h 1536065"/>
                <a:gd name="connsiteX0-103" fmla="*/ 1555 w 2857489"/>
                <a:gd name="connsiteY0-104" fmla="*/ 0 h 1536841"/>
                <a:gd name="connsiteX1-105" fmla="*/ 477544 w 2857489"/>
                <a:gd name="connsiteY1-106" fmla="*/ 1327760 h 1536841"/>
                <a:gd name="connsiteX2-107" fmla="*/ 1394471 w 2857489"/>
                <a:gd name="connsiteY2-108" fmla="*/ 1524673 h 1536841"/>
                <a:gd name="connsiteX3" fmla="*/ 2857489 w 2857489"/>
                <a:gd name="connsiteY3" fmla="*/ 1515649 h 1536841"/>
                <a:gd name="connsiteX0-109" fmla="*/ 206 w 2856140"/>
                <a:gd name="connsiteY0-110" fmla="*/ 0 h 2379901"/>
                <a:gd name="connsiteX1-111" fmla="*/ 476195 w 2856140"/>
                <a:gd name="connsiteY1-112" fmla="*/ 1327760 h 2379901"/>
                <a:gd name="connsiteX2-113" fmla="*/ 1423443 w 2856140"/>
                <a:gd name="connsiteY2-114" fmla="*/ 2379097 h 2379901"/>
                <a:gd name="connsiteX3-115" fmla="*/ 2856140 w 2856140"/>
                <a:gd name="connsiteY3-116" fmla="*/ 1515649 h 2379901"/>
                <a:gd name="connsiteX0-117" fmla="*/ 206 w 2856140"/>
                <a:gd name="connsiteY0-118" fmla="*/ 0 h 2379097"/>
                <a:gd name="connsiteX1-119" fmla="*/ 476195 w 2856140"/>
                <a:gd name="connsiteY1-120" fmla="*/ 1327760 h 2379097"/>
                <a:gd name="connsiteX2-121" fmla="*/ 1423443 w 2856140"/>
                <a:gd name="connsiteY2-122" fmla="*/ 2379097 h 2379097"/>
                <a:gd name="connsiteX3-123" fmla="*/ 2856140 w 2856140"/>
                <a:gd name="connsiteY3-124" fmla="*/ 1515649 h 2379097"/>
                <a:gd name="connsiteX0-125" fmla="*/ 206 w 2856140"/>
                <a:gd name="connsiteY0-126" fmla="*/ 0 h 2379097"/>
                <a:gd name="connsiteX1-127" fmla="*/ 476195 w 2856140"/>
                <a:gd name="connsiteY1-128" fmla="*/ 1327760 h 2379097"/>
                <a:gd name="connsiteX2-129" fmla="*/ 1423443 w 2856140"/>
                <a:gd name="connsiteY2-130" fmla="*/ 2379097 h 2379097"/>
                <a:gd name="connsiteX3-131" fmla="*/ 2856140 w 2856140"/>
                <a:gd name="connsiteY3-132" fmla="*/ 1515649 h 2379097"/>
                <a:gd name="connsiteX0-133" fmla="*/ 206 w 2772756"/>
                <a:gd name="connsiteY0-134" fmla="*/ 0 h 2379097"/>
                <a:gd name="connsiteX1-135" fmla="*/ 476195 w 2772756"/>
                <a:gd name="connsiteY1-136" fmla="*/ 1327760 h 2379097"/>
                <a:gd name="connsiteX2-137" fmla="*/ 1423443 w 2772756"/>
                <a:gd name="connsiteY2-138" fmla="*/ 2379097 h 2379097"/>
                <a:gd name="connsiteX3-139" fmla="*/ 2772756 w 2772756"/>
                <a:gd name="connsiteY3-140" fmla="*/ 1549826 h 2379097"/>
                <a:gd name="connsiteX0-141" fmla="*/ 206 w 2772756"/>
                <a:gd name="connsiteY0-142" fmla="*/ 0 h 2379097"/>
                <a:gd name="connsiteX1-143" fmla="*/ 476195 w 2772756"/>
                <a:gd name="connsiteY1-144" fmla="*/ 1327760 h 2379097"/>
                <a:gd name="connsiteX2-145" fmla="*/ 1423443 w 2772756"/>
                <a:gd name="connsiteY2-146" fmla="*/ 2379097 h 2379097"/>
                <a:gd name="connsiteX3-147" fmla="*/ 2772756 w 2772756"/>
                <a:gd name="connsiteY3-148" fmla="*/ 1549826 h 2379097"/>
                <a:gd name="connsiteX0-149" fmla="*/ 0 w 2772550"/>
                <a:gd name="connsiteY0-150" fmla="*/ 0 h 2379097"/>
                <a:gd name="connsiteX1-151" fmla="*/ 475989 w 2772550"/>
                <a:gd name="connsiteY1-152" fmla="*/ 1327760 h 2379097"/>
                <a:gd name="connsiteX2-153" fmla="*/ 1423237 w 2772550"/>
                <a:gd name="connsiteY2-154" fmla="*/ 2379097 h 2379097"/>
                <a:gd name="connsiteX3-155" fmla="*/ 2772550 w 2772550"/>
                <a:gd name="connsiteY3-156" fmla="*/ 1549826 h 2379097"/>
                <a:gd name="connsiteX0-157" fmla="*/ 0 w 2772550"/>
                <a:gd name="connsiteY0-158" fmla="*/ 0 h 2379097"/>
                <a:gd name="connsiteX1-159" fmla="*/ 544213 w 2772550"/>
                <a:gd name="connsiteY1-160" fmla="*/ 1373330 h 2379097"/>
                <a:gd name="connsiteX2-161" fmla="*/ 1423237 w 2772550"/>
                <a:gd name="connsiteY2-162" fmla="*/ 2379097 h 2379097"/>
                <a:gd name="connsiteX3-163" fmla="*/ 2772550 w 2772550"/>
                <a:gd name="connsiteY3-164" fmla="*/ 1549826 h 2379097"/>
                <a:gd name="connsiteX0-165" fmla="*/ 0 w 2772550"/>
                <a:gd name="connsiteY0-166" fmla="*/ 0 h 2379097"/>
                <a:gd name="connsiteX1-167" fmla="*/ 544213 w 2772550"/>
                <a:gd name="connsiteY1-168" fmla="*/ 1373330 h 2379097"/>
                <a:gd name="connsiteX2-169" fmla="*/ 1423237 w 2772550"/>
                <a:gd name="connsiteY2-170" fmla="*/ 2379097 h 2379097"/>
                <a:gd name="connsiteX3-171" fmla="*/ 2772550 w 2772550"/>
                <a:gd name="connsiteY3-172" fmla="*/ 1549826 h 2379097"/>
                <a:gd name="connsiteX0-173" fmla="*/ 0 w 2772550"/>
                <a:gd name="connsiteY0-174" fmla="*/ 0 h 2379097"/>
                <a:gd name="connsiteX1-175" fmla="*/ 491150 w 2772550"/>
                <a:gd name="connsiteY1-176" fmla="*/ 1487254 h 2379097"/>
                <a:gd name="connsiteX2-177" fmla="*/ 1423237 w 2772550"/>
                <a:gd name="connsiteY2-178" fmla="*/ 2379097 h 2379097"/>
                <a:gd name="connsiteX3-179" fmla="*/ 2772550 w 2772550"/>
                <a:gd name="connsiteY3-180" fmla="*/ 1549826 h 2379097"/>
                <a:gd name="connsiteX0-181" fmla="*/ 4133 w 2776683"/>
                <a:gd name="connsiteY0-182" fmla="*/ 0 h 2379097"/>
                <a:gd name="connsiteX1-183" fmla="*/ 495283 w 2776683"/>
                <a:gd name="connsiteY1-184" fmla="*/ 1487254 h 2379097"/>
                <a:gd name="connsiteX2-185" fmla="*/ 1427370 w 2776683"/>
                <a:gd name="connsiteY2-186" fmla="*/ 2379097 h 2379097"/>
                <a:gd name="connsiteX3-187" fmla="*/ 2776683 w 2776683"/>
                <a:gd name="connsiteY3-188" fmla="*/ 1549826 h 2379097"/>
                <a:gd name="connsiteX0-189" fmla="*/ 7071 w 2779621"/>
                <a:gd name="connsiteY0-190" fmla="*/ 0 h 2379097"/>
                <a:gd name="connsiteX1-191" fmla="*/ 498221 w 2779621"/>
                <a:gd name="connsiteY1-192" fmla="*/ 1487254 h 2379097"/>
                <a:gd name="connsiteX2-193" fmla="*/ 1430308 w 2779621"/>
                <a:gd name="connsiteY2-194" fmla="*/ 2379097 h 2379097"/>
                <a:gd name="connsiteX3-195" fmla="*/ 2779621 w 2779621"/>
                <a:gd name="connsiteY3-196" fmla="*/ 1549826 h 2379097"/>
                <a:gd name="connsiteX0-197" fmla="*/ 11488 w 2784038"/>
                <a:gd name="connsiteY0-198" fmla="*/ 0 h 2379097"/>
                <a:gd name="connsiteX1-199" fmla="*/ 502638 w 2784038"/>
                <a:gd name="connsiteY1-200" fmla="*/ 1487254 h 2379097"/>
                <a:gd name="connsiteX2-201" fmla="*/ 1434725 w 2784038"/>
                <a:gd name="connsiteY2-202" fmla="*/ 2379097 h 2379097"/>
                <a:gd name="connsiteX3-203" fmla="*/ 2784038 w 2784038"/>
                <a:gd name="connsiteY3-204" fmla="*/ 1549826 h 2379097"/>
                <a:gd name="connsiteX0-205" fmla="*/ 16 w 2786015"/>
                <a:gd name="connsiteY0-206" fmla="*/ 0 h 2369138"/>
                <a:gd name="connsiteX1-207" fmla="*/ 504615 w 2786015"/>
                <a:gd name="connsiteY1-208" fmla="*/ 1477295 h 2369138"/>
                <a:gd name="connsiteX2-209" fmla="*/ 1436702 w 2786015"/>
                <a:gd name="connsiteY2-210" fmla="*/ 2369138 h 2369138"/>
                <a:gd name="connsiteX3-211" fmla="*/ 2786015 w 2786015"/>
                <a:gd name="connsiteY3-212" fmla="*/ 1539867 h 2369138"/>
                <a:gd name="connsiteX0-213" fmla="*/ 0 w 2785999"/>
                <a:gd name="connsiteY0-214" fmla="*/ 0 h 2369138"/>
                <a:gd name="connsiteX1-215" fmla="*/ 504599 w 2785999"/>
                <a:gd name="connsiteY1-216" fmla="*/ 1477295 h 2369138"/>
                <a:gd name="connsiteX2-217" fmla="*/ 1436686 w 2785999"/>
                <a:gd name="connsiteY2-218" fmla="*/ 2369138 h 2369138"/>
                <a:gd name="connsiteX3-219" fmla="*/ 2785999 w 2785999"/>
                <a:gd name="connsiteY3-220" fmla="*/ 1539867 h 2369138"/>
                <a:gd name="connsiteX0-221" fmla="*/ 0 w 2785999"/>
                <a:gd name="connsiteY0-222" fmla="*/ 0 h 2369138"/>
                <a:gd name="connsiteX1-223" fmla="*/ 444079 w 2785999"/>
                <a:gd name="connsiteY1-224" fmla="*/ 1482276 h 2369138"/>
                <a:gd name="connsiteX2-225" fmla="*/ 1436686 w 2785999"/>
                <a:gd name="connsiteY2-226" fmla="*/ 2369138 h 2369138"/>
                <a:gd name="connsiteX3-227" fmla="*/ 2785999 w 2785999"/>
                <a:gd name="connsiteY3-228" fmla="*/ 1539867 h 2369138"/>
                <a:gd name="connsiteX0-229" fmla="*/ 0 w 2785999"/>
                <a:gd name="connsiteY0-230" fmla="*/ 0 h 2369138"/>
                <a:gd name="connsiteX1-231" fmla="*/ 444079 w 2785999"/>
                <a:gd name="connsiteY1-232" fmla="*/ 1482276 h 2369138"/>
                <a:gd name="connsiteX2-233" fmla="*/ 1436686 w 2785999"/>
                <a:gd name="connsiteY2-234" fmla="*/ 2369138 h 2369138"/>
                <a:gd name="connsiteX3-235" fmla="*/ 2785999 w 2785999"/>
                <a:gd name="connsiteY3-236" fmla="*/ 1539867 h 2369138"/>
                <a:gd name="connsiteX0-237" fmla="*/ 0 w 2785999"/>
                <a:gd name="connsiteY0-238" fmla="*/ 0 h 2369138"/>
                <a:gd name="connsiteX1-239" fmla="*/ 444079 w 2785999"/>
                <a:gd name="connsiteY1-240" fmla="*/ 1482276 h 2369138"/>
                <a:gd name="connsiteX2-241" fmla="*/ 1436686 w 2785999"/>
                <a:gd name="connsiteY2-242" fmla="*/ 2369138 h 2369138"/>
                <a:gd name="connsiteX3-243" fmla="*/ 2785999 w 2785999"/>
                <a:gd name="connsiteY3-244" fmla="*/ 1539867 h 2369138"/>
                <a:gd name="connsiteX0-245" fmla="*/ 0 w 2785999"/>
                <a:gd name="connsiteY0-246" fmla="*/ 0 h 2369138"/>
                <a:gd name="connsiteX1-247" fmla="*/ 780300 w 2785999"/>
                <a:gd name="connsiteY1-248" fmla="*/ 1512155 h 2369138"/>
                <a:gd name="connsiteX2-249" fmla="*/ 1436686 w 2785999"/>
                <a:gd name="connsiteY2-250" fmla="*/ 2369138 h 2369138"/>
                <a:gd name="connsiteX3-251" fmla="*/ 2785999 w 2785999"/>
                <a:gd name="connsiteY3-252" fmla="*/ 1539867 h 2369138"/>
                <a:gd name="connsiteX0-253" fmla="*/ 0 w 2785999"/>
                <a:gd name="connsiteY0-254" fmla="*/ 0 h 2364158"/>
                <a:gd name="connsiteX1-255" fmla="*/ 780300 w 2785999"/>
                <a:gd name="connsiteY1-256" fmla="*/ 1512155 h 2364158"/>
                <a:gd name="connsiteX2-257" fmla="*/ 1376166 w 2785999"/>
                <a:gd name="connsiteY2-258" fmla="*/ 2364158 h 2364158"/>
                <a:gd name="connsiteX3-259" fmla="*/ 2785999 w 2785999"/>
                <a:gd name="connsiteY3-260" fmla="*/ 1539867 h 2364158"/>
                <a:gd name="connsiteX0-261" fmla="*/ 0 w 2785999"/>
                <a:gd name="connsiteY0-262" fmla="*/ 0 h 2364158"/>
                <a:gd name="connsiteX1-263" fmla="*/ 780300 w 2785999"/>
                <a:gd name="connsiteY1-264" fmla="*/ 1512155 h 2364158"/>
                <a:gd name="connsiteX2-265" fmla="*/ 1376166 w 2785999"/>
                <a:gd name="connsiteY2-266" fmla="*/ 2364158 h 2364158"/>
                <a:gd name="connsiteX3-267" fmla="*/ 2785999 w 2785999"/>
                <a:gd name="connsiteY3-268" fmla="*/ 1539867 h 2364158"/>
                <a:gd name="connsiteX0-269" fmla="*/ 0 w 2855224"/>
                <a:gd name="connsiteY0-270" fmla="*/ 0 h 2581827"/>
                <a:gd name="connsiteX1-271" fmla="*/ 780300 w 2855224"/>
                <a:gd name="connsiteY1-272" fmla="*/ 1512155 h 2581827"/>
                <a:gd name="connsiteX2-273" fmla="*/ 1376166 w 2855224"/>
                <a:gd name="connsiteY2-274" fmla="*/ 2364158 h 2581827"/>
                <a:gd name="connsiteX3-275" fmla="*/ 2855224 w 2855224"/>
                <a:gd name="connsiteY3-276" fmla="*/ 2576569 h 2581827"/>
                <a:gd name="connsiteX0-277" fmla="*/ 0 w 2855224"/>
                <a:gd name="connsiteY0-278" fmla="*/ 0 h 4061615"/>
                <a:gd name="connsiteX1-279" fmla="*/ 780300 w 2855224"/>
                <a:gd name="connsiteY1-280" fmla="*/ 1512155 h 4061615"/>
                <a:gd name="connsiteX2-281" fmla="*/ 1453083 w 2855224"/>
                <a:gd name="connsiteY2-282" fmla="*/ 4061615 h 4061615"/>
                <a:gd name="connsiteX3-283" fmla="*/ 2855224 w 2855224"/>
                <a:gd name="connsiteY3-284" fmla="*/ 2576569 h 4061615"/>
                <a:gd name="connsiteX0-285" fmla="*/ 72336 w 2927560"/>
                <a:gd name="connsiteY0-286" fmla="*/ 0 h 4061615"/>
                <a:gd name="connsiteX1-287" fmla="*/ 121931 w 2927560"/>
                <a:gd name="connsiteY1-288" fmla="*/ 2229872 h 4061615"/>
                <a:gd name="connsiteX2-289" fmla="*/ 1525419 w 2927560"/>
                <a:gd name="connsiteY2-290" fmla="*/ 4061615 h 4061615"/>
                <a:gd name="connsiteX3-291" fmla="*/ 2927560 w 2927560"/>
                <a:gd name="connsiteY3-292" fmla="*/ 2576569 h 4061615"/>
                <a:gd name="connsiteX0-293" fmla="*/ 72336 w 2904485"/>
                <a:gd name="connsiteY0-294" fmla="*/ 0 h 4061615"/>
                <a:gd name="connsiteX1-295" fmla="*/ 121931 w 2904485"/>
                <a:gd name="connsiteY1-296" fmla="*/ 2229872 h 4061615"/>
                <a:gd name="connsiteX2-297" fmla="*/ 1525419 w 2904485"/>
                <a:gd name="connsiteY2-298" fmla="*/ 4061615 h 4061615"/>
                <a:gd name="connsiteX3-299" fmla="*/ 2904485 w 2904485"/>
                <a:gd name="connsiteY3-300" fmla="*/ 2724670 h 4061615"/>
                <a:gd name="connsiteX0-301" fmla="*/ 0 w 2832149"/>
                <a:gd name="connsiteY0-302" fmla="*/ 0 h 4061615"/>
                <a:gd name="connsiteX1-303" fmla="*/ 49595 w 2832149"/>
                <a:gd name="connsiteY1-304" fmla="*/ 2229872 h 4061615"/>
                <a:gd name="connsiteX2-305" fmla="*/ 1453083 w 2832149"/>
                <a:gd name="connsiteY2-306" fmla="*/ 4061615 h 4061615"/>
                <a:gd name="connsiteX3-307" fmla="*/ 2832149 w 2832149"/>
                <a:gd name="connsiteY3-308" fmla="*/ 2724670 h 4061615"/>
                <a:gd name="connsiteX0-309" fmla="*/ 3732 w 2835881"/>
                <a:gd name="connsiteY0-310" fmla="*/ 0 h 4061615"/>
                <a:gd name="connsiteX1-311" fmla="*/ 10330 w 2835881"/>
                <a:gd name="connsiteY1-312" fmla="*/ 2237364 h 4061615"/>
                <a:gd name="connsiteX2-313" fmla="*/ 1456815 w 2835881"/>
                <a:gd name="connsiteY2-314" fmla="*/ 4061615 h 4061615"/>
                <a:gd name="connsiteX3-315" fmla="*/ 2835881 w 2835881"/>
                <a:gd name="connsiteY3-316" fmla="*/ 2724670 h 4061615"/>
                <a:gd name="connsiteX0-317" fmla="*/ 0 w 2832149"/>
                <a:gd name="connsiteY0-318" fmla="*/ 0 h 4061615"/>
                <a:gd name="connsiteX1-319" fmla="*/ 6598 w 2832149"/>
                <a:gd name="connsiteY1-320" fmla="*/ 2237364 h 4061615"/>
                <a:gd name="connsiteX2-321" fmla="*/ 1453083 w 2832149"/>
                <a:gd name="connsiteY2-322" fmla="*/ 4061615 h 4061615"/>
                <a:gd name="connsiteX3-323" fmla="*/ 2832149 w 2832149"/>
                <a:gd name="connsiteY3-324" fmla="*/ 2724670 h 4061615"/>
                <a:gd name="connsiteX0-325" fmla="*/ 0 w 2832149"/>
                <a:gd name="connsiteY0-326" fmla="*/ 0 h 4061618"/>
                <a:gd name="connsiteX1-327" fmla="*/ 6598 w 2832149"/>
                <a:gd name="connsiteY1-328" fmla="*/ 2237364 h 4061618"/>
                <a:gd name="connsiteX2-329" fmla="*/ 1453083 w 2832149"/>
                <a:gd name="connsiteY2-330" fmla="*/ 4061615 h 4061618"/>
                <a:gd name="connsiteX3-331" fmla="*/ 2832149 w 2832149"/>
                <a:gd name="connsiteY3-332" fmla="*/ 2724670 h 4061618"/>
                <a:gd name="connsiteX0-333" fmla="*/ 0 w 2832149"/>
                <a:gd name="connsiteY0-334" fmla="*/ 0 h 4061618"/>
                <a:gd name="connsiteX1-335" fmla="*/ 6598 w 2832149"/>
                <a:gd name="connsiteY1-336" fmla="*/ 2237364 h 4061618"/>
                <a:gd name="connsiteX2-337" fmla="*/ 1453083 w 2832149"/>
                <a:gd name="connsiteY2-338" fmla="*/ 4061615 h 4061618"/>
                <a:gd name="connsiteX3-339" fmla="*/ 2832149 w 2832149"/>
                <a:gd name="connsiteY3-340" fmla="*/ 2724670 h 4061618"/>
                <a:gd name="connsiteX0-341" fmla="*/ 0 w 2832149"/>
                <a:gd name="connsiteY0-342" fmla="*/ 0 h 4061691"/>
                <a:gd name="connsiteX1-343" fmla="*/ 6598 w 2832149"/>
                <a:gd name="connsiteY1-344" fmla="*/ 2237364 h 4061691"/>
                <a:gd name="connsiteX2-345" fmla="*/ 1453083 w 2832149"/>
                <a:gd name="connsiteY2-346" fmla="*/ 4061615 h 4061691"/>
                <a:gd name="connsiteX3-347" fmla="*/ 2832149 w 2832149"/>
                <a:gd name="connsiteY3-348" fmla="*/ 2724670 h 4061691"/>
                <a:gd name="connsiteX0-349" fmla="*/ 0 w 2847532"/>
                <a:gd name="connsiteY0-350" fmla="*/ 0 h 4067726"/>
                <a:gd name="connsiteX1-351" fmla="*/ 6598 w 2847532"/>
                <a:gd name="connsiteY1-352" fmla="*/ 2237364 h 4067726"/>
                <a:gd name="connsiteX2-353" fmla="*/ 1453083 w 2847532"/>
                <a:gd name="connsiteY2-354" fmla="*/ 4061615 h 4067726"/>
                <a:gd name="connsiteX3-355" fmla="*/ 2847532 w 2847532"/>
                <a:gd name="connsiteY3-356" fmla="*/ 2861378 h 4067726"/>
                <a:gd name="connsiteX0-357" fmla="*/ 0 w 2847532"/>
                <a:gd name="connsiteY0-358" fmla="*/ 0 h 4067526"/>
                <a:gd name="connsiteX1-359" fmla="*/ 6598 w 2847532"/>
                <a:gd name="connsiteY1-360" fmla="*/ 2237364 h 4067526"/>
                <a:gd name="connsiteX2-361" fmla="*/ 1453083 w 2847532"/>
                <a:gd name="connsiteY2-362" fmla="*/ 4061615 h 4067526"/>
                <a:gd name="connsiteX3-363" fmla="*/ 2847532 w 2847532"/>
                <a:gd name="connsiteY3-364" fmla="*/ 2861378 h 4067526"/>
                <a:gd name="connsiteX0-365" fmla="*/ 0 w 2847532"/>
                <a:gd name="connsiteY0-366" fmla="*/ 0 h 4061616"/>
                <a:gd name="connsiteX1-367" fmla="*/ 6598 w 2847532"/>
                <a:gd name="connsiteY1-368" fmla="*/ 2237364 h 4061616"/>
                <a:gd name="connsiteX2-369" fmla="*/ 1453083 w 2847532"/>
                <a:gd name="connsiteY2-370" fmla="*/ 4061615 h 4061616"/>
                <a:gd name="connsiteX3-371" fmla="*/ 2847532 w 2847532"/>
                <a:gd name="connsiteY3-372" fmla="*/ 2861378 h 4061616"/>
                <a:gd name="connsiteX0-373" fmla="*/ 0 w 2847532"/>
                <a:gd name="connsiteY0-374" fmla="*/ 0 h 4068872"/>
                <a:gd name="connsiteX1-375" fmla="*/ 6598 w 2847532"/>
                <a:gd name="connsiteY1-376" fmla="*/ 2237364 h 4068872"/>
                <a:gd name="connsiteX2-377" fmla="*/ 1453083 w 2847532"/>
                <a:gd name="connsiteY2-378" fmla="*/ 4061615 h 4068872"/>
                <a:gd name="connsiteX3-379" fmla="*/ 2847532 w 2847532"/>
                <a:gd name="connsiteY3-380" fmla="*/ 2918339 h 4068872"/>
                <a:gd name="connsiteX0-381" fmla="*/ 205842 w 3053374"/>
                <a:gd name="connsiteY0-382" fmla="*/ 0 h 2918339"/>
                <a:gd name="connsiteX1-383" fmla="*/ 212440 w 3053374"/>
                <a:gd name="connsiteY1-384" fmla="*/ 2237364 h 2918339"/>
                <a:gd name="connsiteX2-385" fmla="*/ 3053374 w 3053374"/>
                <a:gd name="connsiteY2-386" fmla="*/ 2918339 h 2918339"/>
                <a:gd name="connsiteX0-387" fmla="*/ 108602 w 2956134"/>
                <a:gd name="connsiteY0-388" fmla="*/ 0 h 3037186"/>
                <a:gd name="connsiteX1-389" fmla="*/ 257674 w 2956134"/>
                <a:gd name="connsiteY1-390" fmla="*/ 2829378 h 3037186"/>
                <a:gd name="connsiteX2-391" fmla="*/ 2956134 w 2956134"/>
                <a:gd name="connsiteY2-392" fmla="*/ 2918339 h 3037186"/>
                <a:gd name="connsiteX0-393" fmla="*/ 0 w 2847532"/>
                <a:gd name="connsiteY0-394" fmla="*/ 0 h 2918339"/>
                <a:gd name="connsiteX1-395" fmla="*/ 149072 w 2847532"/>
                <a:gd name="connsiteY1-396" fmla="*/ 2829378 h 2918339"/>
                <a:gd name="connsiteX2-397" fmla="*/ 2847532 w 2847532"/>
                <a:gd name="connsiteY2-398" fmla="*/ 2918339 h 2918339"/>
                <a:gd name="connsiteX0-399" fmla="*/ 0 w 2847532"/>
                <a:gd name="connsiteY0-400" fmla="*/ 0 h 2918339"/>
                <a:gd name="connsiteX1-401" fmla="*/ 156195 w 2847532"/>
                <a:gd name="connsiteY1-402" fmla="*/ 2878713 h 2918339"/>
                <a:gd name="connsiteX2-403" fmla="*/ 2847532 w 2847532"/>
                <a:gd name="connsiteY2-404" fmla="*/ 2918339 h 2918339"/>
                <a:gd name="connsiteX0-405" fmla="*/ 104232 w 2951764"/>
                <a:gd name="connsiteY0-406" fmla="*/ 0 h 3066150"/>
                <a:gd name="connsiteX1-407" fmla="*/ 260427 w 2951764"/>
                <a:gd name="connsiteY1-408" fmla="*/ 2870491 h 3066150"/>
                <a:gd name="connsiteX2-409" fmla="*/ 2951764 w 2951764"/>
                <a:gd name="connsiteY2-410" fmla="*/ 2910117 h 3066150"/>
                <a:gd name="connsiteX0-411" fmla="*/ 99818 w 2947350"/>
                <a:gd name="connsiteY0-412" fmla="*/ 0 h 3066150"/>
                <a:gd name="connsiteX1-413" fmla="*/ 256013 w 2947350"/>
                <a:gd name="connsiteY1-414" fmla="*/ 2870491 h 3066150"/>
                <a:gd name="connsiteX2-415" fmla="*/ 2947350 w 2947350"/>
                <a:gd name="connsiteY2-416" fmla="*/ 2910117 h 3066150"/>
                <a:gd name="connsiteX0-417" fmla="*/ 0 w 2847532"/>
                <a:gd name="connsiteY0-418" fmla="*/ 0 h 2929561"/>
                <a:gd name="connsiteX1-419" fmla="*/ 156195 w 2847532"/>
                <a:gd name="connsiteY1-420" fmla="*/ 2870491 h 2929561"/>
                <a:gd name="connsiteX2-421" fmla="*/ 2847532 w 2847532"/>
                <a:gd name="connsiteY2-422" fmla="*/ 2910117 h 2929561"/>
                <a:gd name="connsiteX0-423" fmla="*/ 0 w 2847532"/>
                <a:gd name="connsiteY0-424" fmla="*/ 0 h 2940104"/>
                <a:gd name="connsiteX1-425" fmla="*/ 156195 w 2847532"/>
                <a:gd name="connsiteY1-426" fmla="*/ 2870491 h 2940104"/>
                <a:gd name="connsiteX2-427" fmla="*/ 2847532 w 2847532"/>
                <a:gd name="connsiteY2-428" fmla="*/ 2910117 h 2940104"/>
                <a:gd name="connsiteX0-429" fmla="*/ 0 w 2847532"/>
                <a:gd name="connsiteY0-430" fmla="*/ 0 h 2978647"/>
                <a:gd name="connsiteX1-431" fmla="*/ 156195 w 2847532"/>
                <a:gd name="connsiteY1-432" fmla="*/ 2870491 h 2978647"/>
                <a:gd name="connsiteX2-433" fmla="*/ 2847532 w 2847532"/>
                <a:gd name="connsiteY2-434" fmla="*/ 2910117 h 2978647"/>
                <a:gd name="connsiteX0-435" fmla="*/ 75033 w 2922565"/>
                <a:gd name="connsiteY0-436" fmla="*/ 0 h 2947368"/>
                <a:gd name="connsiteX1-437" fmla="*/ 95877 w 2922565"/>
                <a:gd name="connsiteY1-438" fmla="*/ 2812934 h 2947368"/>
                <a:gd name="connsiteX2-439" fmla="*/ 2922565 w 2922565"/>
                <a:gd name="connsiteY2-440" fmla="*/ 2910117 h 2947368"/>
                <a:gd name="connsiteX0-441" fmla="*/ 0 w 2847532"/>
                <a:gd name="connsiteY0-442" fmla="*/ 0 h 2921786"/>
                <a:gd name="connsiteX1-443" fmla="*/ 20844 w 2847532"/>
                <a:gd name="connsiteY1-444" fmla="*/ 2812934 h 2921786"/>
                <a:gd name="connsiteX2-445" fmla="*/ 2847532 w 2847532"/>
                <a:gd name="connsiteY2-446" fmla="*/ 2910117 h 2921786"/>
                <a:gd name="connsiteX0-447" fmla="*/ 0 w 2847532"/>
                <a:gd name="connsiteY0-448" fmla="*/ 0 h 2921786"/>
                <a:gd name="connsiteX1-449" fmla="*/ 92081 w 2847532"/>
                <a:gd name="connsiteY1-450" fmla="*/ 2812934 h 2921786"/>
                <a:gd name="connsiteX2-451" fmla="*/ 2847532 w 2847532"/>
                <a:gd name="connsiteY2-452" fmla="*/ 2910117 h 2921786"/>
                <a:gd name="connsiteX0-453" fmla="*/ 0 w 2847532"/>
                <a:gd name="connsiteY0-454" fmla="*/ 0 h 2929781"/>
                <a:gd name="connsiteX1-455" fmla="*/ 92081 w 2847532"/>
                <a:gd name="connsiteY1-456" fmla="*/ 2812934 h 2929781"/>
                <a:gd name="connsiteX2-457" fmla="*/ 2847532 w 2847532"/>
                <a:gd name="connsiteY2-458" fmla="*/ 2910117 h 2929781"/>
                <a:gd name="connsiteX0-459" fmla="*/ 0 w 2847532"/>
                <a:gd name="connsiteY0-460" fmla="*/ 0 h 2941785"/>
                <a:gd name="connsiteX1-461" fmla="*/ 92081 w 2847532"/>
                <a:gd name="connsiteY1-462" fmla="*/ 2812934 h 2941785"/>
                <a:gd name="connsiteX2-463" fmla="*/ 2847532 w 2847532"/>
                <a:gd name="connsiteY2-464" fmla="*/ 2910117 h 29417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  <a:endParaRPr lang="en-US" dirty="0"/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  <a:endParaRPr lang="en-US" dirty="0">
                <a:solidFill>
                  <a:srgbClr val="0000A8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  <a:endParaRPr lang="en-US" dirty="0"/>
          </a:p>
        </p:txBody>
      </p:sp>
      <p:sp>
        <p:nvSpPr>
          <p:cNvPr id="80" name="Text Box 4"/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MS PGothic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/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  <a:endParaRPr lang="en-US" sz="2400" dirty="0"/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/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645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  <a:endParaRPr lang="en-US" sz="2400" dirty="0"/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/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  <a:endParaRPr lang="en-US" altLang="ja-JP" sz="2400" dirty="0"/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  <a:endParaRPr lang="en-US" sz="3200" dirty="0">
              <a:solidFill>
                <a:srgbClr val="0000A8"/>
              </a:solidFill>
            </a:endParaRP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node detects local link cost change </a:t>
            </a:r>
            <a:endParaRPr lang="en-US" sz="2800" dirty="0"/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updates routing info, recalculates local DV</a:t>
            </a:r>
            <a:endParaRPr lang="en-US" sz="2800" dirty="0"/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  <a:endParaRPr lang="en-US" sz="2400" dirty="0"/>
          </a:p>
        </p:txBody>
      </p:sp>
      <p:grpSp>
        <p:nvGrpSpPr>
          <p:cNvPr id="85" name="Group 5"/>
          <p:cNvGrpSpPr/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/>
            <p:cNvSpPr/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87" name="Freeform 7"/>
            <p:cNvSpPr/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88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89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90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91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92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93" name="Freeform 13"/>
            <p:cNvSpPr/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94" name="Freeform 14"/>
            <p:cNvSpPr/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grpSp>
          <p:nvGrpSpPr>
            <p:cNvPr id="95" name="Group 15"/>
            <p:cNvGrpSpPr/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20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MS PGothic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</p:grpSp>
        <p:grpSp>
          <p:nvGrpSpPr>
            <p:cNvPr id="96" name="Group 18"/>
            <p:cNvGrpSpPr/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2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3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14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  <p:sp>
            <p:nvSpPr>
              <p:cNvPr id="115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grpSp>
            <p:nvGrpSpPr>
              <p:cNvPr id="116" name="Group 24"/>
              <p:cNvGrpSpPr/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endParaRPr>
                </a:p>
              </p:txBody>
            </p:sp>
            <p:sp>
              <p:nvSpPr>
                <p:cNvPr id="11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MS PGothic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503050405090304" pitchFamily="-109" charset="0"/>
                    <a:ea typeface="MS PGothic" charset="0"/>
                  </a:endParaRPr>
                </a:p>
              </p:txBody>
            </p:sp>
          </p:grpSp>
        </p:grp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98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99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grpSp>
          <p:nvGrpSpPr>
            <p:cNvPr id="100" name="Group 30"/>
            <p:cNvGrpSpPr/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04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05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106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  <p:sp>
            <p:nvSpPr>
              <p:cNvPr id="107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grpSp>
            <p:nvGrpSpPr>
              <p:cNvPr id="108" name="Group 36"/>
              <p:cNvGrpSpPr/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endParaRPr>
                </a:p>
              </p:txBody>
            </p:sp>
            <p:sp>
              <p:nvSpPr>
                <p:cNvPr id="1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MS PGothic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503050405090304" pitchFamily="-109" charset="0"/>
                    <a:ea typeface="MS PGothic" charset="0"/>
                  </a:endParaRPr>
                </a:p>
              </p:txBody>
            </p:sp>
          </p:grpSp>
        </p:grpSp>
        <p:sp>
          <p:nvSpPr>
            <p:cNvPr id="101" name="Text Box 39"/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102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  <a:endParaRPr lang="en-US" sz="3200" dirty="0">
              <a:solidFill>
                <a:srgbClr val="0000A8"/>
              </a:solidFill>
            </a:endParaRP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node detects local link cost change </a:t>
            </a:r>
            <a:endParaRPr lang="en-US" sz="2800" dirty="0"/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count-to-infinity:</a:t>
            </a:r>
            <a:endParaRPr lang="en-US" sz="2800" dirty="0"/>
          </a:p>
        </p:txBody>
      </p:sp>
      <p:grpSp>
        <p:nvGrpSpPr>
          <p:cNvPr id="43" name="Group 5"/>
          <p:cNvGrpSpPr/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/>
            <p:cNvSpPr/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45" name="Freeform 7"/>
            <p:cNvSpPr/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48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50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51" name="Freeform 13"/>
            <p:cNvSpPr/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sp>
          <p:nvSpPr>
            <p:cNvPr id="52" name="Freeform 14"/>
            <p:cNvSpPr/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  <p:grpSp>
          <p:nvGrpSpPr>
            <p:cNvPr id="53" name="Group 15"/>
            <p:cNvGrpSpPr/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78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  <a:cs typeface="MS PGothic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90204" pitchFamily="34" charset="0"/>
                    <a:ea typeface="MS PGothic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902030302020204" pitchFamily="66" charset="0"/>
                    <a:ea typeface="MS PGothic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</p:grpSp>
        <p:grpSp>
          <p:nvGrpSpPr>
            <p:cNvPr id="54" name="Group 18"/>
            <p:cNvGrpSpPr/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71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  <p:sp>
            <p:nvSpPr>
              <p:cNvPr id="73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grpSp>
            <p:nvGrpSpPr>
              <p:cNvPr id="74" name="Group 24"/>
              <p:cNvGrpSpPr/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endParaRPr>
                </a:p>
              </p:txBody>
            </p:sp>
            <p:sp>
              <p:nvSpPr>
                <p:cNvPr id="7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MS PGothic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503050405090304" pitchFamily="-109" charset="0"/>
                    <a:ea typeface="MS PGothic" charset="0"/>
                  </a:endParaRPr>
                </a:p>
              </p:txBody>
            </p:sp>
          </p:grpSp>
        </p:grp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grpSp>
          <p:nvGrpSpPr>
            <p:cNvPr id="58" name="Group 30"/>
            <p:cNvGrpSpPr/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sp>
            <p:nvSpPr>
              <p:cNvPr id="64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503050405090304" pitchFamily="-109" charset="0"/>
                  <a:ea typeface="MS PGothic" charset="0"/>
                </a:endParaRPr>
              </a:p>
            </p:txBody>
          </p:sp>
          <p:sp>
            <p:nvSpPr>
              <p:cNvPr id="65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90204" pitchFamily="34" charset="0"/>
                  <a:ea typeface="MS PGothic" charset="0"/>
                </a:endParaRPr>
              </a:p>
            </p:txBody>
          </p:sp>
          <p:grpSp>
            <p:nvGrpSpPr>
              <p:cNvPr id="66" name="Group 36"/>
              <p:cNvGrpSpPr/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90204" pitchFamily="34" charset="0"/>
                    <a:ea typeface="MS PGothic" charset="0"/>
                  </a:endParaRPr>
                </a:p>
              </p:txBody>
            </p:sp>
            <p:sp>
              <p:nvSpPr>
                <p:cNvPr id="6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  <a:cs typeface="MS PGothic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90204" pitchFamily="34" charset="0"/>
                      <a:ea typeface="MS PGothic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902030302020204" pitchFamily="66" charset="0"/>
                      <a:ea typeface="MS PGothic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503050405090304" pitchFamily="-109" charset="0"/>
                    <a:ea typeface="MS PGothic" charset="0"/>
                  </a:endParaRPr>
                </a:p>
              </p:txBody>
            </p:sp>
          </p:grpSp>
        </p:grpSp>
        <p:sp>
          <p:nvSpPr>
            <p:cNvPr id="59" name="Text Box 39"/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MS PGothic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panose="030F0902030302020204" pitchFamily="66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MS PGothic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503050405090304" pitchFamily="-109" charset="0"/>
                <a:ea typeface="MS PGothic" charset="0"/>
              </a:endParaRP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90204" pitchFamily="34" charset="0"/>
                <a:ea typeface="MS PGothic" charset="0"/>
              </a:endParaRPr>
            </a:p>
          </p:txBody>
        </p:sp>
      </p:grp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1043652" y="2910293"/>
            <a:ext cx="10519776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indent="-22415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  <a:endParaRPr lang="en-US" sz="2400" i="1" dirty="0"/>
          </a:p>
        </p:txBody>
      </p:sp>
      <p:sp>
        <p:nvSpPr>
          <p:cNvPr id="84" name="Rectangle 3"/>
          <p:cNvSpPr>
            <a:spLocks noChangeArrowheads="1"/>
          </p:cNvSpPr>
          <p:nvPr/>
        </p:nvSpPr>
        <p:spPr bwMode="auto">
          <a:xfrm>
            <a:off x="1044471" y="3989471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indent="-22415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  <a:endParaRPr lang="en-US" sz="2400" i="1" dirty="0"/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1021158" y="4963875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indent="-22415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  <a:endParaRPr lang="en-US" sz="2400" i="1" dirty="0"/>
          </a:p>
        </p:txBody>
      </p:sp>
      <p:sp>
        <p:nvSpPr>
          <p:cNvPr id="88" name="Rectangle 3"/>
          <p:cNvSpPr>
            <a:spLocks noChangeArrowheads="1"/>
          </p:cNvSpPr>
          <p:nvPr/>
        </p:nvSpPr>
        <p:spPr bwMode="auto">
          <a:xfrm>
            <a:off x="996106" y="5652806"/>
            <a:ext cx="9931052" cy="75221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7980" indent="-22415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  <a:endParaRPr lang="en-US" dirty="0"/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  <a:endParaRPr lang="en-US" dirty="0">
              <a:solidFill>
                <a:srgbClr val="0000A8"/>
              </a:solidFill>
            </a:endParaRPr>
          </a:p>
          <a:p>
            <a:pPr marL="697230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  <a:endParaRPr lang="en-US" dirty="0"/>
          </a:p>
          <a:p>
            <a:pPr marL="697230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  <a:endParaRPr lang="en-US" dirty="0"/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>
          <a:xfrm>
            <a:off x="738904" y="376175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  <a:endParaRPr lang="en-US" dirty="0">
              <a:solidFill>
                <a:srgbClr val="0000A8"/>
              </a:solidFill>
            </a:endParaRPr>
          </a:p>
          <a:p>
            <a:pPr marL="697230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  <a:endParaRPr lang="en-US" sz="2400" dirty="0"/>
          </a:p>
          <a:p>
            <a:pPr marL="697230" lvl="1" indent="-236855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7230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  <a:endParaRPr lang="en-US" sz="2400" dirty="0"/>
          </a:p>
          <a:p>
            <a:pPr marL="697230" lvl="1" indent="-236855">
              <a:spcBef>
                <a:spcPts val="0"/>
              </a:spcBef>
            </a:pPr>
            <a:r>
              <a:rPr lang="en-US" dirty="0"/>
              <a:t>may have routing loops</a:t>
            </a:r>
            <a:endParaRPr lang="en-US" dirty="0"/>
          </a:p>
          <a:p>
            <a:pPr marL="697230" lvl="1" indent="-236855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  <a:endParaRPr lang="en-US" dirty="0"/>
          </a:p>
          <a:p>
            <a:pPr>
              <a:buFont typeface="Wingdings" panose="05000000000000000000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endParaRPr lang="en-US" sz="2400" dirty="0">
              <a:solidFill>
                <a:srgbClr val="0000A8"/>
              </a:solidFill>
            </a:endParaRPr>
          </a:p>
          <a:p>
            <a:pPr marL="522605" lvl="1" indent="-236855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  <a:endParaRPr lang="en-US" dirty="0"/>
          </a:p>
          <a:p>
            <a:pPr marL="522605" lvl="1" indent="-236855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  <a:endParaRPr lang="en-US" dirty="0"/>
          </a:p>
          <a:p>
            <a:pPr>
              <a:buFont typeface="Wingdings" panose="05000000000000000000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  <a:endParaRPr lang="en-US" sz="2400" dirty="0">
              <a:solidFill>
                <a:srgbClr val="0000A8"/>
              </a:solidFill>
            </a:endParaRPr>
          </a:p>
          <a:p>
            <a:pPr marL="460375" lvl="1" indent="-224155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  <a:endParaRPr lang="en-US" i="1" dirty="0">
              <a:solidFill>
                <a:srgbClr val="0000A8"/>
              </a:solidFill>
            </a:endParaRPr>
          </a:p>
          <a:p>
            <a:pPr marL="460375" lvl="1" indent="-224155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4066</Words>
  <Application>WPS Writer</Application>
  <PresentationFormat>Widescreen</PresentationFormat>
  <Paragraphs>276</Paragraphs>
  <Slides>8</Slides>
  <Notes>76</Notes>
  <HiddenSlides>1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3" baseType="lpstr">
      <vt:lpstr>Arial</vt:lpstr>
      <vt:lpstr>宋体</vt:lpstr>
      <vt:lpstr>Wingdings</vt:lpstr>
      <vt:lpstr>MS PGothic</vt:lpstr>
      <vt:lpstr>冬青黑体简体中文</vt:lpstr>
      <vt:lpstr>Gill Sans MT</vt:lpstr>
      <vt:lpstr>Calibri</vt:lpstr>
      <vt:lpstr>Helvetica Neue</vt:lpstr>
      <vt:lpstr>Arial</vt:lpstr>
      <vt:lpstr>Wingdings</vt:lpstr>
      <vt:lpstr>MS PGothic</vt:lpstr>
      <vt:lpstr>苹方-简</vt:lpstr>
      <vt:lpstr>Comic Sans MS</vt:lpstr>
      <vt:lpstr>Times New Roman</vt:lpstr>
      <vt:lpstr>Calibri</vt:lpstr>
      <vt:lpstr>Gill Sans MT</vt:lpstr>
      <vt:lpstr>Gill Sans MT</vt:lpstr>
      <vt:lpstr>ZapfDingbats</vt:lpstr>
      <vt:lpstr>Calibri Light</vt:lpstr>
      <vt:lpstr>微软雅黑</vt:lpstr>
      <vt:lpstr>汉仪旗黑</vt:lpstr>
      <vt:lpstr>宋体</vt:lpstr>
      <vt:lpstr>Arial Unicode MS</vt:lpstr>
      <vt:lpstr>MS Mincho</vt:lpstr>
      <vt:lpstr>Hiragino Sans</vt:lpstr>
      <vt:lpstr>ZapfDingbats</vt:lpstr>
      <vt:lpstr>TimesLTPro</vt:lpstr>
      <vt:lpstr>Helvetica</vt:lpstr>
      <vt:lpstr>Arial Narrow</vt:lpstr>
      <vt:lpstr>Courier New</vt:lpstr>
      <vt:lpstr>游ゴシック</vt:lpstr>
      <vt:lpstr>TimesLTPro</vt:lpstr>
      <vt:lpstr>汉仪书宋二KW</vt:lpstr>
      <vt:lpstr>Thonburi</vt:lpstr>
      <vt:lpstr>Office Theme</vt:lpstr>
      <vt:lpstr>Distance vector algorithm </vt:lpstr>
      <vt:lpstr>Bellman-Ford Example</vt:lpstr>
      <vt:lpstr>Distance vector algorithm </vt:lpstr>
      <vt:lpstr>Distance vector algorithm:  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云予安</cp:lastModifiedBy>
  <cp:revision>720</cp:revision>
  <dcterms:created xsi:type="dcterms:W3CDTF">2025-07-20T06:49:56Z</dcterms:created>
  <dcterms:modified xsi:type="dcterms:W3CDTF">2025-07-20T06:49:56Z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6829538F85CDAFA44C917C685E79267E_42</vt:lpwstr>
  </property>
  <property fmtid="{D5CDD505-2E9C-101B-9397-08002B2CF9AE}" pid="3" name="KSOProductBuildVer">
    <vt:lpwstr>1033-7.5.1.8994</vt:lpwstr>
  </property>
</Properties>
</file>