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7" r:id="rId1"/>
  </p:sldMasterIdLst>
  <p:sldIdLst>
    <p:sldId id="270" r:id="rId2"/>
    <p:sldId id="273" r:id="rId3"/>
    <p:sldId id="257" r:id="rId4"/>
    <p:sldId id="267" r:id="rId5"/>
    <p:sldId id="258" r:id="rId6"/>
    <p:sldId id="259" r:id="rId7"/>
    <p:sldId id="266" r:id="rId8"/>
    <p:sldId id="260" r:id="rId9"/>
    <p:sldId id="262" r:id="rId10"/>
    <p:sldId id="269" r:id="rId11"/>
    <p:sldId id="272" r:id="rId12"/>
    <p:sldId id="263" r:id="rId13"/>
    <p:sldId id="271" r:id="rId14"/>
    <p:sldId id="268"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61BEF0D-F0BB-DE4B-95CE-6DB70DBA9567}" type="datetimeFigureOut">
              <a:rPr lang="en-US" smtClean="0"/>
              <a:pPr/>
              <a:t>3/21/2021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785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49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49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2072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422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74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86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87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03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63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473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1793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97823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80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78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5057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63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61BEF0D-F0BB-DE4B-95CE-6DB70DBA9567}" type="datetimeFigureOut">
              <a:rPr lang="en-US" smtClean="0"/>
              <a:pPr/>
              <a:t>3/21/2021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518976"/>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975" y="231820"/>
            <a:ext cx="10663707" cy="584775"/>
          </a:xfrm>
          <a:prstGeom prst="rect">
            <a:avLst/>
          </a:prstGeom>
          <a:noFill/>
        </p:spPr>
        <p:txBody>
          <a:bodyPr wrap="square" rtlCol="0">
            <a:spAutoFit/>
          </a:bodyPr>
          <a:lstStyle/>
          <a:p>
            <a:r>
              <a:rPr lang="en-US" sz="3200" dirty="0">
                <a:latin typeface="Arial" panose="020B0604020202020204" pitchFamily="34" charset="0"/>
              </a:rPr>
              <a:t> </a:t>
            </a:r>
            <a:r>
              <a:rPr lang="en-US" sz="3200" dirty="0" smtClean="0">
                <a:latin typeface="Arial" panose="020B0604020202020204" pitchFamily="34" charset="0"/>
              </a:rPr>
              <a:t>            </a:t>
            </a:r>
            <a:r>
              <a:rPr lang="en-US" sz="3200" dirty="0" smtClean="0">
                <a:latin typeface="Arial" panose="020B0604020202020204" pitchFamily="34" charset="0"/>
              </a:rPr>
              <a:t> </a:t>
            </a:r>
            <a:r>
              <a:rPr lang="en-US" sz="3200" dirty="0" smtClean="0">
                <a:latin typeface="Arial" panose="020B0604020202020204" pitchFamily="34" charset="0"/>
              </a:rPr>
              <a:t>ONLINE PIZZA ORDER </a:t>
            </a:r>
            <a:r>
              <a:rPr lang="en-US" sz="3200" dirty="0" smtClean="0">
                <a:latin typeface="Arial" panose="020B0604020202020204" pitchFamily="34" charset="0"/>
              </a:rPr>
              <a:t>SYSTEM</a:t>
            </a:r>
            <a:endParaRPr lang="en-IN" sz="3200" dirty="0">
              <a:latin typeface="Arial" panose="020B0604020202020204" pitchFamily="34" charset="0"/>
            </a:endParaRPr>
          </a:p>
        </p:txBody>
      </p:sp>
      <p:sp>
        <p:nvSpPr>
          <p:cNvPr id="4" name="Rectangle 2"/>
          <p:cNvSpPr>
            <a:spLocks noChangeArrowheads="1"/>
          </p:cNvSpPr>
          <p:nvPr/>
        </p:nvSpPr>
        <p:spPr bwMode="auto">
          <a:xfrm>
            <a:off x="6369263" y="1433730"/>
            <a:ext cx="69699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1155268804"/>
              </p:ext>
            </p:extLst>
          </p:nvPr>
        </p:nvGraphicFramePr>
        <p:xfrm>
          <a:off x="4740228" y="1030125"/>
          <a:ext cx="1338600" cy="1318006"/>
        </p:xfrm>
        <a:graphic>
          <a:graphicData uri="http://schemas.openxmlformats.org/presentationml/2006/ole">
            <mc:AlternateContent xmlns:mc="http://schemas.openxmlformats.org/markup-compatibility/2006">
              <mc:Choice xmlns:v="urn:schemas-microsoft-com:vml" Requires="v">
                <p:oleObj spid="_x0000_s1035" r:id="rId3" imgW="6647619" imgH="8066667" progId="MSPhotoEd.3">
                  <p:embed/>
                </p:oleObj>
              </mc:Choice>
              <mc:Fallback>
                <p:oleObj r:id="rId3" imgW="6647619" imgH="8066667" progId="MSPhotoEd.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228" y="1030125"/>
                        <a:ext cx="1338600" cy="1318006"/>
                      </a:xfrm>
                      <a:prstGeom prst="rect">
                        <a:avLst/>
                      </a:prstGeom>
                      <a:noFill/>
                    </p:spPr>
                  </p:pic>
                </p:oleObj>
              </mc:Fallback>
            </mc:AlternateContent>
          </a:graphicData>
        </a:graphic>
      </p:graphicFrame>
      <p:sp>
        <p:nvSpPr>
          <p:cNvPr id="9" name="TextBox 8"/>
          <p:cNvSpPr txBox="1"/>
          <p:nvPr/>
        </p:nvSpPr>
        <p:spPr>
          <a:xfrm>
            <a:off x="5100034" y="2561662"/>
            <a:ext cx="5808372" cy="646331"/>
          </a:xfrm>
          <a:prstGeom prst="rect">
            <a:avLst/>
          </a:prstGeom>
          <a:noFill/>
        </p:spPr>
        <p:txBody>
          <a:bodyPr wrap="square" rtlCol="0">
            <a:spAutoFit/>
          </a:bodyPr>
          <a:lstStyle/>
          <a:p>
            <a:r>
              <a:rPr lang="en-US" b="1" dirty="0">
                <a:latin typeface="Arial" panose="020B0604020202020204" pitchFamily="34" charset="0"/>
              </a:rPr>
              <a:t>BY</a:t>
            </a:r>
            <a:endParaRPr lang="en-IN" dirty="0">
              <a:latin typeface="Arial" panose="020B0604020202020204" pitchFamily="34" charset="0"/>
            </a:endParaRPr>
          </a:p>
          <a:p>
            <a:r>
              <a:rPr lang="en-US" dirty="0">
                <a:latin typeface="Arial" panose="020B0604020202020204" pitchFamily="34" charset="0"/>
              </a:rPr>
              <a:t> </a:t>
            </a:r>
            <a:endParaRPr lang="en-IN" dirty="0">
              <a:latin typeface="Arial" panose="020B0604020202020204" pitchFamily="34" charset="0"/>
            </a:endParaRPr>
          </a:p>
        </p:txBody>
      </p:sp>
      <p:sp>
        <p:nvSpPr>
          <p:cNvPr id="10" name="TextBox 9"/>
          <p:cNvSpPr txBox="1"/>
          <p:nvPr/>
        </p:nvSpPr>
        <p:spPr>
          <a:xfrm>
            <a:off x="2395470" y="2871989"/>
            <a:ext cx="6323527" cy="1477328"/>
          </a:xfrm>
          <a:prstGeom prst="rect">
            <a:avLst/>
          </a:prstGeom>
          <a:noFill/>
        </p:spPr>
        <p:txBody>
          <a:bodyPr wrap="square" rtlCol="0">
            <a:spAutoFit/>
          </a:bodyPr>
          <a:lstStyle/>
          <a:p>
            <a:r>
              <a:rPr lang="en-US" b="1" dirty="0" smtClean="0">
                <a:latin typeface="Arial" panose="020B0604020202020204" pitchFamily="34" charset="0"/>
              </a:rPr>
              <a:t>STUDENT NAME : 1) SAURABH SALI</a:t>
            </a:r>
          </a:p>
          <a:p>
            <a:r>
              <a:rPr lang="en-US" b="1" dirty="0">
                <a:latin typeface="Arial" panose="020B0604020202020204" pitchFamily="34" charset="0"/>
              </a:rPr>
              <a:t> </a:t>
            </a:r>
            <a:r>
              <a:rPr lang="en-US" b="1" dirty="0" smtClean="0">
                <a:latin typeface="Arial" panose="020B0604020202020204" pitchFamily="34" charset="0"/>
              </a:rPr>
              <a:t>                               2) HRUSHIKESH SHINDE</a:t>
            </a:r>
          </a:p>
          <a:p>
            <a:r>
              <a:rPr lang="en-US" b="1" dirty="0">
                <a:latin typeface="Arial" panose="020B0604020202020204" pitchFamily="34" charset="0"/>
              </a:rPr>
              <a:t> </a:t>
            </a:r>
            <a:r>
              <a:rPr lang="en-US" b="1" dirty="0" smtClean="0">
                <a:latin typeface="Arial" panose="020B0604020202020204" pitchFamily="34" charset="0"/>
              </a:rPr>
              <a:t>                               3) AKSHAY SHINDE</a:t>
            </a:r>
          </a:p>
          <a:p>
            <a:r>
              <a:rPr lang="en-US" b="1" dirty="0">
                <a:latin typeface="Arial" panose="020B0604020202020204" pitchFamily="34" charset="0"/>
              </a:rPr>
              <a:t> </a:t>
            </a:r>
            <a:r>
              <a:rPr lang="en-US" b="1" dirty="0" smtClean="0">
                <a:latin typeface="Arial" panose="020B0604020202020204" pitchFamily="34" charset="0"/>
              </a:rPr>
              <a:t>                               4) RUSHAL WANKHADE</a:t>
            </a:r>
          </a:p>
          <a:p>
            <a:r>
              <a:rPr lang="en-US" b="1" dirty="0">
                <a:latin typeface="Arial" panose="020B0604020202020204" pitchFamily="34" charset="0"/>
              </a:rPr>
              <a:t> </a:t>
            </a:r>
            <a:r>
              <a:rPr lang="en-US" b="1" dirty="0" smtClean="0">
                <a:latin typeface="Arial" panose="020B0604020202020204" pitchFamily="34" charset="0"/>
              </a:rPr>
              <a:t>                               </a:t>
            </a:r>
            <a:endParaRPr lang="en-IN" dirty="0">
              <a:latin typeface="Arial" panose="020B0604020202020204" pitchFamily="34" charset="0"/>
            </a:endParaRPr>
          </a:p>
        </p:txBody>
      </p:sp>
      <p:sp>
        <p:nvSpPr>
          <p:cNvPr id="11" name="TextBox 10"/>
          <p:cNvSpPr txBox="1"/>
          <p:nvPr/>
        </p:nvSpPr>
        <p:spPr>
          <a:xfrm>
            <a:off x="2562898" y="4349317"/>
            <a:ext cx="7843231" cy="369332"/>
          </a:xfrm>
          <a:prstGeom prst="rect">
            <a:avLst/>
          </a:prstGeom>
          <a:noFill/>
        </p:spPr>
        <p:txBody>
          <a:bodyPr wrap="square" rtlCol="0">
            <a:spAutoFit/>
          </a:bodyPr>
          <a:lstStyle/>
          <a:p>
            <a:r>
              <a:rPr lang="en-US" b="1" dirty="0" smtClean="0">
                <a:latin typeface="Arial" panose="020B0604020202020204" pitchFamily="34" charset="0"/>
              </a:rPr>
              <a:t>GUIDE NAME: SONIYA </a:t>
            </a:r>
            <a:r>
              <a:rPr lang="en-US" b="1" smtClean="0">
                <a:latin typeface="Arial" panose="020B0604020202020204" pitchFamily="34" charset="0"/>
              </a:rPr>
              <a:t>SHINDE MADAM</a:t>
            </a:r>
            <a:endParaRPr lang="en-IN" dirty="0">
              <a:latin typeface="Arial" panose="020B0604020202020204" pitchFamily="34" charset="0"/>
            </a:endParaRPr>
          </a:p>
        </p:txBody>
      </p:sp>
    </p:spTree>
    <p:extLst>
      <p:ext uri="{BB962C8B-B14F-4D97-AF65-F5344CB8AC3E}">
        <p14:creationId xmlns:p14="http://schemas.microsoft.com/office/powerpoint/2010/main" val="299328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686" y="391886"/>
            <a:ext cx="8476343" cy="584775"/>
          </a:xfrm>
          <a:prstGeom prst="rect">
            <a:avLst/>
          </a:prstGeom>
          <a:noFill/>
        </p:spPr>
        <p:txBody>
          <a:bodyPr wrap="square" rtlCol="0">
            <a:spAutoFit/>
          </a:bodyPr>
          <a:lstStyle/>
          <a:p>
            <a:r>
              <a:rPr lang="en-IN" sz="3200" b="1" dirty="0" smtClean="0">
                <a:latin typeface="Arial" panose="020B0604020202020204" pitchFamily="34" charset="0"/>
              </a:rPr>
              <a:t>FEATURES</a:t>
            </a:r>
            <a:endParaRPr lang="en-IN" sz="3200" b="1" dirty="0">
              <a:latin typeface="Arial" panose="020B0604020202020204" pitchFamily="34" charset="0"/>
            </a:endParaRPr>
          </a:p>
        </p:txBody>
      </p:sp>
      <p:sp>
        <p:nvSpPr>
          <p:cNvPr id="16" name="TextBox 15"/>
          <p:cNvSpPr txBox="1"/>
          <p:nvPr/>
        </p:nvSpPr>
        <p:spPr>
          <a:xfrm>
            <a:off x="566057" y="1175658"/>
            <a:ext cx="10392229"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panose="020B0604020202020204" pitchFamily="34" charset="0"/>
              </a:rPr>
              <a:t>Online menu</a:t>
            </a:r>
            <a:r>
              <a:rPr lang="en-US" dirty="0" smtClean="0">
                <a:latin typeface="Arial" panose="020B0604020202020204" pitchFamily="34" charset="0"/>
              </a:rPr>
              <a:t>.</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Provision of restaurant owners to perform various operations like add, edit, update the menu items</a:t>
            </a:r>
            <a:r>
              <a:rPr lang="en-US" dirty="0" smtClean="0">
                <a:latin typeface="Arial" panose="020B0604020202020204" pitchFamily="34" charset="0"/>
              </a:rPr>
              <a:t>.</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Easy lookup of registered user on portal</a:t>
            </a:r>
            <a:r>
              <a:rPr lang="en-US" dirty="0" smtClean="0">
                <a:latin typeface="Arial" panose="020B0604020202020204" pitchFamily="34" charset="0"/>
              </a:rPr>
              <a:t>.</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Simple, fast and convenient ordering of food</a:t>
            </a:r>
            <a:r>
              <a:rPr lang="en-US" dirty="0" smtClean="0">
                <a:latin typeface="Arial" panose="020B0604020202020204" pitchFamily="34" charset="0"/>
              </a:rPr>
              <a:t>.</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Availability of the menu online 24x7</a:t>
            </a:r>
            <a:r>
              <a:rPr lang="en-US" dirty="0" smtClean="0">
                <a:latin typeface="Arial" panose="020B0604020202020204" pitchFamily="34" charset="0"/>
              </a:rPr>
              <a:t>.</a:t>
            </a:r>
          </a:p>
          <a:p>
            <a:endParaRPr lang="en-US" dirty="0">
              <a:latin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rPr>
              <a:t>An online menu is ready to be viewed by people worldwide</a:t>
            </a:r>
            <a:r>
              <a:rPr lang="en-US" dirty="0" smtClean="0">
                <a:latin typeface="Arial" panose="020B0604020202020204" pitchFamily="34" charset="0"/>
              </a:rPr>
              <a:t>.</a:t>
            </a:r>
          </a:p>
          <a:p>
            <a:endParaRPr lang="en-US" dirty="0">
              <a:latin typeface="Arial" panose="020B0604020202020204" pitchFamily="34" charset="0"/>
            </a:endParaRPr>
          </a:p>
        </p:txBody>
      </p:sp>
    </p:spTree>
    <p:extLst>
      <p:ext uri="{BB962C8B-B14F-4D97-AF65-F5344CB8AC3E}">
        <p14:creationId xmlns:p14="http://schemas.microsoft.com/office/powerpoint/2010/main" val="2449105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87" y="399245"/>
            <a:ext cx="11114468" cy="3631763"/>
          </a:xfrm>
          <a:prstGeom prst="rect">
            <a:avLst/>
          </a:prstGeom>
          <a:noFill/>
        </p:spPr>
        <p:txBody>
          <a:bodyPr wrap="square" rtlCol="0">
            <a:spAutoFit/>
          </a:bodyPr>
          <a:lstStyle/>
          <a:p>
            <a:r>
              <a:rPr lang="en-US" sz="3200" b="1" dirty="0" smtClean="0">
                <a:latin typeface="Arial" panose="020B0604020202020204" pitchFamily="34" charset="0"/>
              </a:rPr>
              <a:t>BENEFITS</a:t>
            </a:r>
            <a:endParaRPr lang="en-US" sz="3200" b="1" dirty="0">
              <a:latin typeface="Arial" panose="020B0604020202020204" pitchFamily="34" charset="0"/>
            </a:endParaRPr>
          </a:p>
          <a:p>
            <a:endParaRPr lang="en-US" dirty="0"/>
          </a:p>
          <a:p>
            <a:endParaRPr lang="en-US" dirty="0" smtClean="0"/>
          </a:p>
          <a:p>
            <a:pPr>
              <a:lnSpc>
                <a:spcPct val="150000"/>
              </a:lnSpc>
            </a:pPr>
            <a:r>
              <a:rPr lang="en-US" dirty="0" smtClean="0">
                <a:latin typeface="Arial" panose="020B0604020202020204" pitchFamily="34" charset="0"/>
              </a:rPr>
              <a:t>The rich </a:t>
            </a:r>
            <a:r>
              <a:rPr lang="en-US" dirty="0">
                <a:latin typeface="Arial" panose="020B0604020202020204" pitchFamily="34" charset="0"/>
              </a:rPr>
              <a:t>variety of online websites makes customers do their wishes very quickly where this website helps to add products easily to cart for customers and admin </a:t>
            </a:r>
            <a:r>
              <a:rPr lang="en-US" dirty="0" err="1">
                <a:latin typeface="Arial" panose="020B0604020202020204" pitchFamily="34" charset="0"/>
              </a:rPr>
              <a:t>Admin</a:t>
            </a:r>
            <a:r>
              <a:rPr lang="en-US" dirty="0">
                <a:latin typeface="Arial" panose="020B0604020202020204" pitchFamily="34" charset="0"/>
              </a:rPr>
              <a:t> section also admin can manages the </a:t>
            </a:r>
            <a:r>
              <a:rPr lang="en-US" dirty="0" smtClean="0">
                <a:latin typeface="Arial" panose="020B0604020202020204" pitchFamily="34" charset="0"/>
              </a:rPr>
              <a:t>menu list </a:t>
            </a:r>
            <a:r>
              <a:rPr lang="en-US" dirty="0">
                <a:latin typeface="Arial" panose="020B0604020202020204" pitchFamily="34" charset="0"/>
              </a:rPr>
              <a:t>of the User Interface where admin can the add new products to the list and also update the product list and also can delete the products which admin don’t want to keep it in a menu list this system will helps to user and admin to do a functions in a easy manner. This website will contains function such as add to cart,viewing menu,etc</a:t>
            </a:r>
            <a:endParaRPr lang="en-IN" dirty="0">
              <a:latin typeface="Arial" panose="020B0604020202020204" pitchFamily="34" charset="0"/>
            </a:endParaRPr>
          </a:p>
        </p:txBody>
      </p:sp>
    </p:spTree>
    <p:extLst>
      <p:ext uri="{BB962C8B-B14F-4D97-AF65-F5344CB8AC3E}">
        <p14:creationId xmlns:p14="http://schemas.microsoft.com/office/powerpoint/2010/main" val="43924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687" y="304801"/>
            <a:ext cx="7997372" cy="584775"/>
          </a:xfrm>
          <a:prstGeom prst="rect">
            <a:avLst/>
          </a:prstGeom>
          <a:noFill/>
        </p:spPr>
        <p:txBody>
          <a:bodyPr wrap="square" rtlCol="0">
            <a:spAutoFit/>
          </a:bodyPr>
          <a:lstStyle/>
          <a:p>
            <a:r>
              <a:rPr lang="en-IN" sz="3200" b="1" dirty="0" smtClean="0">
                <a:latin typeface="Arial" panose="020B0604020202020204" pitchFamily="34" charset="0"/>
              </a:rPr>
              <a:t>CONCLUSION</a:t>
            </a:r>
            <a:endParaRPr lang="en-IN" sz="3200" b="1" dirty="0">
              <a:latin typeface="Arial" panose="020B0604020202020204" pitchFamily="34" charset="0"/>
            </a:endParaRPr>
          </a:p>
        </p:txBody>
      </p:sp>
      <p:sp>
        <p:nvSpPr>
          <p:cNvPr id="3" name="TextBox 2"/>
          <p:cNvSpPr txBox="1"/>
          <p:nvPr/>
        </p:nvSpPr>
        <p:spPr>
          <a:xfrm>
            <a:off x="319315" y="1103086"/>
            <a:ext cx="11045372" cy="4108817"/>
          </a:xfrm>
          <a:prstGeom prst="rect">
            <a:avLst/>
          </a:prstGeom>
          <a:noFill/>
        </p:spPr>
        <p:txBody>
          <a:bodyPr wrap="square" rtlCol="0">
            <a:spAutoFit/>
          </a:bodyPr>
          <a:lstStyle/>
          <a:p>
            <a:endParaRPr lang="en-IN" dirty="0" smtClean="0">
              <a:latin typeface="Arial" panose="020B0604020202020204" pitchFamily="34" charset="0"/>
            </a:endParaRPr>
          </a:p>
          <a:p>
            <a:pPr>
              <a:lnSpc>
                <a:spcPct val="150000"/>
              </a:lnSpc>
            </a:pPr>
            <a:r>
              <a:rPr lang="en-IN" dirty="0" smtClean="0">
                <a:latin typeface="Arial" panose="020B0604020202020204" pitchFamily="34" charset="0"/>
              </a:rPr>
              <a:t>After </a:t>
            </a:r>
            <a:r>
              <a:rPr lang="en-IN" dirty="0">
                <a:latin typeface="Arial" panose="020B0604020202020204" pitchFamily="34" charset="0"/>
              </a:rPr>
              <a:t>reviewing our work, the conclusion is that after many adjustments the system works. As good as it is now, there can still be made many adjustments/improvements. However in the time was given that four persons can work on this project, the overall results are satisfactory in our opinion. The report covers the entire course of the project and results are there were needed. This conclusion chapter is more a description of the process rather than a summary to give all results and facts</a:t>
            </a:r>
            <a:r>
              <a:rPr lang="en-IN" dirty="0" smtClean="0">
                <a:latin typeface="Arial" panose="020B0604020202020204" pitchFamily="34" charset="0"/>
              </a:rPr>
              <a:t>.</a:t>
            </a:r>
            <a:endParaRPr lang="en-IN" dirty="0">
              <a:latin typeface="Arial" panose="020B0604020202020204" pitchFamily="34" charset="0"/>
            </a:endParaRPr>
          </a:p>
          <a:p>
            <a:pPr>
              <a:lnSpc>
                <a:spcPct val="150000"/>
              </a:lnSpc>
            </a:pPr>
            <a:r>
              <a:rPr lang="en-IN" dirty="0">
                <a:latin typeface="Arial" panose="020B0604020202020204" pitchFamily="34" charset="0"/>
              </a:rPr>
              <a:t>The first few days the work progressed slower than expected, in the last days the pace was increased to finish on time. At several moments, the progress and pace was commented on that "the progress was not good". The results of this report should be sufficient evidence that work was done properly</a:t>
            </a:r>
            <a:r>
              <a:rPr lang="en-IN" dirty="0" smtClean="0">
                <a:latin typeface="Arial" panose="020B0604020202020204" pitchFamily="34" charset="0"/>
              </a:rPr>
              <a:t>.</a:t>
            </a:r>
          </a:p>
          <a:p>
            <a:pPr>
              <a:lnSpc>
                <a:spcPct val="150000"/>
              </a:lnSpc>
            </a:pPr>
            <a:r>
              <a:rPr lang="en-IN" dirty="0" smtClean="0">
                <a:latin typeface="Arial" panose="020B0604020202020204" pitchFamily="34" charset="0"/>
              </a:rPr>
              <a:t>The </a:t>
            </a:r>
            <a:r>
              <a:rPr lang="en-IN" dirty="0">
                <a:latin typeface="Arial" panose="020B0604020202020204" pitchFamily="34" charset="0"/>
              </a:rPr>
              <a:t>conclusion as it is now hopefully gives a understanding in the steps taken to make the report.</a:t>
            </a:r>
          </a:p>
        </p:txBody>
      </p:sp>
    </p:spTree>
    <p:extLst>
      <p:ext uri="{BB962C8B-B14F-4D97-AF65-F5344CB8AC3E}">
        <p14:creationId xmlns:p14="http://schemas.microsoft.com/office/powerpoint/2010/main" val="2196159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10" y="167426"/>
            <a:ext cx="6825803" cy="584775"/>
          </a:xfrm>
          <a:prstGeom prst="rect">
            <a:avLst/>
          </a:prstGeom>
          <a:noFill/>
        </p:spPr>
        <p:txBody>
          <a:bodyPr wrap="square" rtlCol="0">
            <a:spAutoFit/>
          </a:bodyPr>
          <a:lstStyle/>
          <a:p>
            <a:r>
              <a:rPr lang="en-IN" sz="3200" b="1" dirty="0" smtClean="0">
                <a:latin typeface="Arial" panose="020B0604020202020204" pitchFamily="34" charset="0"/>
              </a:rPr>
              <a:t> SOFTWARE REQUIREMENT </a:t>
            </a:r>
            <a:endParaRPr lang="en-IN" sz="3200" b="1" dirty="0">
              <a:latin typeface="Arial" panose="020B0604020202020204" pitchFamily="34" charset="0"/>
            </a:endParaRPr>
          </a:p>
        </p:txBody>
      </p:sp>
      <p:sp>
        <p:nvSpPr>
          <p:cNvPr id="3" name="TextBox 2"/>
          <p:cNvSpPr txBox="1"/>
          <p:nvPr/>
        </p:nvSpPr>
        <p:spPr>
          <a:xfrm>
            <a:off x="1532586" y="1725770"/>
            <a:ext cx="6194739" cy="1687132"/>
          </a:xfrm>
          <a:prstGeom prst="rect">
            <a:avLst/>
          </a:prstGeom>
          <a:noFill/>
        </p:spPr>
        <p:txBody>
          <a:bodyPr wrap="square" rtlCol="0">
            <a:spAutoFit/>
          </a:bodyPr>
          <a:lstStyle/>
          <a:p>
            <a:endParaRPr lang="en-IN" dirty="0"/>
          </a:p>
        </p:txBody>
      </p:sp>
      <p:sp>
        <p:nvSpPr>
          <p:cNvPr id="4" name="Rectangle 3"/>
          <p:cNvSpPr/>
          <p:nvPr/>
        </p:nvSpPr>
        <p:spPr>
          <a:xfrm>
            <a:off x="476519" y="752201"/>
            <a:ext cx="8796270" cy="3570208"/>
          </a:xfrm>
          <a:prstGeom prst="rect">
            <a:avLst/>
          </a:prstGeom>
        </p:spPr>
        <p:txBody>
          <a:bodyPr wrap="square">
            <a:spAutoFit/>
          </a:bodyPr>
          <a:lstStyle/>
          <a:p>
            <a:endParaRPr lang="en-IN" dirty="0"/>
          </a:p>
          <a:p>
            <a:r>
              <a:rPr lang="en-IN" dirty="0" smtClean="0">
                <a:latin typeface="Arial" panose="020B0604020202020204" pitchFamily="34" charset="0"/>
              </a:rPr>
              <a:t>1. </a:t>
            </a:r>
            <a:r>
              <a:rPr lang="en-IN" smtClean="0">
                <a:latin typeface="Arial" panose="020B0604020202020204" pitchFamily="34" charset="0"/>
              </a:rPr>
              <a:t>Windows 10</a:t>
            </a:r>
            <a:endParaRPr lang="en-IN" dirty="0" smtClean="0">
              <a:latin typeface="Arial" panose="020B0604020202020204" pitchFamily="34" charset="0"/>
            </a:endParaRPr>
          </a:p>
          <a:p>
            <a:r>
              <a:rPr lang="en-IN" dirty="0" smtClean="0">
                <a:latin typeface="Arial" panose="020B0604020202020204" pitchFamily="34" charset="0"/>
              </a:rPr>
              <a:t>2</a:t>
            </a:r>
            <a:r>
              <a:rPr lang="en-IN" dirty="0">
                <a:latin typeface="Arial" panose="020B0604020202020204" pitchFamily="34" charset="0"/>
              </a:rPr>
              <a:t>. SQL Database </a:t>
            </a:r>
          </a:p>
          <a:p>
            <a:r>
              <a:rPr lang="en-IN" dirty="0">
                <a:latin typeface="Arial" panose="020B0604020202020204" pitchFamily="34" charset="0"/>
              </a:rPr>
              <a:t>3. Spring Tool </a:t>
            </a:r>
          </a:p>
          <a:p>
            <a:r>
              <a:rPr lang="en-IN" dirty="0">
                <a:latin typeface="Arial" panose="020B0604020202020204" pitchFamily="34" charset="0"/>
              </a:rPr>
              <a:t>4. Visual Studio </a:t>
            </a:r>
          </a:p>
          <a:p>
            <a:endParaRPr lang="en-IN" sz="3200" b="1" dirty="0">
              <a:latin typeface="Arial" panose="020B0604020202020204" pitchFamily="34" charset="0"/>
            </a:endParaRPr>
          </a:p>
          <a:p>
            <a:r>
              <a:rPr lang="en-IN" sz="3200" b="1" dirty="0" smtClean="0">
                <a:latin typeface="Arial" panose="020B0604020202020204" pitchFamily="34" charset="0"/>
              </a:rPr>
              <a:t>HARDWARE REQUIREMENT</a:t>
            </a:r>
            <a:endParaRPr lang="en-IN" dirty="0" smtClean="0"/>
          </a:p>
          <a:p>
            <a:endParaRPr lang="en-IN" dirty="0" smtClean="0"/>
          </a:p>
          <a:p>
            <a:r>
              <a:rPr lang="en-IN" dirty="0" smtClean="0"/>
              <a:t> </a:t>
            </a:r>
            <a:r>
              <a:rPr lang="en-IN" dirty="0">
                <a:latin typeface="Arial" panose="020B0604020202020204" pitchFamily="34" charset="0"/>
              </a:rPr>
              <a:t>1.Processor – i3</a:t>
            </a:r>
          </a:p>
          <a:p>
            <a:r>
              <a:rPr lang="en-IN" dirty="0">
                <a:latin typeface="Arial" panose="020B0604020202020204" pitchFamily="34" charset="0"/>
              </a:rPr>
              <a:t> 2.Ram – 8 GB </a:t>
            </a:r>
          </a:p>
          <a:p>
            <a:r>
              <a:rPr lang="en-IN" dirty="0" smtClean="0">
                <a:latin typeface="Arial" panose="020B0604020202020204" pitchFamily="34" charset="0"/>
              </a:rPr>
              <a:t> 3</a:t>
            </a:r>
            <a:r>
              <a:rPr lang="en-IN" dirty="0">
                <a:latin typeface="Arial" panose="020B0604020202020204" pitchFamily="34" charset="0"/>
              </a:rPr>
              <a:t>. Memory- 1TB</a:t>
            </a:r>
          </a:p>
        </p:txBody>
      </p:sp>
    </p:spTree>
    <p:extLst>
      <p:ext uri="{BB962C8B-B14F-4D97-AF65-F5344CB8AC3E}">
        <p14:creationId xmlns:p14="http://schemas.microsoft.com/office/powerpoint/2010/main" val="382512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943" y="1190172"/>
            <a:ext cx="7649028" cy="2286267"/>
          </a:xfrm>
          <a:prstGeom prst="rect">
            <a:avLst/>
          </a:prstGeom>
        </p:spPr>
        <p:txBody>
          <a:bodyPr wrap="square">
            <a:spAutoFit/>
          </a:bodyPr>
          <a:lstStyle/>
          <a:p>
            <a:pPr marL="62865" marR="1917065" indent="-6350">
              <a:lnSpc>
                <a:spcPct val="198000"/>
              </a:lnSpc>
              <a:spcAft>
                <a:spcPts val="0"/>
              </a:spcAft>
            </a:pPr>
            <a:r>
              <a:rPr lang="en-IN" dirty="0">
                <a:solidFill>
                  <a:srgbClr val="000000"/>
                </a:solidFill>
                <a:latin typeface="Arial" panose="020B0604020202020204" pitchFamily="34" charset="0"/>
                <a:ea typeface="Calibri" panose="020F0502020204030204" pitchFamily="34" charset="0"/>
              </a:rPr>
              <a:t>https://www.dominos.co.in/ https://www.pizzahut.co.in/ http://w3schools.com/ https://getbootstrap.com/docs/5.0/getting-started/introduction/</a:t>
            </a:r>
            <a:endParaRPr lang="en-IN" sz="1200" dirty="0">
              <a:solidFill>
                <a:srgbClr val="000000"/>
              </a:solidFill>
              <a:effectLst/>
              <a:latin typeface="Arial" panose="020B0604020202020204" pitchFamily="34" charset="0"/>
              <a:ea typeface="Calibri" panose="020F0502020204030204" pitchFamily="34" charset="0"/>
            </a:endParaRPr>
          </a:p>
        </p:txBody>
      </p:sp>
      <p:sp>
        <p:nvSpPr>
          <p:cNvPr id="4" name="TextBox 3"/>
          <p:cNvSpPr txBox="1"/>
          <p:nvPr/>
        </p:nvSpPr>
        <p:spPr>
          <a:xfrm>
            <a:off x="449942" y="348342"/>
            <a:ext cx="5776686" cy="584775"/>
          </a:xfrm>
          <a:prstGeom prst="rect">
            <a:avLst/>
          </a:prstGeom>
          <a:noFill/>
        </p:spPr>
        <p:txBody>
          <a:bodyPr wrap="square" rtlCol="0">
            <a:spAutoFit/>
          </a:bodyPr>
          <a:lstStyle/>
          <a:p>
            <a:r>
              <a:rPr lang="en-IN" sz="3200" b="1" dirty="0" smtClean="0">
                <a:latin typeface="Arial" panose="020B0604020202020204" pitchFamily="34" charset="0"/>
              </a:rPr>
              <a:t>REFERENCES</a:t>
            </a:r>
            <a:endParaRPr lang="en-IN" sz="3200" b="1" dirty="0">
              <a:latin typeface="Arial" panose="020B0604020202020204" pitchFamily="34" charset="0"/>
            </a:endParaRPr>
          </a:p>
        </p:txBody>
      </p:sp>
    </p:spTree>
    <p:extLst>
      <p:ext uri="{BB962C8B-B14F-4D97-AF65-F5344CB8AC3E}">
        <p14:creationId xmlns:p14="http://schemas.microsoft.com/office/powerpoint/2010/main" val="43355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5886" y="2032001"/>
            <a:ext cx="9608457" cy="1323439"/>
          </a:xfrm>
          <a:prstGeom prst="rect">
            <a:avLst/>
          </a:prstGeom>
          <a:noFill/>
        </p:spPr>
        <p:txBody>
          <a:bodyPr wrap="square" rtlCol="0">
            <a:spAutoFit/>
          </a:bodyPr>
          <a:lstStyle/>
          <a:p>
            <a:r>
              <a:rPr lang="en-US" sz="8000" b="1" dirty="0" smtClean="0">
                <a:solidFill>
                  <a:srgbClr val="FF0000"/>
                </a:solidFill>
                <a:latin typeface="Arial" panose="020B0604020202020204" pitchFamily="34" charset="0"/>
              </a:rPr>
              <a:t>THANK YOU</a:t>
            </a:r>
            <a:endParaRPr lang="en-IN" sz="80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999218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2135"/>
            <a:ext cx="12904631" cy="923330"/>
          </a:xfrm>
          <a:prstGeom prst="rect">
            <a:avLst/>
          </a:prstGeom>
          <a:noFill/>
        </p:spPr>
        <p:txBody>
          <a:bodyPr wrap="square" rtlCol="0">
            <a:spAutoFit/>
          </a:bodyPr>
          <a:lstStyle/>
          <a:p>
            <a:r>
              <a:rPr lang="en-US" dirty="0" smtClean="0">
                <a:latin typeface="Arial" panose="020B0604020202020204" pitchFamily="34" charset="0"/>
              </a:rPr>
              <a:t>       </a:t>
            </a:r>
            <a:r>
              <a:rPr lang="en-US" sz="5400" dirty="0">
                <a:latin typeface="Arial" panose="020B0604020202020204" pitchFamily="34" charset="0"/>
              </a:rPr>
              <a:t>ONLINE PIZZA ORDER </a:t>
            </a:r>
            <a:r>
              <a:rPr lang="en-US" sz="5400" dirty="0" smtClean="0">
                <a:latin typeface="Arial" panose="020B0604020202020204" pitchFamily="34" charset="0"/>
              </a:rPr>
              <a:t>SYSTEM </a:t>
            </a:r>
            <a:endParaRPr lang="en-IN" sz="5400" dirty="0"/>
          </a:p>
        </p:txBody>
      </p:sp>
      <p:sp>
        <p:nvSpPr>
          <p:cNvPr id="4" name="TextBox 3"/>
          <p:cNvSpPr txBox="1"/>
          <p:nvPr/>
        </p:nvSpPr>
        <p:spPr>
          <a:xfrm>
            <a:off x="3928056" y="708340"/>
            <a:ext cx="3747752" cy="646331"/>
          </a:xfrm>
          <a:prstGeom prst="rect">
            <a:avLst/>
          </a:prstGeom>
          <a:noFill/>
        </p:spPr>
        <p:txBody>
          <a:bodyPr wrap="square" rtlCol="0">
            <a:spAutoFit/>
          </a:bodyPr>
          <a:lstStyle/>
          <a:p>
            <a:pPr algn="ctr"/>
            <a:r>
              <a:rPr lang="en-US" sz="3600" dirty="0" smtClean="0">
                <a:latin typeface="Arial" panose="020B0604020202020204" pitchFamily="34" charset="0"/>
              </a:rPr>
              <a:t>Project Name</a:t>
            </a:r>
            <a:endParaRPr lang="en-IN" sz="3600" dirty="0">
              <a:latin typeface="Arial" panose="020B0604020202020204" pitchFamily="34" charset="0"/>
            </a:endParaRPr>
          </a:p>
        </p:txBody>
      </p:sp>
    </p:spTree>
    <p:extLst>
      <p:ext uri="{BB962C8B-B14F-4D97-AF65-F5344CB8AC3E}">
        <p14:creationId xmlns:p14="http://schemas.microsoft.com/office/powerpoint/2010/main" val="244686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854" y="450169"/>
            <a:ext cx="3587261" cy="861774"/>
          </a:xfrm>
          <a:prstGeom prst="rect">
            <a:avLst/>
          </a:prstGeom>
          <a:noFill/>
        </p:spPr>
        <p:txBody>
          <a:bodyPr wrap="square" rtlCol="0">
            <a:spAutoFit/>
          </a:bodyPr>
          <a:lstStyle/>
          <a:p>
            <a:r>
              <a:rPr lang="en-US" sz="3200" b="1" dirty="0" smtClean="0">
                <a:latin typeface="Arial" panose="020B0604020202020204" pitchFamily="34" charset="0"/>
              </a:rPr>
              <a:t>ABSTRACT</a:t>
            </a:r>
            <a:endParaRPr lang="en-IN" sz="3200" dirty="0">
              <a:latin typeface="Arial" panose="020B0604020202020204" pitchFamily="34" charset="0"/>
            </a:endParaRPr>
          </a:p>
          <a:p>
            <a:endParaRPr lang="en-IN" dirty="0"/>
          </a:p>
        </p:txBody>
      </p:sp>
      <p:sp>
        <p:nvSpPr>
          <p:cNvPr id="15" name="TextBox 14"/>
          <p:cNvSpPr txBox="1"/>
          <p:nvPr/>
        </p:nvSpPr>
        <p:spPr>
          <a:xfrm>
            <a:off x="719829" y="1119670"/>
            <a:ext cx="9988061" cy="3416320"/>
          </a:xfrm>
          <a:prstGeom prst="rect">
            <a:avLst/>
          </a:prstGeom>
          <a:noFill/>
        </p:spPr>
        <p:txBody>
          <a:bodyPr wrap="square" rtlCol="0">
            <a:spAutoFit/>
          </a:bodyPr>
          <a:lstStyle/>
          <a:p>
            <a:r>
              <a:rPr lang="en-IN" dirty="0">
                <a:latin typeface="Arial" panose="020B0604020202020204" pitchFamily="34" charset="0"/>
              </a:rPr>
              <a:t>The online pizza ordering system can be use by customers to purchase pizza online, without having to go to the Pizzavala shop</a:t>
            </a:r>
            <a:r>
              <a:rPr lang="en-IN" dirty="0" smtClean="0">
                <a:latin typeface="Arial" panose="020B0604020202020204" pitchFamily="34" charset="0"/>
              </a:rPr>
              <a:t>.</a:t>
            </a:r>
          </a:p>
          <a:p>
            <a:endParaRPr lang="en-IN" dirty="0" smtClean="0">
              <a:latin typeface="Arial" panose="020B0604020202020204" pitchFamily="34" charset="0"/>
            </a:endParaRPr>
          </a:p>
          <a:p>
            <a:r>
              <a:rPr lang="en-IN" dirty="0" smtClean="0">
                <a:latin typeface="Arial" panose="020B0604020202020204" pitchFamily="34" charset="0"/>
              </a:rPr>
              <a:t>This </a:t>
            </a:r>
            <a:r>
              <a:rPr lang="en-IN" dirty="0">
                <a:latin typeface="Arial" panose="020B0604020202020204" pitchFamily="34" charset="0"/>
              </a:rPr>
              <a:t>system is enabled by the internet which connects the pizzeria or the food company and the customer</a:t>
            </a:r>
            <a:r>
              <a:rPr lang="en-IN" dirty="0" smtClean="0">
                <a:latin typeface="Arial" panose="020B0604020202020204" pitchFamily="34" charset="0"/>
              </a:rPr>
              <a:t>.</a:t>
            </a:r>
          </a:p>
          <a:p>
            <a:endParaRPr lang="en-IN" dirty="0">
              <a:latin typeface="Arial" panose="020B0604020202020204" pitchFamily="34" charset="0"/>
            </a:endParaRPr>
          </a:p>
          <a:p>
            <a:r>
              <a:rPr lang="en-IN" dirty="0" smtClean="0">
                <a:latin typeface="Arial" panose="020B0604020202020204" pitchFamily="34" charset="0"/>
              </a:rPr>
              <a:t>As</a:t>
            </a:r>
            <a:r>
              <a:rPr lang="en-IN" dirty="0" smtClean="0">
                <a:latin typeface="Academy Engraved LET" pitchFamily="2" charset="0"/>
              </a:rPr>
              <a:t> </a:t>
            </a:r>
            <a:r>
              <a:rPr lang="en-IN" dirty="0">
                <a:latin typeface="Arial" panose="020B0604020202020204" pitchFamily="34" charset="0"/>
              </a:rPr>
              <a:t>per this system, the customer visits the website, browses through the various pizzas, combos and cuisines available there and selects and purchases the items he or she needs</a:t>
            </a:r>
            <a:r>
              <a:rPr lang="en-IN" dirty="0" smtClean="0">
                <a:latin typeface="Arial" panose="020B0604020202020204" pitchFamily="34" charset="0"/>
              </a:rPr>
              <a:t>.</a:t>
            </a:r>
          </a:p>
          <a:p>
            <a:endParaRPr lang="en-IN" dirty="0">
              <a:latin typeface="Arial" panose="020B0604020202020204" pitchFamily="34" charset="0"/>
            </a:endParaRPr>
          </a:p>
          <a:p>
            <a:r>
              <a:rPr lang="en-IN" dirty="0" smtClean="0">
                <a:latin typeface="Arial" panose="020B0604020202020204" pitchFamily="34" charset="0"/>
              </a:rPr>
              <a:t>These </a:t>
            </a:r>
            <a:r>
              <a:rPr lang="en-IN" dirty="0">
                <a:latin typeface="Arial" panose="020B0604020202020204" pitchFamily="34" charset="0"/>
              </a:rPr>
              <a:t>items will then be delivered to the customer at their </a:t>
            </a:r>
            <a:r>
              <a:rPr lang="en-IN" dirty="0" smtClean="0">
                <a:latin typeface="Arial" panose="020B0604020202020204" pitchFamily="34" charset="0"/>
              </a:rPr>
              <a:t>doorsteps by </a:t>
            </a:r>
            <a:r>
              <a:rPr lang="en-IN" dirty="0">
                <a:latin typeface="Arial" panose="020B0604020202020204" pitchFamily="34" charset="0"/>
              </a:rPr>
              <a:t>a delivery person.</a:t>
            </a:r>
            <a:endParaRPr lang="en-US" dirty="0">
              <a:latin typeface="Arial" panose="020B0604020202020204" pitchFamily="34" charset="0"/>
            </a:endParaRPr>
          </a:p>
          <a:p>
            <a:endParaRPr lang="en-US" dirty="0" smtClean="0">
              <a:latin typeface="Arial" panose="020B0604020202020204" pitchFamily="34" charset="0"/>
            </a:endParaRPr>
          </a:p>
          <a:p>
            <a:endParaRPr lang="en-IN" dirty="0">
              <a:latin typeface="Arial" panose="020B0604020202020204" pitchFamily="34" charset="0"/>
            </a:endParaRPr>
          </a:p>
        </p:txBody>
      </p:sp>
    </p:spTree>
    <p:extLst>
      <p:ext uri="{BB962C8B-B14F-4D97-AF65-F5344CB8AC3E}">
        <p14:creationId xmlns:p14="http://schemas.microsoft.com/office/powerpoint/2010/main" val="2760996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7934"/>
            <a:ext cx="3728906" cy="584775"/>
          </a:xfrm>
          <a:prstGeom prst="rect">
            <a:avLst/>
          </a:prstGeom>
        </p:spPr>
        <p:txBody>
          <a:bodyPr wrap="none">
            <a:spAutoFit/>
          </a:bodyPr>
          <a:lstStyle/>
          <a:p>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INTRODUCTION</a:t>
            </a:r>
            <a:r>
              <a:rPr lang="en-IN"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p>
        </p:txBody>
      </p:sp>
      <p:sp>
        <p:nvSpPr>
          <p:cNvPr id="3" name="TextBox 2"/>
          <p:cNvSpPr txBox="1"/>
          <p:nvPr/>
        </p:nvSpPr>
        <p:spPr>
          <a:xfrm>
            <a:off x="290286" y="1393371"/>
            <a:ext cx="11176000" cy="2949525"/>
          </a:xfrm>
          <a:prstGeom prst="rect">
            <a:avLst/>
          </a:prstGeom>
          <a:noFill/>
        </p:spPr>
        <p:txBody>
          <a:bodyPr wrap="square" rtlCol="0">
            <a:spAutoFit/>
          </a:bodyPr>
          <a:lstStyle/>
          <a:p>
            <a:pPr>
              <a:lnSpc>
                <a:spcPct val="150000"/>
              </a:lnSpc>
            </a:pPr>
            <a:r>
              <a:rPr lang="en-IN" dirty="0"/>
              <a:t> </a:t>
            </a:r>
            <a:r>
              <a:rPr lang="en-IN" dirty="0"/>
              <a:t> </a:t>
            </a:r>
            <a:r>
              <a:rPr lang="en-IN" dirty="0" smtClean="0"/>
              <a:t>                      </a:t>
            </a:r>
            <a:r>
              <a:rPr lang="en-IN" dirty="0" smtClean="0">
                <a:latin typeface="Arial" panose="020B0604020202020204" pitchFamily="34" charset="0"/>
              </a:rPr>
              <a:t>The </a:t>
            </a:r>
            <a:r>
              <a:rPr lang="en-IN" dirty="0">
                <a:latin typeface="Arial" panose="020B0604020202020204" pitchFamily="34" charset="0"/>
              </a:rPr>
              <a:t>Online Pizza Ordering System is a program that will be capable of inputting data and retrieving data to support the ordering process. </a:t>
            </a:r>
            <a:endParaRPr lang="en-IN" dirty="0" smtClean="0">
              <a:latin typeface="Arial" panose="020B0604020202020204" pitchFamily="34" charset="0"/>
            </a:endParaRPr>
          </a:p>
          <a:p>
            <a:pPr>
              <a:lnSpc>
                <a:spcPct val="150000"/>
              </a:lnSpc>
            </a:pPr>
            <a:r>
              <a:rPr lang="en-IN" dirty="0" smtClean="0">
                <a:latin typeface="Arial" panose="020B0604020202020204" pitchFamily="34" charset="0"/>
              </a:rPr>
              <a:t>                The </a:t>
            </a:r>
            <a:r>
              <a:rPr lang="en-IN" dirty="0">
                <a:latin typeface="Arial" panose="020B0604020202020204" pitchFamily="34" charset="0"/>
              </a:rPr>
              <a:t>program will have all necessary flavors of  pizza </a:t>
            </a:r>
            <a:r>
              <a:rPr lang="en-IN" dirty="0" smtClean="0">
                <a:latin typeface="Arial" panose="020B0604020202020204" pitchFamily="34" charset="0"/>
              </a:rPr>
              <a:t>types, </a:t>
            </a:r>
            <a:r>
              <a:rPr lang="en-IN" dirty="0">
                <a:latin typeface="Arial" panose="020B0604020202020204" pitchFamily="34" charset="0"/>
              </a:rPr>
              <a:t>and pizza ingredients.The Online pizza Ordering System is the typical ordering and delivery retrieval </a:t>
            </a:r>
            <a:r>
              <a:rPr lang="en-IN" dirty="0" smtClean="0">
                <a:latin typeface="Arial" panose="020B0604020202020204" pitchFamily="34" charset="0"/>
              </a:rPr>
              <a:t>system.How </a:t>
            </a:r>
            <a:r>
              <a:rPr lang="en-IN" dirty="0">
                <a:latin typeface="Arial" panose="020B0604020202020204" pitchFamily="34" charset="0"/>
              </a:rPr>
              <a:t>the program would work in typical conditions is a customer or employee would access the database and enter the required information</a:t>
            </a:r>
            <a:r>
              <a:rPr lang="en-IN" dirty="0" smtClean="0">
                <a:latin typeface="Arial" panose="020B0604020202020204" pitchFamily="34" charset="0"/>
              </a:rPr>
              <a:t>.</a:t>
            </a:r>
          </a:p>
          <a:p>
            <a:pPr>
              <a:lnSpc>
                <a:spcPct val="150000"/>
              </a:lnSpc>
            </a:pPr>
            <a:r>
              <a:rPr lang="en-IN" dirty="0" smtClean="0">
                <a:latin typeface="Arial" panose="020B0604020202020204" pitchFamily="34" charset="0"/>
              </a:rPr>
              <a:t> </a:t>
            </a:r>
            <a:r>
              <a:rPr lang="en-IN" dirty="0">
                <a:latin typeface="Arial" panose="020B0604020202020204" pitchFamily="34" charset="0"/>
              </a:rPr>
              <a:t>The goal of the program is to develop a data collection that would allow new customers to input their personal data ( name, address, number, email )</a:t>
            </a:r>
          </a:p>
        </p:txBody>
      </p:sp>
    </p:spTree>
    <p:extLst>
      <p:ext uri="{BB962C8B-B14F-4D97-AF65-F5344CB8AC3E}">
        <p14:creationId xmlns:p14="http://schemas.microsoft.com/office/powerpoint/2010/main" val="1941977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149968" y="25758"/>
            <a:ext cx="2616591" cy="5570806"/>
          </a:xfrm>
          <a:prstGeom prst="rect">
            <a:avLst/>
          </a:prstGeom>
        </p:spPr>
      </p:pic>
      <p:sp>
        <p:nvSpPr>
          <p:cNvPr id="3" name="TextBox 2"/>
          <p:cNvSpPr txBox="1"/>
          <p:nvPr/>
        </p:nvSpPr>
        <p:spPr>
          <a:xfrm>
            <a:off x="88900" y="152400"/>
            <a:ext cx="3540565" cy="584775"/>
          </a:xfrm>
          <a:prstGeom prst="rect">
            <a:avLst/>
          </a:prstGeom>
          <a:noFill/>
        </p:spPr>
        <p:txBody>
          <a:bodyPr wrap="square" rtlCol="0">
            <a:spAutoFit/>
          </a:bodyPr>
          <a:lstStyle/>
          <a:p>
            <a:r>
              <a:rPr lang="en-US" sz="3200" b="1" dirty="0" smtClean="0">
                <a:latin typeface="Arial" panose="020B0604020202020204" pitchFamily="34" charset="0"/>
              </a:rPr>
              <a:t>UML DIAGRAM</a:t>
            </a:r>
            <a:endParaRPr lang="en-IN" sz="3200" b="1" dirty="0">
              <a:latin typeface="Arial" panose="020B0604020202020204" pitchFamily="34" charset="0"/>
            </a:endParaRPr>
          </a:p>
        </p:txBody>
      </p:sp>
    </p:spTree>
    <p:extLst>
      <p:ext uri="{BB962C8B-B14F-4D97-AF65-F5344CB8AC3E}">
        <p14:creationId xmlns:p14="http://schemas.microsoft.com/office/powerpoint/2010/main" val="669043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019" y="838201"/>
            <a:ext cx="10209681" cy="4798726"/>
          </a:xfrm>
          <a:prstGeom prst="rect">
            <a:avLst/>
          </a:prstGeom>
        </p:spPr>
      </p:pic>
      <p:sp>
        <p:nvSpPr>
          <p:cNvPr id="3" name="TextBox 2"/>
          <p:cNvSpPr txBox="1"/>
          <p:nvPr/>
        </p:nvSpPr>
        <p:spPr>
          <a:xfrm>
            <a:off x="127000" y="215900"/>
            <a:ext cx="3962400" cy="584775"/>
          </a:xfrm>
          <a:prstGeom prst="rect">
            <a:avLst/>
          </a:prstGeom>
          <a:noFill/>
        </p:spPr>
        <p:txBody>
          <a:bodyPr wrap="square" rtlCol="0">
            <a:spAutoFit/>
          </a:bodyPr>
          <a:lstStyle/>
          <a:p>
            <a:r>
              <a:rPr lang="en-US" sz="3200" b="1" dirty="0" smtClean="0">
                <a:latin typeface="Arial" panose="020B0604020202020204" pitchFamily="34" charset="0"/>
              </a:rPr>
              <a:t>ER-DIAGRAM</a:t>
            </a:r>
            <a:endParaRPr lang="en-IN" sz="3200" b="1" dirty="0">
              <a:latin typeface="Arial" panose="020B0604020202020204" pitchFamily="34" charset="0"/>
            </a:endParaRPr>
          </a:p>
        </p:txBody>
      </p:sp>
    </p:spTree>
    <p:extLst>
      <p:ext uri="{BB962C8B-B14F-4D97-AF65-F5344CB8AC3E}">
        <p14:creationId xmlns:p14="http://schemas.microsoft.com/office/powerpoint/2010/main" val="2758031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543" y="319315"/>
            <a:ext cx="6284686" cy="584775"/>
          </a:xfrm>
          <a:prstGeom prst="rect">
            <a:avLst/>
          </a:prstGeom>
          <a:noFill/>
        </p:spPr>
        <p:txBody>
          <a:bodyPr wrap="square" rtlCol="0">
            <a:spAutoFit/>
          </a:bodyPr>
          <a:lstStyle/>
          <a:p>
            <a:r>
              <a:rPr lang="en-IN" sz="3200" b="1" dirty="0" smtClean="0">
                <a:latin typeface="Arial" panose="020B0604020202020204" pitchFamily="34" charset="0"/>
              </a:rPr>
              <a:t>Purpose</a:t>
            </a:r>
            <a:r>
              <a:rPr lang="en-IN" b="1" dirty="0" smtClean="0"/>
              <a:t> </a:t>
            </a:r>
            <a:endParaRPr lang="en-IN" b="1" dirty="0"/>
          </a:p>
        </p:txBody>
      </p:sp>
      <p:sp>
        <p:nvSpPr>
          <p:cNvPr id="4" name="TextBox 3"/>
          <p:cNvSpPr txBox="1"/>
          <p:nvPr/>
        </p:nvSpPr>
        <p:spPr>
          <a:xfrm>
            <a:off x="841828" y="1364344"/>
            <a:ext cx="9927771" cy="3780522"/>
          </a:xfrm>
          <a:prstGeom prst="rect">
            <a:avLst/>
          </a:prstGeom>
          <a:noFill/>
        </p:spPr>
        <p:txBody>
          <a:bodyPr wrap="square" rtlCol="0">
            <a:spAutoFit/>
          </a:bodyPr>
          <a:lstStyle/>
          <a:p>
            <a:pPr marL="285750" lvl="0" indent="-285750" fontAlgn="base">
              <a:lnSpc>
                <a:spcPct val="150000"/>
              </a:lnSpc>
              <a:buFont typeface="Wingdings" panose="05000000000000000000" pitchFamily="2" charset="2"/>
              <a:buChar char="§"/>
            </a:pPr>
            <a:r>
              <a:rPr lang="en-IN" dirty="0" smtClean="0">
                <a:latin typeface="Arial" panose="020B0604020202020204" pitchFamily="34" charset="0"/>
              </a:rPr>
              <a:t>Login </a:t>
            </a:r>
            <a:r>
              <a:rPr lang="en-IN" dirty="0">
                <a:latin typeface="Arial" panose="020B0604020202020204" pitchFamily="34" charset="0"/>
              </a:rPr>
              <a:t>For </a:t>
            </a:r>
            <a:r>
              <a:rPr lang="en-IN" dirty="0" smtClean="0">
                <a:latin typeface="Arial" panose="020B0604020202020204" pitchFamily="34" charset="0"/>
              </a:rPr>
              <a:t>Admin</a:t>
            </a:r>
            <a:endParaRPr lang="en-IN" dirty="0">
              <a:latin typeface="Arial" panose="020B0604020202020204" pitchFamily="34" charset="0"/>
            </a:endParaRPr>
          </a:p>
          <a:p>
            <a:pPr marL="285750" lvl="0" indent="-285750" fontAlgn="base">
              <a:lnSpc>
                <a:spcPct val="150000"/>
              </a:lnSpc>
              <a:buFont typeface="Wingdings" panose="05000000000000000000" pitchFamily="2" charset="2"/>
              <a:buChar char="§"/>
            </a:pPr>
            <a:r>
              <a:rPr lang="en-IN" dirty="0" smtClean="0">
                <a:latin typeface="Arial" panose="020B0604020202020204" pitchFamily="34" charset="0"/>
              </a:rPr>
              <a:t>manage </a:t>
            </a:r>
            <a:r>
              <a:rPr lang="en-IN" dirty="0">
                <a:latin typeface="Arial" panose="020B0604020202020204" pitchFamily="34" charset="0"/>
              </a:rPr>
              <a:t>menu </a:t>
            </a:r>
            <a:r>
              <a:rPr lang="en-IN" dirty="0" smtClean="0">
                <a:latin typeface="Arial" panose="020B0604020202020204" pitchFamily="34" charset="0"/>
              </a:rPr>
              <a:t>list</a:t>
            </a:r>
            <a:endParaRPr lang="en-IN" dirty="0">
              <a:latin typeface="Arial" panose="020B0604020202020204" pitchFamily="34" charset="0"/>
            </a:endParaRP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manage orders</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add the products to the </a:t>
            </a:r>
            <a:r>
              <a:rPr lang="en-IN" dirty="0" smtClean="0">
                <a:latin typeface="Arial" panose="020B0604020202020204" pitchFamily="34" charset="0"/>
              </a:rPr>
              <a:t>menu list</a:t>
            </a:r>
            <a:endParaRPr lang="en-IN" dirty="0">
              <a:latin typeface="Arial" panose="020B0604020202020204" pitchFamily="34" charset="0"/>
            </a:endParaRP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edit the existing Products of </a:t>
            </a:r>
            <a:r>
              <a:rPr lang="en-IN" dirty="0" smtClean="0">
                <a:latin typeface="Arial" panose="020B0604020202020204" pitchFamily="34" charset="0"/>
              </a:rPr>
              <a:t>menu list</a:t>
            </a:r>
            <a:endParaRPr lang="en-IN" dirty="0">
              <a:latin typeface="Arial" panose="020B0604020202020204" pitchFamily="34" charset="0"/>
            </a:endParaRP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Login </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Registration</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cart</a:t>
            </a:r>
          </a:p>
          <a:p>
            <a:pPr marL="285750" lvl="0" indent="-285750" fontAlgn="base">
              <a:lnSpc>
                <a:spcPct val="150000"/>
              </a:lnSpc>
              <a:buFont typeface="Wingdings" panose="05000000000000000000" pitchFamily="2" charset="2"/>
              <a:buChar char="§"/>
            </a:pPr>
            <a:r>
              <a:rPr lang="en-IN" dirty="0">
                <a:latin typeface="Arial" panose="020B0604020202020204" pitchFamily="34" charset="0"/>
              </a:rPr>
              <a:t>customer Order confirmation</a:t>
            </a:r>
          </a:p>
        </p:txBody>
      </p:sp>
    </p:spTree>
    <p:extLst>
      <p:ext uri="{BB962C8B-B14F-4D97-AF65-F5344CB8AC3E}">
        <p14:creationId xmlns:p14="http://schemas.microsoft.com/office/powerpoint/2010/main" val="2598267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709862" y="246744"/>
            <a:ext cx="6569075" cy="5225142"/>
          </a:xfrm>
          <a:prstGeom prst="rect">
            <a:avLst/>
          </a:prstGeom>
        </p:spPr>
      </p:pic>
    </p:spTree>
    <p:extLst>
      <p:ext uri="{BB962C8B-B14F-4D97-AF65-F5344CB8AC3E}">
        <p14:creationId xmlns:p14="http://schemas.microsoft.com/office/powerpoint/2010/main" val="2296460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45" y="308072"/>
            <a:ext cx="7097485" cy="584775"/>
          </a:xfrm>
          <a:prstGeom prst="rect">
            <a:avLst/>
          </a:prstGeom>
          <a:noFill/>
        </p:spPr>
        <p:txBody>
          <a:bodyPr wrap="square" rtlCol="0">
            <a:spAutoFit/>
          </a:bodyPr>
          <a:lstStyle/>
          <a:p>
            <a:r>
              <a:rPr lang="en-IN" sz="3200" b="1" dirty="0">
                <a:latin typeface="Arial" panose="020B0604020202020204" pitchFamily="34" charset="0"/>
              </a:rPr>
              <a:t>Scope</a:t>
            </a:r>
            <a:r>
              <a:rPr lang="en-IN" dirty="0"/>
              <a:t> </a:t>
            </a:r>
          </a:p>
        </p:txBody>
      </p:sp>
      <p:sp>
        <p:nvSpPr>
          <p:cNvPr id="3" name="TextBox 2"/>
          <p:cNvSpPr txBox="1"/>
          <p:nvPr/>
        </p:nvSpPr>
        <p:spPr>
          <a:xfrm>
            <a:off x="595086" y="1146629"/>
            <a:ext cx="9942285" cy="2534027"/>
          </a:xfrm>
          <a:prstGeom prst="rect">
            <a:avLst/>
          </a:prstGeom>
          <a:noFill/>
        </p:spPr>
        <p:txBody>
          <a:bodyPr wrap="square" rtlCol="0">
            <a:spAutoFit/>
          </a:bodyPr>
          <a:lstStyle/>
          <a:p>
            <a:pPr>
              <a:lnSpc>
                <a:spcPct val="150000"/>
              </a:lnSpc>
            </a:pPr>
            <a:r>
              <a:rPr lang="en-IN" dirty="0">
                <a:latin typeface="Arial" panose="020B0604020202020204" pitchFamily="34" charset="0"/>
              </a:rPr>
              <a:t>Online Pizza ordering system will be a web based application whose main language of programming will be Java</a:t>
            </a:r>
            <a:r>
              <a:rPr lang="en-IN" dirty="0" smtClean="0">
                <a:latin typeface="Arial" panose="020B0604020202020204" pitchFamily="34" charset="0"/>
              </a:rPr>
              <a:t>.</a:t>
            </a:r>
          </a:p>
          <a:p>
            <a:pPr>
              <a:lnSpc>
                <a:spcPct val="150000"/>
              </a:lnSpc>
            </a:pPr>
            <a:r>
              <a:rPr lang="en-IN" dirty="0" smtClean="0">
                <a:latin typeface="Arial" panose="020B0604020202020204" pitchFamily="34" charset="0"/>
              </a:rPr>
              <a:t> </a:t>
            </a:r>
            <a:r>
              <a:rPr lang="en-IN" dirty="0">
                <a:latin typeface="Arial" panose="020B0604020202020204" pitchFamily="34" charset="0"/>
              </a:rPr>
              <a:t>Its main aim is to simplify and improve the efficiency of the ordering process for both customer and pizza shop owners, minimize manual data entry and ensure data accuracy and security during order placement process. Customers will also be able to view product menus and their ingredients and be able to have a visual confirmation that the order was place correctly</a:t>
            </a:r>
          </a:p>
        </p:txBody>
      </p:sp>
    </p:spTree>
    <p:extLst>
      <p:ext uri="{BB962C8B-B14F-4D97-AF65-F5344CB8AC3E}">
        <p14:creationId xmlns:p14="http://schemas.microsoft.com/office/powerpoint/2010/main" val="9767993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548</TotalTime>
  <Words>746</Words>
  <Application>Microsoft Office PowerPoint</Application>
  <PresentationFormat>Widescreen</PresentationFormat>
  <Paragraphs>74</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Academy Engraved LET</vt:lpstr>
      <vt:lpstr>Arial</vt:lpstr>
      <vt:lpstr>Calibri</vt:lpstr>
      <vt:lpstr>Impact</vt:lpstr>
      <vt:lpstr>Times New Roman</vt:lpstr>
      <vt:lpstr>Wingdings</vt:lpstr>
      <vt:lpstr>Main Event</vt:lpstr>
      <vt:lpstr>MSPhotoEd.3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Online Pizza Order System</dc:title>
  <dc:creator>LAPPY</dc:creator>
  <cp:lastModifiedBy>LAPPY</cp:lastModifiedBy>
  <cp:revision>22</cp:revision>
  <dcterms:created xsi:type="dcterms:W3CDTF">2021-03-19T05:45:59Z</dcterms:created>
  <dcterms:modified xsi:type="dcterms:W3CDTF">2021-03-21T18:09:49Z</dcterms:modified>
</cp:coreProperties>
</file>