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4B6-1FF0-432C-ADA4-16B711E30448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EBC9-C02B-4BE1-AAFD-3892CEFA34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4B6-1FF0-432C-ADA4-16B711E30448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EBC9-C02B-4BE1-AAFD-3892CEFA34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4B6-1FF0-432C-ADA4-16B711E30448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EBC9-C02B-4BE1-AAFD-3892CEFA34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4B6-1FF0-432C-ADA4-16B711E30448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EBC9-C02B-4BE1-AAFD-3892CEFA34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4B6-1FF0-432C-ADA4-16B711E30448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EBC9-C02B-4BE1-AAFD-3892CEFA34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4B6-1FF0-432C-ADA4-16B711E30448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EBC9-C02B-4BE1-AAFD-3892CEFA34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4B6-1FF0-432C-ADA4-16B711E30448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EBC9-C02B-4BE1-AAFD-3892CEFA34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4B6-1FF0-432C-ADA4-16B711E30448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EBC9-C02B-4BE1-AAFD-3892CEFA34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4B6-1FF0-432C-ADA4-16B711E30448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EBC9-C02B-4BE1-AAFD-3892CEFA34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4B6-1FF0-432C-ADA4-16B711E30448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EBC9-C02B-4BE1-AAFD-3892CEFA34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4B6-1FF0-432C-ADA4-16B711E30448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EBC9-C02B-4BE1-AAFD-3892CEFA3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E4B6-1FF0-432C-ADA4-16B711E30448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EBC9-C02B-4BE1-AAFD-3892CEFA34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최종발표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2012180022 </a:t>
            </a:r>
            <a:r>
              <a:rPr lang="ko-KR" altLang="en-US" dirty="0" smtClean="0"/>
              <a:t>양기석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52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52476"/>
              </p:ext>
            </p:extLst>
          </p:nvPr>
        </p:nvGraphicFramePr>
        <p:xfrm>
          <a:off x="467544" y="260648"/>
          <a:ext cx="8424936" cy="648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808312"/>
                <a:gridCol w="2736304"/>
                <a:gridCol w="1440160"/>
              </a:tblGrid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bg2"/>
                          </a:solidFill>
                        </a:rPr>
                        <a:t>차</a:t>
                      </a:r>
                      <a:r>
                        <a:rPr lang="ko-KR" altLang="en-US" baseline="0" dirty="0" smtClean="0">
                          <a:solidFill>
                            <a:schemeClr val="bg2"/>
                          </a:solidFill>
                        </a:rPr>
                        <a:t> 발표 목표 범위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/>
                          </a:solidFill>
                        </a:rPr>
                        <a:t>실제 개발 완료 범위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/>
                          </a:solidFill>
                        </a:rPr>
                        <a:t>진척도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캐릭터 이동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점프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좌 우 이동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모두 구현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맵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구현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들판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숲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광산 구현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모두 구현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충돌처리</a:t>
                      </a:r>
                      <a:endParaRPr lang="en-US" altLang="ko-KR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주인공과</a:t>
                      </a:r>
                      <a:r>
                        <a:rPr lang="ko-KR" altLang="en-US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적</a:t>
                      </a:r>
                      <a:r>
                        <a:rPr lang="en-US" altLang="ko-KR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주인공과 </a:t>
                      </a:r>
                      <a:r>
                        <a:rPr lang="ko-KR" altLang="en-US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맵</a:t>
                      </a:r>
                      <a:endParaRPr lang="en-US" altLang="ko-KR" baseline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주인공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적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맵과</a:t>
                      </a:r>
                      <a:endParaRPr lang="en-US" altLang="ko-KR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각종 무기의 충돌처리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아이템 구현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칼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곡괭이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도끼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포션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활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대포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활과 대포 구현 못함</a:t>
                      </a:r>
                      <a:endParaRPr lang="en-US" altLang="ko-KR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80%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아이템 조합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인벤토리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HP</a:t>
                      </a:r>
                      <a:r>
                        <a:rPr lang="en-US" altLang="ko-KR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바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모두 구현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적 오브젝트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야생 </a:t>
                      </a:r>
                      <a:r>
                        <a:rPr lang="ko-KR" altLang="en-US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몬스터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슬라임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슬라임만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구현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60%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레벨 디자인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50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일 동안의 난이도 조절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적절하지 못한 난이도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50%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사운드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배경음악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캐릭터 모션에 따른 사운드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목표범위를 포함한</a:t>
                      </a:r>
                      <a:endParaRPr lang="en-US" altLang="ko-KR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기타 적들의 사운드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118807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TM02455519[[fn=겨울]]</Template>
  <TotalTime>19</TotalTime>
  <Words>123</Words>
  <Application>Microsoft Office PowerPoint</Application>
  <PresentationFormat>화면 슬라이드 쇼(4:3)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Winter</vt:lpstr>
      <vt:lpstr>2D 최종발표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최종발표</dc:title>
  <dc:creator>yang</dc:creator>
  <cp:lastModifiedBy>yang</cp:lastModifiedBy>
  <cp:revision>2</cp:revision>
  <dcterms:created xsi:type="dcterms:W3CDTF">2015-12-12T21:00:47Z</dcterms:created>
  <dcterms:modified xsi:type="dcterms:W3CDTF">2015-12-12T21:20:18Z</dcterms:modified>
</cp:coreProperties>
</file>