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2d </a:t>
            </a:r>
            <a:r>
              <a:rPr lang="ko-KR" altLang="en-US" sz="4400" dirty="0" smtClean="0"/>
              <a:t>게임 프로그래밍 프로젝트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2012180022 </a:t>
            </a:r>
            <a:r>
              <a:rPr lang="ko-KR" altLang="en-US" dirty="0" smtClean="0"/>
              <a:t>양기석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748883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목차</a:t>
            </a:r>
            <a:endParaRPr lang="en-US" altLang="ko-KR" sz="4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4000" dirty="0" smtClean="0">
                <a:latin typeface="+mj-ea"/>
                <a:ea typeface="+mj-ea"/>
              </a:rPr>
              <a:t>○ 게임 </a:t>
            </a:r>
            <a:r>
              <a:rPr lang="ko-KR" altLang="en-US" sz="4000" dirty="0" err="1" smtClean="0">
                <a:latin typeface="+mj-ea"/>
                <a:ea typeface="+mj-ea"/>
              </a:rPr>
              <a:t>컨셉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smtClean="0">
                <a:latin typeface="+mj-ea"/>
                <a:ea typeface="+mj-ea"/>
              </a:rPr>
              <a:t>게임 흐름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ko-KR" altLang="en-US" sz="4000" dirty="0" smtClean="0">
                <a:latin typeface="+mj-ea"/>
                <a:ea typeface="+mj-ea"/>
              </a:rPr>
              <a:t>○ 개발 범위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err="1" smtClean="0">
                <a:latin typeface="+mj-ea"/>
                <a:ea typeface="+mj-ea"/>
              </a:rPr>
              <a:t>스케쥴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34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ㅁ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게임 </a:t>
            </a:r>
            <a:r>
              <a:rPr lang="ko-KR" altLang="en-US" sz="4000" dirty="0" err="1">
                <a:latin typeface="+mj-ea"/>
                <a:ea typeface="+mj-ea"/>
              </a:rPr>
              <a:t>컨셉</a:t>
            </a:r>
            <a:endParaRPr lang="en-US" altLang="ko-KR" sz="40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45720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4867955" cy="2314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747177">
            <a:off x="1488819" y="1836783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+mj-ea"/>
                <a:ea typeface="+mj-ea"/>
              </a:rPr>
              <a:t>생존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544657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로그라이크</a:t>
            </a:r>
            <a:r>
              <a:rPr lang="ko-KR" altLang="en-US" dirty="0" smtClean="0">
                <a:latin typeface="+mj-ea"/>
                <a:ea typeface="+mj-ea"/>
              </a:rPr>
              <a:t> 방식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흐름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1575656"/>
            <a:ext cx="2304256" cy="1872208"/>
            <a:chOff x="1043608" y="1556792"/>
            <a:chExt cx="2304256" cy="187220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재료 습득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동굴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들판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숲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35696" y="1556792"/>
              <a:ext cx="72008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낮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23850" y="1575656"/>
            <a:ext cx="2304256" cy="1885596"/>
            <a:chOff x="4742646" y="1391004"/>
            <a:chExt cx="2304256" cy="18855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742646" y="17644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적 출현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야생동물 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몬스터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34734" y="1391004"/>
              <a:ext cx="720080" cy="3600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밤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934477" y="4437112"/>
            <a:ext cx="2512090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아이템 제작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15816" y="364502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923850" y="3717032"/>
            <a:ext cx="29622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95936" y="27051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851920" y="2060848"/>
            <a:ext cx="936104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Day 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2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03648" y="785506"/>
            <a:ext cx="5971725" cy="2016224"/>
            <a:chOff x="1336876" y="1412776"/>
            <a:chExt cx="6331468" cy="324036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50day </a:t>
              </a:r>
              <a:r>
                <a:rPr lang="ko-KR" altLang="en-US" dirty="0" smtClean="0"/>
                <a:t>생존</a:t>
              </a:r>
              <a:endParaRPr lang="ko-KR" altLang="en-US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탈출 도구 완성</a:t>
              </a:r>
              <a:endParaRPr lang="ko-KR" altLang="en-US" dirty="0"/>
            </a:p>
          </p:txBody>
        </p:sp>
        <p:sp>
          <p:nvSpPr>
            <p:cNvPr id="4" name="오른쪽 화살표 3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8064" y="2844093"/>
              <a:ext cx="2520280" cy="13355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CLEAR! </a:t>
              </a:r>
              <a:endParaRPr lang="ko-KR" altLang="en-US" sz="48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4257" y="3501008"/>
            <a:ext cx="6371592" cy="2016224"/>
            <a:chOff x="1336876" y="1412776"/>
            <a:chExt cx="6755423" cy="32403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생존 실패</a:t>
              </a:r>
              <a:r>
                <a:rPr lang="en-US" altLang="ko-KR" dirty="0" smtClean="0"/>
                <a:t>( </a:t>
              </a:r>
              <a:r>
                <a:rPr lang="ko-KR" altLang="en-US" dirty="0" smtClean="0"/>
                <a:t>죽음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</a:t>
              </a:r>
              <a:r>
                <a:rPr lang="en-US" altLang="ko-KR" dirty="0" smtClean="0"/>
                <a:t>(BASE)  </a:t>
              </a:r>
              <a:r>
                <a:rPr lang="ko-KR" altLang="en-US" dirty="0" smtClean="0"/>
                <a:t>폭발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699" y="2835430"/>
              <a:ext cx="2906600" cy="5935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한번 죽음은 영원한 죽음</a:t>
              </a:r>
              <a:endParaRPr lang="ko-KR" altLang="en-US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1066800"/>
          </a:xfrm>
        </p:spPr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기</a:t>
            </a:r>
            <a:r>
              <a:rPr lang="ko-KR" altLang="en-US" sz="4000" dirty="0">
                <a:latin typeface="+mj-ea"/>
                <a:ea typeface="+mj-ea"/>
              </a:rPr>
              <a:t>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3116"/>
              </p:ext>
            </p:extLst>
          </p:nvPr>
        </p:nvGraphicFramePr>
        <p:xfrm>
          <a:off x="1403648" y="1268760"/>
          <a:ext cx="5976664" cy="4931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  <a:gridCol w="439248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캐릭터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키보드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움직임</a:t>
                      </a:r>
                      <a:endParaRPr lang="en-US" altLang="ko-KR" baseline="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(w/a/s/d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 ,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space bar) , 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충돌처리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이동 애니메이션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맵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타일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아이템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생명력 회복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조합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선택 기능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인벤토리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저장 또는 표시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레벨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매일 랜덤으로 바뀌는 </a:t>
                      </a:r>
                      <a:endParaRPr lang="en-US" altLang="ko-KR" sz="16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맵의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지형</a:t>
                      </a:r>
                      <a:r>
                        <a:rPr lang="en-US" altLang="ko-KR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재료 아이템 등</a:t>
                      </a:r>
                      <a:endParaRPr lang="ko-KR" altLang="en-US" sz="16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배경음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기타 효과음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기타 기능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몬스터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패턴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방어타워 건설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밤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낮 표현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674713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개발 일정</a:t>
            </a:r>
            <a:endParaRPr lang="ko-KR" altLang="en-US" sz="40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65128"/>
              </p:ext>
            </p:extLst>
          </p:nvPr>
        </p:nvGraphicFramePr>
        <p:xfrm>
          <a:off x="1547664" y="1268761"/>
          <a:ext cx="5616624" cy="483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680520"/>
              </a:tblGrid>
              <a:tr h="36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19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(~9.28)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Pico2d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공부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전체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설계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sz="140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수집</a:t>
                      </a:r>
                      <a:r>
                        <a:rPr lang="en-US" altLang="ko-KR" sz="1400" baseline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시스템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캐릭터와 적 충돌처리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효과 및 조합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사운드 삽입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구성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인벤토리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창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레벨 디자인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9~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메뉴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엔딩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씬 구성  및  버그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처리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 프로그래밍 프로젝트</vt:lpstr>
      <vt:lpstr>PowerPoint 프레젠테이션</vt:lpstr>
      <vt:lpstr>ㅁ</vt:lpstr>
      <vt:lpstr>.</vt:lpstr>
      <vt:lpstr>PowerPoint 프레젠테이션</vt:lpstr>
      <vt:lpstr>PowerPoint 프레젠테이션</vt:lpstr>
      <vt:lpstr>   ㅇ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Microsoft Corporation</dc:creator>
  <cp:lastModifiedBy>yang</cp:lastModifiedBy>
  <cp:revision>3</cp:revision>
  <dcterms:created xsi:type="dcterms:W3CDTF">2006-10-05T04:04:58Z</dcterms:created>
  <dcterms:modified xsi:type="dcterms:W3CDTF">2015-09-28T16:40:44Z</dcterms:modified>
</cp:coreProperties>
</file>