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78958F-5DF6-4174-817B-0919A1E7661E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1360B-1A02-468C-8713-CD270DC29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2012180022 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양기석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GAME PROJECT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6768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4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600" dirty="0" smtClean="0"/>
          </a:p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 	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 	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개발 범위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 	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개발 일정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 	</a:t>
            </a:r>
            <a:r>
              <a:rPr lang="en-US" altLang="ko-KR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Github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Commits</a:t>
            </a:r>
          </a:p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 	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자체 평가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4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1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400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게임 </a:t>
            </a:r>
            <a:r>
              <a:rPr lang="ko-KR" altLang="en-US" sz="4000" dirty="0" err="1" smtClean="0">
                <a:latin typeface="+mj-ea"/>
                <a:ea typeface="+mj-ea"/>
              </a:rPr>
              <a:t>컨셉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45720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4867955" cy="2314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97331">
            <a:off x="952683" y="901754"/>
            <a:ext cx="284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atin typeface="+mj-ea"/>
                <a:ea typeface="+mj-ea"/>
              </a:rPr>
              <a:t>생존 하라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6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4028"/>
              </p:ext>
            </p:extLst>
          </p:nvPr>
        </p:nvGraphicFramePr>
        <p:xfrm>
          <a:off x="1547664" y="1268760"/>
          <a:ext cx="5976664" cy="4931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  <a:gridCol w="4392488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캐릭터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키보드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움직임</a:t>
                      </a:r>
                      <a:endParaRPr lang="en-US" altLang="ko-KR" baseline="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(w/a/s/d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 ,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space bar) , 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충돌처리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이동 애니메이션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맵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타일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아이템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생명력 회복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조합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선택 기능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인벤토리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저장 또는 표시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레벨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매일 랜덤으로 바뀌는 </a:t>
                      </a:r>
                      <a:endParaRPr lang="en-US" altLang="ko-KR" sz="16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맵의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지형</a:t>
                      </a:r>
                      <a:r>
                        <a:rPr lang="en-US" altLang="ko-KR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재료 아이템 등</a:t>
                      </a:r>
                      <a:endParaRPr lang="ko-KR" altLang="en-US" sz="16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배경음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기타 효과음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기타 기능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몬스터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패턴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방어타워 건설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밤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낮 표현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3728" y="4046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개발범위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94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1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07150"/>
              </p:ext>
            </p:extLst>
          </p:nvPr>
        </p:nvGraphicFramePr>
        <p:xfrm>
          <a:off x="1619672" y="1124744"/>
          <a:ext cx="5616624" cy="473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680520"/>
              </a:tblGrid>
              <a:tr h="365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9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(~9.28)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Pico2d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구경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375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(100%)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구경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스크롤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(100%)x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축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y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축 스크롤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이동에 따른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맵과의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충돌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전체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설계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42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(73.4%)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메인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숲 완성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9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적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캐릭터와 적 충돌처리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수집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시스템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사운드 삽입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효과 및 조합 구현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구성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인벤토리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창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레벨 디자인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39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9~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메뉴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엔딩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씬 구성  및  버그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처리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3728" y="4046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개발상황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960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4038"/>
            <a:ext cx="8568952" cy="537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27615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hub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커밋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049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4046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자체 평가</a:t>
            </a:r>
            <a:endParaRPr lang="ko-KR" altLang="en-US" sz="4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86066"/>
              </p:ext>
            </p:extLst>
          </p:nvPr>
        </p:nvGraphicFramePr>
        <p:xfrm>
          <a:off x="467544" y="2276872"/>
          <a:ext cx="8424935" cy="191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671"/>
                <a:gridCol w="3590264"/>
              </a:tblGrid>
              <a:tr h="427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모두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대비 일정은 잘 지켰는가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</a:t>
                      </a:r>
                      <a:r>
                        <a:rPr lang="ko-KR" altLang="en-US" baseline="0" dirty="0" smtClean="0"/>
                        <a:t> 되는가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424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131</TotalTime>
  <Words>218</Words>
  <Application>Microsoft Office PowerPoint</Application>
  <PresentationFormat>화면 슬라이드 쇼(4:3)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기류</vt:lpstr>
      <vt:lpstr>2D GAME PROJECT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 </dc:title>
  <dc:creator>yang</dc:creator>
  <cp:lastModifiedBy>yang</cp:lastModifiedBy>
  <cp:revision>4</cp:revision>
  <dcterms:created xsi:type="dcterms:W3CDTF">2015-10-21T16:29:31Z</dcterms:created>
  <dcterms:modified xsi:type="dcterms:W3CDTF">2015-10-25T12:12:04Z</dcterms:modified>
</cp:coreProperties>
</file>