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3F"/>
    <a:srgbClr val="FF939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9" autoAdjust="0"/>
    <p:restoredTop sz="94660"/>
  </p:normalViewPr>
  <p:slideViewPr>
    <p:cSldViewPr>
      <p:cViewPr>
        <p:scale>
          <a:sx n="65" d="100"/>
          <a:sy n="65" d="100"/>
        </p:scale>
        <p:origin x="-96" y="-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6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8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4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5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2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74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4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C1CE-A649-48E1-8923-5FBCFEEE91E0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390F-DA3F-4646-B688-03BAF12036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3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4998" y="3102059"/>
            <a:ext cx="4031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스크립트 언어</a:t>
            </a:r>
            <a:endParaRPr lang="en-US" altLang="ko-KR" sz="4800" dirty="0" smtClean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  <a:p>
            <a:r>
              <a:rPr lang="en-US" altLang="ko-KR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 </a:t>
            </a:r>
            <a:r>
              <a:rPr lang="ko-KR" altLang="en-US" sz="4800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텀프로젝트</a:t>
            </a:r>
            <a:endParaRPr lang="en-US" altLang="ko-KR" sz="4800" dirty="0" smtClean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  <a:p>
            <a:pPr algn="ctr"/>
            <a:r>
              <a:rPr lang="en-US" altLang="ko-KR" sz="4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(</a:t>
            </a:r>
            <a:r>
              <a:rPr lang="ko-KR" altLang="en-US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중간발표</a:t>
            </a:r>
            <a:r>
              <a:rPr lang="en-US" altLang="ko-KR" sz="48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)</a:t>
            </a:r>
            <a:endParaRPr lang="ko-KR" altLang="en-US" sz="48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-108520" y="3933056"/>
            <a:ext cx="9252520" cy="0"/>
          </a:xfrm>
          <a:prstGeom prst="line">
            <a:avLst/>
          </a:prstGeom>
          <a:ln w="1905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-108520" y="4005064"/>
            <a:ext cx="9252520" cy="0"/>
          </a:xfrm>
          <a:prstGeom prst="line">
            <a:avLst/>
          </a:prstGeom>
          <a:ln w="19050" cmpd="sng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5443936" y="-21376"/>
            <a:ext cx="505762" cy="6879376"/>
            <a:chOff x="3707904" y="-21376"/>
            <a:chExt cx="505762" cy="6879376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3707904" y="-21376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3707904" y="2138864"/>
              <a:ext cx="504056" cy="432048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213666" y="2570912"/>
              <a:ext cx="0" cy="2160240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3707904" y="4717869"/>
              <a:ext cx="504056" cy="401815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707904" y="5119684"/>
              <a:ext cx="0" cy="1738316"/>
            </a:xfrm>
            <a:prstGeom prst="line">
              <a:avLst/>
            </a:prstGeom>
            <a:ln w="158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5695963" y="5374799"/>
            <a:ext cx="34044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양기석</a:t>
            </a:r>
            <a:r>
              <a:rPr lang="en-US" altLang="ko-KR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,</a:t>
            </a:r>
            <a:r>
              <a:rPr lang="ko-KR" altLang="en-US" sz="32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신우진 </a:t>
            </a:r>
            <a:endParaRPr lang="ko-KR" altLang="en-US" sz="32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13185" y="17428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컨셉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1" name="Picture 7" descr="C:\Users\Administrator\Desktop\ddda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8" y="1530150"/>
            <a:ext cx="2016224" cy="290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istrator\Desktop\dwqdqwdwqdwq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563686"/>
            <a:ext cx="2038807" cy="286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Desktop\dwqdwqdwq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63450"/>
            <a:ext cx="2016224" cy="286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403648" y="5013176"/>
            <a:ext cx="583264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세계 여러 나라의 정보 검색</a:t>
            </a:r>
            <a:endParaRPr lang="ko-KR" altLang="en-US" dirty="0"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1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19223" y="174285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GitHub</a:t>
            </a:r>
            <a:endParaRPr lang="ko-KR" altLang="en-US" sz="20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Administrator\Desktop\제목 없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1" y="1081429"/>
            <a:ext cx="8346917" cy="46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188640"/>
            <a:ext cx="9144000" cy="504056"/>
            <a:chOff x="0" y="2996952"/>
            <a:chExt cx="9144000" cy="504056"/>
          </a:xfrm>
        </p:grpSpPr>
        <p:cxnSp>
          <p:nvCxnSpPr>
            <p:cNvPr id="4" name="직선 연결선 3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752166" y="3010689"/>
              <a:ext cx="6391834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4807" y="174285"/>
            <a:ext cx="2159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주차별</a:t>
            </a:r>
            <a:r>
              <a:rPr lang="ko-KR" altLang="en-US" sz="2800" b="1" dirty="0" smtClean="0">
                <a:latin typeface="서울남산체 세로쓰기" panose="02020603020101020101" pitchFamily="18" charset="-127"/>
                <a:ea typeface="서울남산체 세로쓰기" panose="02020603020101020101" pitchFamily="18" charset="-127"/>
              </a:rPr>
              <a:t> 계획</a:t>
            </a:r>
            <a:endParaRPr lang="ko-KR" altLang="en-US" sz="2800" b="1" dirty="0">
              <a:latin typeface="서울남산체 세로쓰기" panose="02020603020101020101" pitchFamily="18" charset="-127"/>
              <a:ea typeface="서울남산체 세로쓰기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6021033"/>
            <a:ext cx="9144000" cy="504056"/>
            <a:chOff x="0" y="2996952"/>
            <a:chExt cx="9144000" cy="504056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0" y="3501008"/>
              <a:ext cx="687625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87625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7452320" y="3010689"/>
              <a:ext cx="169168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85169"/>
              </p:ext>
            </p:extLst>
          </p:nvPr>
        </p:nvGraphicFramePr>
        <p:xfrm>
          <a:off x="84807" y="781581"/>
          <a:ext cx="8951689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98"/>
                <a:gridCol w="2264798"/>
                <a:gridCol w="2264798"/>
                <a:gridCol w="215729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세부계획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(4.28~5.4)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파이썬</a:t>
                      </a:r>
                      <a:r>
                        <a:rPr lang="ko-KR" altLang="en-US" sz="1600" dirty="0" smtClean="0"/>
                        <a:t> 모듈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조사</a:t>
                      </a:r>
                      <a:r>
                        <a:rPr lang="en-US" altLang="ko-KR" sz="1600" baseline="0" dirty="0" smtClean="0"/>
                        <a:t> , </a:t>
                      </a:r>
                      <a:r>
                        <a:rPr lang="ko-KR" altLang="en-US" sz="1600" baseline="0" dirty="0" smtClean="0"/>
                        <a:t>응용 </a:t>
                      </a:r>
                      <a:r>
                        <a:rPr lang="ko-KR" altLang="en-US" sz="1600" baseline="0" dirty="0" err="1" smtClean="0"/>
                        <a:t>앱</a:t>
                      </a:r>
                      <a:r>
                        <a:rPr lang="ko-KR" altLang="en-US" sz="1600" baseline="0" dirty="0" smtClean="0"/>
                        <a:t> 개발 예시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Xml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모듈 조사 완료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국가 공공데이터 포털 활용사례 조사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(5.5~5.10)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기획발표 </a:t>
                      </a:r>
                      <a:r>
                        <a:rPr lang="en-US" altLang="ko-KR" sz="1600" dirty="0" smtClean="0"/>
                        <a:t>5/10, </a:t>
                      </a:r>
                      <a:r>
                        <a:rPr lang="ko-KR" altLang="en-US" sz="1600" dirty="0" smtClean="0"/>
                        <a:t>상세기능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구현 방법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역할 분담 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국가별 기본정보</a:t>
                      </a:r>
                      <a:r>
                        <a:rPr lang="ko-KR" altLang="en-US" sz="1600" baseline="0" dirty="0" smtClean="0"/>
                        <a:t> 제공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기획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(5.11~5.17)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국가공공데이터 포털 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/>
                        <a:t>OpenAPI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활용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(5.18~5.24)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aseline="0" dirty="0" smtClean="0"/>
                        <a:t>다양한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검색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영문이름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수도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언어 등 </a:t>
                      </a:r>
                      <a:r>
                        <a:rPr lang="ko-KR" altLang="en-US" sz="1600" dirty="0" err="1" smtClean="0"/>
                        <a:t>여러가지</a:t>
                      </a:r>
                      <a:r>
                        <a:rPr lang="ko-KR" altLang="en-US" sz="1600" dirty="0" smtClean="0"/>
                        <a:t> 검색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 정보 검색 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(5.25~5.31)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중간 시연 발표 </a:t>
                      </a:r>
                      <a:r>
                        <a:rPr lang="en-US" altLang="ko-KR" sz="1600" dirty="0" smtClean="0"/>
                        <a:t>5/31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나라이름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유튜브</a:t>
                      </a:r>
                      <a:r>
                        <a:rPr lang="ko-KR" altLang="en-US" sz="1600" dirty="0" smtClean="0"/>
                        <a:t> 활용 중간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나라이름 올 프린트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ko-KR" altLang="en-US" sz="1600" baseline="0" dirty="0" smtClean="0"/>
                        <a:t>이름 올 프린트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영문 프린트 완료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(6.1~6.7)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정렬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땅</a:t>
                      </a:r>
                      <a:r>
                        <a:rPr lang="ko-KR" altLang="en-US" sz="1600" baseline="0" dirty="0" smtClean="0"/>
                        <a:t> 크기 순서대로 정렬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나라</a:t>
                      </a:r>
                      <a:r>
                        <a:rPr lang="ko-KR" altLang="en-US" sz="1600" baseline="0" dirty="0" smtClean="0"/>
                        <a:t>이름 올 프린트</a:t>
                      </a:r>
                      <a:endParaRPr lang="en-US" altLang="ko-KR" sz="16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r>
                        <a:rPr lang="ko-KR" altLang="en-US" sz="1600" dirty="0" smtClean="0"/>
                        <a:t>주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(6.8~6.15)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그래프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인구수 차이를 한눈에 보기 편하게 그래프 기능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구현중</a:t>
                      </a:r>
                      <a:r>
                        <a:rPr lang="en-US" altLang="ko-KR" sz="1600" dirty="0" smtClean="0"/>
                        <a:t>...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주 발표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(6.16)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배포파일작성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최종구현 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C/C++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연동</a:t>
                      </a:r>
                      <a:r>
                        <a:rPr lang="en-US" altLang="ko-KR" sz="1600" baseline="0" dirty="0" smtClean="0"/>
                        <a:t>,</a:t>
                      </a:r>
                      <a:r>
                        <a:rPr lang="en-US" altLang="ko-KR" sz="1600" baseline="0" dirty="0" err="1" smtClean="0"/>
                        <a:t>distutils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몰듈</a:t>
                      </a:r>
                      <a:r>
                        <a:rPr lang="ko-KR" altLang="en-US" sz="1600" baseline="0" dirty="0" smtClean="0"/>
                        <a:t> 활용 배포 파일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err="1" smtClean="0"/>
                        <a:t>유튜브</a:t>
                      </a:r>
                      <a:r>
                        <a:rPr lang="ko-KR" altLang="en-US" sz="1600" baseline="0" dirty="0" smtClean="0"/>
                        <a:t> 활용 최종발표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8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0" y="2780928"/>
            <a:ext cx="9144000" cy="504056"/>
            <a:chOff x="0" y="2996952"/>
            <a:chExt cx="9144000" cy="50405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73876" y="2852936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Demi ITC" pitchFamily="34" charset="0"/>
              </a:rPr>
              <a:t>THANK YOU</a:t>
            </a:r>
            <a:endParaRPr lang="ko-KR" altLang="en-US" sz="36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Demi ITC" pitchFamily="34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0" y="3645024"/>
            <a:ext cx="9144000" cy="504056"/>
            <a:chOff x="0" y="2996952"/>
            <a:chExt cx="9144000" cy="504056"/>
          </a:xfrm>
        </p:grpSpPr>
        <p:cxnSp>
          <p:nvCxnSpPr>
            <p:cNvPr id="28" name="직선 연결선 27"/>
            <p:cNvCxnSpPr/>
            <p:nvPr/>
          </p:nvCxnSpPr>
          <p:spPr>
            <a:xfrm flipH="1">
              <a:off x="0" y="3501008"/>
              <a:ext cx="2195736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6859560" y="3501008"/>
              <a:ext cx="2284440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195736" y="2996952"/>
              <a:ext cx="57606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752165" y="3010689"/>
              <a:ext cx="3404011" cy="0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156176" y="2996952"/>
              <a:ext cx="703384" cy="504056"/>
            </a:xfrm>
            <a:prstGeom prst="line">
              <a:avLst/>
            </a:prstGeom>
            <a:ln w="2222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2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194</Words>
  <Application>Microsoft Office PowerPoint</Application>
  <PresentationFormat>화면 슬라이드 쇼(4:3)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auney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auney</dc:creator>
  <cp:lastModifiedBy>Windows 사용자</cp:lastModifiedBy>
  <cp:revision>22</cp:revision>
  <dcterms:created xsi:type="dcterms:W3CDTF">2012-11-30T14:36:44Z</dcterms:created>
  <dcterms:modified xsi:type="dcterms:W3CDTF">2016-05-31T03:45:13Z</dcterms:modified>
</cp:coreProperties>
</file>