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77" r:id="rId12"/>
    <p:sldId id="278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F"/>
    <a:srgbClr val="FF939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6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6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2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4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C1CE-A649-48E1-8923-5FBCFEEE91E0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3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98" y="3102059"/>
            <a:ext cx="4031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스크립트 언어</a:t>
            </a:r>
            <a:endParaRPr lang="en-US" altLang="ko-KR" sz="4800" dirty="0" smtClean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  <a:p>
            <a:r>
              <a:rPr lang="en-US" altLang="ko-KR" sz="48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 </a:t>
            </a:r>
            <a:r>
              <a:rPr lang="ko-KR" altLang="en-US" sz="4800" dirty="0" err="1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텀프로젝트</a:t>
            </a:r>
            <a:endParaRPr lang="ko-KR" altLang="en-US" sz="48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-108520" y="3933056"/>
            <a:ext cx="9252520" cy="0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-108520" y="4005064"/>
            <a:ext cx="9252520" cy="0"/>
          </a:xfrm>
          <a:prstGeom prst="line">
            <a:avLst/>
          </a:prstGeom>
          <a:ln w="19050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443936" y="-21376"/>
            <a:ext cx="505762" cy="6879376"/>
            <a:chOff x="3707904" y="-21376"/>
            <a:chExt cx="505762" cy="6879376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707904" y="-21376"/>
              <a:ext cx="0" cy="2160240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707904" y="2138864"/>
              <a:ext cx="504056" cy="432048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213666" y="2570912"/>
              <a:ext cx="0" cy="2160240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3707904" y="4717869"/>
              <a:ext cx="504056" cy="401815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707904" y="5119684"/>
              <a:ext cx="0" cy="1738316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5695963" y="5374799"/>
            <a:ext cx="3404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양기석</a:t>
            </a:r>
            <a:r>
              <a:rPr lang="en-US" altLang="ko-KR" sz="32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,</a:t>
            </a:r>
            <a:r>
              <a:rPr lang="ko-KR" altLang="en-US" sz="32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신우진 </a:t>
            </a:r>
            <a:endParaRPr lang="ko-KR" alt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1" name="Picture 3" descr="C:\Users\Administrator\Desktop\커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7581"/>
            <a:ext cx="8136904" cy="53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1128" y="208211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GitHub </a:t>
            </a:r>
            <a:r>
              <a:rPr lang="ko-KR" altLang="en-US" b="1" dirty="0" err="1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커밋</a:t>
            </a:r>
            <a:endParaRPr lang="ko-KR" altLang="en-US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4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4807" y="174285"/>
            <a:ext cx="2159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주차별</a:t>
            </a:r>
            <a:r>
              <a:rPr lang="ko-KR" altLang="en-US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 계획</a:t>
            </a:r>
            <a:endParaRPr lang="ko-KR" altLang="en-US" sz="28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75728"/>
              </p:ext>
            </p:extLst>
          </p:nvPr>
        </p:nvGraphicFramePr>
        <p:xfrm>
          <a:off x="84807" y="781581"/>
          <a:ext cx="8951689" cy="573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98"/>
                <a:gridCol w="2264798"/>
                <a:gridCol w="2264798"/>
                <a:gridCol w="21572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(4.28~5.4)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파이썬</a:t>
                      </a:r>
                      <a:r>
                        <a:rPr lang="ko-KR" altLang="en-US" sz="1600" dirty="0" smtClean="0"/>
                        <a:t> 모듈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조사</a:t>
                      </a:r>
                      <a:r>
                        <a:rPr lang="en-US" altLang="ko-KR" sz="1600" baseline="0" dirty="0" smtClean="0"/>
                        <a:t> , </a:t>
                      </a:r>
                      <a:r>
                        <a:rPr lang="ko-KR" altLang="en-US" sz="1600" baseline="0" dirty="0" smtClean="0"/>
                        <a:t>응용 </a:t>
                      </a:r>
                      <a:r>
                        <a:rPr lang="ko-KR" altLang="en-US" sz="1600" baseline="0" dirty="0" err="1" smtClean="0"/>
                        <a:t>앱</a:t>
                      </a:r>
                      <a:r>
                        <a:rPr lang="ko-KR" altLang="en-US" sz="1600" baseline="0" dirty="0" smtClean="0"/>
                        <a:t> 개발 예시 조사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모듈 조사 완료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국가 공공데이터 포털 활용사례 조사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(5.5~5.10)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기획발표 </a:t>
                      </a:r>
                      <a:r>
                        <a:rPr lang="en-US" altLang="ko-KR" sz="1600" dirty="0" smtClean="0"/>
                        <a:t>5/10, </a:t>
                      </a:r>
                      <a:r>
                        <a:rPr lang="ko-KR" altLang="en-US" sz="1600" dirty="0" smtClean="0"/>
                        <a:t>상세기능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구현 방법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국가별 기본정보</a:t>
                      </a:r>
                      <a:r>
                        <a:rPr lang="ko-KR" altLang="en-US" sz="1600" baseline="0" dirty="0" smtClean="0"/>
                        <a:t> 제공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err="1" smtClean="0"/>
                        <a:t>유튜브</a:t>
                      </a:r>
                      <a:r>
                        <a:rPr lang="ko-KR" altLang="en-US" sz="1600" baseline="0" dirty="0" smtClean="0"/>
                        <a:t> 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(5.11~5.17)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국가공공데이터 포털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(5.18~5.24)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영문이름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언어 등 </a:t>
                      </a:r>
                      <a:r>
                        <a:rPr lang="ko-KR" altLang="en-US" sz="1600" dirty="0" err="1" smtClean="0"/>
                        <a:t>여러가지</a:t>
                      </a:r>
                      <a:r>
                        <a:rPr lang="ko-KR" altLang="en-US" sz="1600" dirty="0" smtClean="0"/>
                        <a:t> 검색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(5.25~5.31)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중간 시연 발표 </a:t>
                      </a:r>
                      <a:r>
                        <a:rPr lang="en-US" altLang="ko-KR" sz="1600" dirty="0" smtClean="0"/>
                        <a:t>5/31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나라이름 프린트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유튜브</a:t>
                      </a:r>
                      <a:r>
                        <a:rPr lang="ko-KR" altLang="en-US" sz="1600" dirty="0" smtClean="0"/>
                        <a:t> 활용 중간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나라이름 올 프린트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(6.1~6.7)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정렬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땅</a:t>
                      </a:r>
                      <a:r>
                        <a:rPr lang="ko-KR" altLang="en-US" sz="1600" baseline="0" dirty="0" smtClean="0"/>
                        <a:t> 크기 순서대로 정렬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(6.8~6.15)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대륙별</a:t>
                      </a:r>
                      <a:r>
                        <a:rPr lang="ko-KR" altLang="en-US" sz="1600" dirty="0" smtClean="0"/>
                        <a:t> 분류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바꿔진것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+</a:t>
                      </a:r>
                      <a:r>
                        <a:rPr lang="ko-KR" altLang="en-US" sz="1600" dirty="0" err="1" smtClean="0"/>
                        <a:t>이메일</a:t>
                      </a:r>
                      <a:r>
                        <a:rPr lang="en-US" altLang="ko-KR" sz="1600" dirty="0" smtClean="0"/>
                        <a:t>+</a:t>
                      </a:r>
                      <a:r>
                        <a:rPr lang="ko-KR" altLang="en-US" sz="1600" dirty="0" err="1" smtClean="0"/>
                        <a:t>파이큐티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대륙별로</a:t>
                      </a:r>
                      <a:r>
                        <a:rPr lang="ko-KR" altLang="en-US" sz="1600" dirty="0" smtClean="0"/>
                        <a:t> 분류해줌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err="1" smtClean="0"/>
                        <a:t>이메일</a:t>
                      </a:r>
                      <a:r>
                        <a:rPr lang="ko-KR" altLang="en-US" sz="1600" dirty="0" smtClean="0"/>
                        <a:t> 전송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UI </a:t>
                      </a:r>
                      <a:r>
                        <a:rPr lang="ko-KR" altLang="en-US" sz="1600" baseline="0" dirty="0" smtClean="0"/>
                        <a:t>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배포파일작성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최종구현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en-US" altLang="ko-KR" sz="1600" baseline="0" dirty="0" err="1" smtClean="0"/>
                        <a:t>distutils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몰듈</a:t>
                      </a:r>
                      <a:r>
                        <a:rPr lang="ko-KR" altLang="en-US" sz="1600" baseline="0" dirty="0" smtClean="0"/>
                        <a:t> 활용 배포 파일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err="1" smtClean="0"/>
                        <a:t>유튜브</a:t>
                      </a:r>
                      <a:r>
                        <a:rPr lang="ko-KR" altLang="en-US" sz="1600" baseline="0" dirty="0" smtClean="0"/>
                        <a:t> 활용 최종발표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완료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6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6338" y="17428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가장 어려웠던 점</a:t>
            </a:r>
            <a:endParaRPr lang="ko-KR" altLang="en-US" sz="20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모서리가 둥근 직사각형 16"/>
          <p:cNvSpPr/>
          <p:nvPr/>
        </p:nvSpPr>
        <p:spPr>
          <a:xfrm>
            <a:off x="899592" y="3904638"/>
            <a:ext cx="7488832" cy="21602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대부분의 내용이 분류 없이 </a:t>
            </a:r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&lt;basic&gt;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에 한 뭉텅이로 들어있습니다</a:t>
            </a:r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. 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여기서 면적 부분을 뽑아 내는 것에 많은 시간을 투자했습니다</a:t>
            </a:r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. 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거기에 나라마다 면적 단위도 다르고 약 </a:t>
            </a:r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260 km2 , 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약 </a:t>
            </a:r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26,000,000 m^2, 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약 </a:t>
            </a:r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260 km^2 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등 표기하는 방식이 전부 달라 면적 부분을 찾고 그 숫자를 읽어 오고 변환해주는 과정에서 어려움을 겪었습니다</a:t>
            </a:r>
            <a:r>
              <a:rPr lang="en-US" altLang="ko-KR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. </a:t>
            </a:r>
            <a:r>
              <a:rPr lang="ko-KR" altLang="en-US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이 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부분에서 깨달은 점이 있다면 좋은 </a:t>
            </a:r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API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를 정하자 입니다</a:t>
            </a:r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.</a:t>
            </a:r>
            <a:endParaRPr lang="ko-KR" altLang="en-US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pic>
        <p:nvPicPr>
          <p:cNvPr id="8195" name="Picture 3" descr="C:\Users\Administrator\Desktop\ㅇㅇㅇ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48883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2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0" y="2780928"/>
            <a:ext cx="9144000" cy="504056"/>
            <a:chOff x="0" y="2996952"/>
            <a:chExt cx="9144000" cy="504056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6859560" y="3501008"/>
              <a:ext cx="228444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2752165" y="3010689"/>
              <a:ext cx="3404011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156176" y="2996952"/>
              <a:ext cx="70338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73876" y="2852936"/>
            <a:ext cx="3560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THANK YOU</a:t>
            </a:r>
            <a:endParaRPr lang="ko-KR" altLang="en-US" sz="36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0" y="3645024"/>
            <a:ext cx="9144000" cy="504056"/>
            <a:chOff x="0" y="2996952"/>
            <a:chExt cx="9144000" cy="504056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859560" y="3501008"/>
              <a:ext cx="228444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752165" y="3010689"/>
              <a:ext cx="3404011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156176" y="2996952"/>
              <a:ext cx="70338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2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13185" y="174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컨셉</a:t>
            </a:r>
            <a:endParaRPr lang="ko-KR" altLang="en-US" sz="20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1" name="Picture 7" descr="C:\Users\Administrator\Desktop\ddd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8" y="1530150"/>
            <a:ext cx="2016224" cy="29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dwqdqwdwqdwq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63686"/>
            <a:ext cx="2038807" cy="286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strator\Desktop\dwqdwqdwq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63450"/>
            <a:ext cx="2016224" cy="28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403648" y="5013176"/>
            <a:ext cx="583264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세계 여러 나라의 정보 검색</a:t>
            </a:r>
            <a:endParaRPr lang="ko-KR" altLang="en-US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1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7357" y="174285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기능 </a:t>
            </a:r>
            <a:r>
              <a:rPr lang="en-US" altLang="ko-KR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- </a:t>
            </a:r>
            <a:r>
              <a:rPr lang="ko-KR" altLang="en-US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검색</a:t>
            </a:r>
            <a:endParaRPr lang="ko-KR" altLang="en-US" sz="20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Administrator\Desktop\검색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144742" cy="398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1487687" y="5204909"/>
            <a:ext cx="583264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국가 정보 검색</a:t>
            </a:r>
            <a:endParaRPr lang="ko-KR" altLang="en-US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2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7138" y="17428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기능 </a:t>
            </a:r>
            <a:r>
              <a:rPr lang="en-US" altLang="ko-KR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– </a:t>
            </a:r>
            <a:r>
              <a:rPr lang="ko-KR" altLang="en-US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국가 나열</a:t>
            </a:r>
            <a:endParaRPr lang="ko-KR" altLang="en-US" sz="20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모서리가 둥근 직사각형 16"/>
          <p:cNvSpPr/>
          <p:nvPr/>
        </p:nvSpPr>
        <p:spPr>
          <a:xfrm>
            <a:off x="1487687" y="5204909"/>
            <a:ext cx="583264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국가 이름 나열</a:t>
            </a:r>
            <a:endParaRPr lang="ko-KR" altLang="en-US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pic>
        <p:nvPicPr>
          <p:cNvPr id="2050" name="Picture 2" descr="C:\Users\Administrator\Desktop\국가 이름 나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43" y="908720"/>
            <a:ext cx="5706229" cy="374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7138" y="17428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기능 </a:t>
            </a:r>
            <a:r>
              <a:rPr lang="en-US" altLang="ko-KR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– </a:t>
            </a:r>
            <a:r>
              <a:rPr lang="ko-KR" altLang="en-US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면적 정렬</a:t>
            </a:r>
            <a:endParaRPr lang="ko-KR" altLang="en-US" sz="20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모서리가 둥근 직사각형 16"/>
          <p:cNvSpPr/>
          <p:nvPr/>
        </p:nvSpPr>
        <p:spPr>
          <a:xfrm>
            <a:off x="1487687" y="5204909"/>
            <a:ext cx="583264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면적 순위 정렬</a:t>
            </a:r>
            <a:r>
              <a:rPr lang="en-US" altLang="ko-KR" dirty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 </a:t>
            </a:r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(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아래부터 큰 순서</a:t>
            </a:r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)</a:t>
            </a:r>
            <a:endParaRPr lang="ko-KR" altLang="en-US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pic>
        <p:nvPicPr>
          <p:cNvPr id="3074" name="Picture 2" descr="C:\Users\Administrator\Desktop\면적 순위 정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47427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-81103" y="174285"/>
            <a:ext cx="249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기능 </a:t>
            </a:r>
            <a:r>
              <a:rPr lang="en-US" altLang="ko-KR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– </a:t>
            </a:r>
            <a:r>
              <a:rPr lang="ko-KR" altLang="en-US" sz="2000" b="1" dirty="0" err="1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대륙별</a:t>
            </a:r>
            <a:r>
              <a:rPr lang="ko-KR" altLang="en-US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 분류</a:t>
            </a:r>
            <a:endParaRPr lang="ko-KR" altLang="en-US" sz="20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모서리가 둥근 직사각형 16"/>
          <p:cNvSpPr/>
          <p:nvPr/>
        </p:nvSpPr>
        <p:spPr>
          <a:xfrm>
            <a:off x="1487687" y="5204909"/>
            <a:ext cx="583264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대륙별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 분류해서 나열</a:t>
            </a:r>
            <a:endParaRPr lang="ko-KR" altLang="en-US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pic>
        <p:nvPicPr>
          <p:cNvPr id="4098" name="Picture 2" descr="C:\Users\Administrator\Desktop\대륙별 분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496" y="1052736"/>
            <a:ext cx="5834792" cy="376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9496" y="174285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기능 </a:t>
            </a:r>
            <a:r>
              <a:rPr lang="en-US" altLang="ko-KR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– </a:t>
            </a:r>
            <a:r>
              <a:rPr lang="ko-KR" altLang="en-US" sz="2000" b="1" dirty="0" err="1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이메</a:t>
            </a:r>
            <a:r>
              <a:rPr lang="ko-KR" altLang="en-US" sz="2000" b="1" dirty="0" err="1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일</a:t>
            </a:r>
            <a:endParaRPr lang="ko-KR" altLang="en-US" sz="20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모서리가 둥근 직사각형 16"/>
          <p:cNvSpPr/>
          <p:nvPr/>
        </p:nvSpPr>
        <p:spPr>
          <a:xfrm>
            <a:off x="1487687" y="5204909"/>
            <a:ext cx="583264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이메일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 전송</a:t>
            </a:r>
            <a:endParaRPr lang="ko-KR" altLang="en-US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pic>
        <p:nvPicPr>
          <p:cNvPr id="5122" name="Picture 2" descr="C:\Users\Administrator\Desktop\이메일 전송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9" y="836712"/>
            <a:ext cx="6359725" cy="409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7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2586" y="174285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C/C++ </a:t>
            </a:r>
            <a:r>
              <a:rPr lang="ko-KR" altLang="en-US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연동</a:t>
            </a:r>
            <a:endParaRPr lang="ko-KR" altLang="en-US" sz="20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모서리가 둥근 직사각형 16"/>
          <p:cNvSpPr/>
          <p:nvPr/>
        </p:nvSpPr>
        <p:spPr>
          <a:xfrm>
            <a:off x="1487687" y="5204909"/>
            <a:ext cx="5832648" cy="10681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Import spam 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후 </a:t>
            </a:r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C/C++ 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함수인 </a:t>
            </a:r>
            <a:r>
              <a:rPr lang="en-US" altLang="ko-KR" dirty="0" err="1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strupr</a:t>
            </a:r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 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기능 적용</a:t>
            </a:r>
            <a:endParaRPr lang="en-US" altLang="ko-KR" dirty="0" smtClean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소문자 </a:t>
            </a:r>
            <a:r>
              <a:rPr lang="en-US" altLang="ko-KR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-&gt; </a:t>
            </a:r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대문자 변경</a:t>
            </a:r>
            <a:endParaRPr lang="ko-KR" altLang="en-US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pic>
        <p:nvPicPr>
          <p:cNvPr id="6146" name="Picture 2" descr="C:\Users\Administrator\Desktop\연동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98" y="908720"/>
            <a:ext cx="4824536" cy="39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8700" y="174285"/>
            <a:ext cx="1851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배포파일 작성</a:t>
            </a:r>
            <a:endParaRPr lang="ko-KR" altLang="en-US" sz="20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모서리가 둥근 직사각형 16"/>
          <p:cNvSpPr/>
          <p:nvPr/>
        </p:nvSpPr>
        <p:spPr>
          <a:xfrm>
            <a:off x="1487687" y="5204909"/>
            <a:ext cx="5832648" cy="10681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배포파일 작성</a:t>
            </a:r>
            <a:endParaRPr lang="ko-KR" altLang="en-US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pic>
        <p:nvPicPr>
          <p:cNvPr id="1026" name="Picture 2" descr="C:\Users\Administrator\Desktop\패키징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5" y="967016"/>
            <a:ext cx="2960475" cy="380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dwqdwqdwq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67015"/>
            <a:ext cx="2957469" cy="380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312</Words>
  <Application>Microsoft Office PowerPoint</Application>
  <PresentationFormat>화면 슬라이드 쇼(4:3)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Windows 사용자</cp:lastModifiedBy>
  <cp:revision>23</cp:revision>
  <dcterms:created xsi:type="dcterms:W3CDTF">2012-11-30T14:36:44Z</dcterms:created>
  <dcterms:modified xsi:type="dcterms:W3CDTF">2016-06-14T04:48:40Z</dcterms:modified>
</cp:coreProperties>
</file>