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CCCF8-CC06-3CB8-7E69-2BC60EFAB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B9ED17-F31B-6A12-07AC-0283EFB58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9EEE7-0E12-9EB6-F04E-373F7CD4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1CC-A8AD-4C05-B46E-F2766A670638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E0EC2-C369-BAA5-7CDA-9717C58E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46CA6-2BEA-B618-2D17-4444B192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4694-ED67-45F7-BC2E-30811F801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5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18F6B-C271-7CAF-7E59-E316C5B6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C2E829-0784-1E6F-0BF1-E5914A3D1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D05C-CD17-056C-1794-EDB6EA1E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1CC-A8AD-4C05-B46E-F2766A670638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3FB61-59D5-EA93-2B7E-B6C88CE2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199CB-2C4B-239E-5D30-401D845D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4694-ED67-45F7-BC2E-30811F801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5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762ADC-28AB-5ABA-8659-2DB53A31E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7EF58E-4E93-272F-87B2-FF5650E7A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A9DD2-A64C-E607-AAFF-36A907D2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1CC-A8AD-4C05-B46E-F2766A670638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10F60-C711-1BC7-9C2E-D3EB01E5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00D96-8BBB-6CD7-877F-494674EA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4694-ED67-45F7-BC2E-30811F801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85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0478C-D78B-B2CA-5220-92131374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C616A-4D4B-CD6E-F513-549E89E6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5B6DA-1244-3BAC-2939-3FD94821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1CC-A8AD-4C05-B46E-F2766A670638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4BA67-ECCE-0C5E-3467-19CF5EA8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1E3D8-8AA0-054D-5475-5483EF64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4694-ED67-45F7-BC2E-30811F801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DD5BA-66BE-4C39-3087-A7CA3B05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0EB058-FD50-A34D-982C-3FDE443CC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13E6B-E9CD-EE1C-CA76-5AD948A9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1CC-A8AD-4C05-B46E-F2766A670638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46FAB-CF57-500F-88CE-0EC44DE3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20DE5-A249-D8AD-97ED-A34F4D92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4694-ED67-45F7-BC2E-30811F801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9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41E55-503D-C515-3F84-F3D75EF7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7C4D7-13DE-BD4A-3268-C2565B03B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675A-AAF9-8799-3920-D8B6E917D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65928-56B4-ADD1-0753-D548101F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1CC-A8AD-4C05-B46E-F2766A670638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B7A0EC-72D7-1F67-21D8-42036D17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05C88-5760-5CB6-FC88-A03352DB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4694-ED67-45F7-BC2E-30811F801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3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AF1D2-7259-4103-9C67-7847B908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C04FB-1E84-DE56-851D-99BCD769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A8138-512A-B383-B60D-32948D9D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5851ED-5C1E-2742-1D95-5B8080AE8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B969E2-5EAD-C725-3A79-280C21807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EE249-9A6F-6D1A-7ED2-8834CCF2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1CC-A8AD-4C05-B46E-F2766A670638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9F87DC-37D4-C3EC-7ED8-54C2180A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B125A8-23D8-50A1-4A61-1F824635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4694-ED67-45F7-BC2E-30811F801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5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A400-B8AE-874C-317C-5DA5576D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2CEC85-641C-7C2B-B94D-DE381694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1CC-A8AD-4C05-B46E-F2766A670638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5B1575-B19B-9D24-B8DE-7DDCE20E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DAD3FC-8C1B-E375-A5B6-795DCAC4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4694-ED67-45F7-BC2E-30811F801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4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416D46-4CE7-FA32-6564-9F711F79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1CC-A8AD-4C05-B46E-F2766A670638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7A8798-C2FA-1CE5-FDC7-260C7F29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0ED40-2507-BF65-502A-B2F53BFE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4694-ED67-45F7-BC2E-30811F801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336ED-D650-CB40-F03B-2A286C3D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BB472-9684-840E-74ED-FDE68C8CE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1539A-EEF3-3C07-8E70-D03DAB168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E73A0-68AB-CD56-C594-A130399B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1CC-A8AD-4C05-B46E-F2766A670638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142A7-C145-A7A4-157E-80CA61B9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FE058-F552-CCBF-1B2D-F44F136A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4694-ED67-45F7-BC2E-30811F801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5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87231-42DD-11C7-BD5E-77BD667C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7A675D-C5F8-D583-B99A-9AFCE7C20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D3E01-9E27-2EC1-604C-096EB724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549CBA-20F0-7872-8544-9DC15BFE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1CC-A8AD-4C05-B46E-F2766A670638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DCD5D-3F13-3A21-3EF2-99C16722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16877-78F4-F7FF-160F-E9AB2A7D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4694-ED67-45F7-BC2E-30811F801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8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D214CF-80C3-6AAE-909E-F48E87F7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34B3A-3B03-5C4D-C031-A9EBA54BF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39141-1398-AB9B-78BF-1FD34A780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2221CC-A8AD-4C05-B46E-F2766A670638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C5C98-CB5E-4855-AEB2-6BC01C7DD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2CED6-D724-9029-3503-8BC59E7B5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2D4694-ED67-45F7-BC2E-30811F801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8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id.naver.com/nidlogin.login?mode=form&amp;url=https://www.nav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op.com/products?category=shoes&amp;sort=price_desc&amp;page=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191AE-8F79-BCD9-F5E9-4F1868FBB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앰비션보이즈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83CE9-7027-14C1-15D2-B084DE624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HTTP  </a:t>
            </a:r>
            <a:r>
              <a:rPr lang="ko-KR" altLang="en-US" dirty="0"/>
              <a:t>메서드에 관하여</a:t>
            </a:r>
          </a:p>
        </p:txBody>
      </p:sp>
    </p:spTree>
    <p:extLst>
      <p:ext uri="{BB962C8B-B14F-4D97-AF65-F5344CB8AC3E}">
        <p14:creationId xmlns:p14="http://schemas.microsoft.com/office/powerpoint/2010/main" val="81319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53678-7516-713A-645B-5B97E244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Method=“get’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8CA77-FCAA-0333-7875-2AF25B52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1. action </a:t>
            </a:r>
            <a:r>
              <a:rPr lang="ko-KR" altLang="en-US" b="1" dirty="0"/>
              <a:t>속성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&lt;form&gt; </a:t>
            </a:r>
            <a:r>
              <a:rPr lang="ko-KR" altLang="en-US" dirty="0"/>
              <a:t>태그에서 쓰이는 속성</a:t>
            </a:r>
            <a:endParaRPr lang="en-US" altLang="ko-KR" dirty="0"/>
          </a:p>
          <a:p>
            <a:r>
              <a:rPr lang="en-US" altLang="ko-KR" dirty="0"/>
              <a:t>&lt;form action="/search" method="get"&gt;</a:t>
            </a:r>
          </a:p>
          <a:p>
            <a:r>
              <a:rPr lang="en-US" altLang="ko-KR" dirty="0"/>
              <a:t>    &lt;input type="text" name="keyword"&gt;</a:t>
            </a:r>
          </a:p>
          <a:p>
            <a:r>
              <a:rPr lang="en-US" altLang="ko-KR" dirty="0"/>
              <a:t>    &lt;button type="submit"&gt;</a:t>
            </a:r>
            <a:r>
              <a:rPr lang="ko-KR" altLang="en-US" dirty="0"/>
              <a:t>검색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&lt;/form&gt;</a:t>
            </a:r>
          </a:p>
          <a:p>
            <a:r>
              <a:rPr lang="en-US" altLang="ko-KR" b="1" dirty="0"/>
              <a:t>action</a:t>
            </a:r>
            <a:r>
              <a:rPr lang="en-US" altLang="ko-KR" dirty="0"/>
              <a:t>: </a:t>
            </a:r>
            <a:r>
              <a:rPr lang="ko-KR" altLang="en-US" dirty="0"/>
              <a:t>폼 데이터를 보낼 </a:t>
            </a:r>
            <a:r>
              <a:rPr lang="ko-KR" altLang="en-US" b="1" dirty="0"/>
              <a:t>서버 주소</a:t>
            </a:r>
            <a:r>
              <a:rPr lang="en-US" altLang="ko-KR" b="1" dirty="0"/>
              <a:t>(URL)</a:t>
            </a:r>
            <a:endParaRPr lang="en-US" altLang="ko-KR" dirty="0"/>
          </a:p>
          <a:p>
            <a:pPr lvl="1"/>
            <a:r>
              <a:rPr lang="ko-KR" altLang="en-US" dirty="0"/>
              <a:t>위 예시에서는 </a:t>
            </a:r>
            <a:r>
              <a:rPr lang="en-US" altLang="ko-KR" dirty="0"/>
              <a:t>/search</a:t>
            </a:r>
            <a:r>
              <a:rPr lang="ko-KR" altLang="en-US" dirty="0"/>
              <a:t>라는 서버 리소스로 데이터를 전송</a:t>
            </a:r>
          </a:p>
          <a:p>
            <a:r>
              <a:rPr lang="en-US" altLang="ko-KR" b="1" dirty="0"/>
              <a:t>method</a:t>
            </a:r>
            <a:r>
              <a:rPr lang="en-US" altLang="ko-KR" dirty="0"/>
              <a:t>: </a:t>
            </a:r>
            <a:r>
              <a:rPr lang="ko-KR" altLang="en-US" dirty="0"/>
              <a:t>데이터를 보내는 방식</a:t>
            </a:r>
          </a:p>
          <a:p>
            <a:pPr lvl="1"/>
            <a:r>
              <a:rPr lang="en-US" altLang="ko-KR" dirty="0"/>
              <a:t>"get" → GET </a:t>
            </a:r>
            <a:r>
              <a:rPr lang="ko-KR" altLang="en-US" dirty="0"/>
              <a:t>방식 </a:t>
            </a:r>
            <a:r>
              <a:rPr lang="en-US" altLang="ko-KR" dirty="0"/>
              <a:t>(</a:t>
            </a:r>
            <a:r>
              <a:rPr lang="ko-KR" altLang="en-US" dirty="0"/>
              <a:t>쿼리 파라미터로 전송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"post" → POST </a:t>
            </a:r>
            <a:r>
              <a:rPr lang="ko-KR" altLang="en-US" dirty="0"/>
              <a:t>방식 </a:t>
            </a:r>
            <a:r>
              <a:rPr lang="en-US" altLang="ko-KR" dirty="0"/>
              <a:t>(</a:t>
            </a:r>
            <a:r>
              <a:rPr lang="ko-KR" altLang="en-US" dirty="0"/>
              <a:t>메시지 바디에 전송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4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4CA06-426E-458A-4E91-EFE4CA0B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getparameter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0229C-71EA-A711-8192-83ACD1F64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2. GET </a:t>
            </a:r>
            <a:r>
              <a:rPr lang="ko-KR" altLang="en-US" b="1" dirty="0"/>
              <a:t>방식일 때 </a:t>
            </a:r>
            <a:r>
              <a:rPr lang="en-US" altLang="ko-KR" b="1" dirty="0"/>
              <a:t>(</a:t>
            </a:r>
            <a:r>
              <a:rPr lang="en-US" altLang="ko-KR" b="1" dirty="0" err="1"/>
              <a:t>getParameter</a:t>
            </a:r>
            <a:r>
              <a:rPr lang="ko-KR" altLang="en-US" b="1" dirty="0"/>
              <a:t>와의 관계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사용자가 </a:t>
            </a:r>
            <a:r>
              <a:rPr lang="en-US" altLang="ko-KR" dirty="0"/>
              <a:t>keyword=java</a:t>
            </a:r>
            <a:r>
              <a:rPr lang="ko-KR" altLang="en-US" dirty="0"/>
              <a:t> 라고 입력하고 제출하면 실제 요청 </a:t>
            </a:r>
            <a:r>
              <a:rPr lang="en-US" altLang="ko-KR" dirty="0"/>
              <a:t>URL</a:t>
            </a:r>
            <a:r>
              <a:rPr lang="ko-KR" altLang="en-US" dirty="0"/>
              <a:t>은 이렇게 변함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search?keyword</a:t>
            </a:r>
            <a:r>
              <a:rPr lang="en-US" altLang="ko-KR" dirty="0"/>
              <a:t>=java</a:t>
            </a:r>
          </a:p>
          <a:p>
            <a:r>
              <a:rPr lang="ko-KR" altLang="en-US" dirty="0"/>
              <a:t>서버 입장에서는 </a:t>
            </a:r>
            <a:r>
              <a:rPr lang="en-US" altLang="ko-KR" dirty="0"/>
              <a:t>keyword</a:t>
            </a:r>
            <a:r>
              <a:rPr lang="ko-KR" altLang="en-US" dirty="0"/>
              <a:t>라는 이름의 값이 </a:t>
            </a:r>
            <a:r>
              <a:rPr lang="en-US" altLang="ko-KR" dirty="0"/>
              <a:t>java</a:t>
            </a:r>
            <a:r>
              <a:rPr lang="ko-KR" altLang="en-US" dirty="0"/>
              <a:t>라는 걸 전달받음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00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8F0DB-EC0E-9288-8C23-5FA5FD3E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C8596-94AC-5ECB-B976-001372BB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POST .</a:t>
            </a:r>
          </a:p>
          <a:p>
            <a:r>
              <a:rPr lang="ko-KR" altLang="en-US" dirty="0"/>
              <a:t>요청데이터 처리</a:t>
            </a:r>
          </a:p>
          <a:p>
            <a:r>
              <a:rPr lang="ko-KR" altLang="en-US" dirty="0"/>
              <a:t>정보를 </a:t>
            </a:r>
            <a:r>
              <a:rPr lang="ko-KR" altLang="en-US" dirty="0" err="1"/>
              <a:t>보내줄테니까</a:t>
            </a:r>
            <a:r>
              <a:rPr lang="ko-KR" altLang="en-US" dirty="0"/>
              <a:t> 서버 너가 받아서 요청 데이터 처리해라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회원가입</a:t>
            </a:r>
            <a:r>
              <a:rPr lang="en-US" altLang="ko-KR" dirty="0"/>
              <a:t>,</a:t>
            </a:r>
            <a:r>
              <a:rPr lang="ko-KR" altLang="en-US" dirty="0"/>
              <a:t>주문하기</a:t>
            </a:r>
            <a:r>
              <a:rPr lang="en-US" altLang="ko-KR" dirty="0"/>
              <a:t>, </a:t>
            </a:r>
            <a:r>
              <a:rPr lang="ko-KR" altLang="en-US" dirty="0"/>
              <a:t>게시판에 글쓰기</a:t>
            </a:r>
            <a:r>
              <a:rPr lang="en-US" altLang="ko-KR" dirty="0"/>
              <a:t>, </a:t>
            </a:r>
            <a:r>
              <a:rPr lang="ko-KR" altLang="en-US" dirty="0"/>
              <a:t>댓글 달기</a:t>
            </a:r>
          </a:p>
          <a:p>
            <a:r>
              <a:rPr lang="ko-KR" altLang="en-US" dirty="0"/>
              <a:t>리소스 </a:t>
            </a:r>
            <a:r>
              <a:rPr lang="en-US" altLang="ko-KR" dirty="0"/>
              <a:t>URI</a:t>
            </a:r>
            <a:r>
              <a:rPr lang="ko-KR" altLang="en-US" dirty="0"/>
              <a:t>에 </a:t>
            </a:r>
            <a:r>
              <a:rPr lang="en-US" altLang="ko-KR" dirty="0"/>
              <a:t>post </a:t>
            </a:r>
            <a:r>
              <a:rPr lang="ko-KR" altLang="en-US" dirty="0"/>
              <a:t>요청이 오면 데이터를 어떻게 처리할지 리소스마다 따로 </a:t>
            </a:r>
            <a:r>
              <a:rPr lang="ko-KR" altLang="en-US" dirty="0" err="1"/>
              <a:t>정해야함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17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10BBC-1390-6754-D06A-AD07D476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0D63D-FEEB-A10B-0FB1-9AB0FC368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/>
          <a:lstStyle/>
          <a:p>
            <a:r>
              <a:rPr lang="ko-KR" altLang="en-US" b="1" dirty="0"/>
              <a:t>메시지 바디</a:t>
            </a:r>
            <a:r>
              <a:rPr lang="en-US" altLang="ko-KR" b="1" dirty="0"/>
              <a:t>(body)</a:t>
            </a:r>
            <a:r>
              <a:rPr lang="ko-KR" altLang="en-US" dirty="0"/>
              <a:t> 사용</a:t>
            </a:r>
          </a:p>
          <a:p>
            <a:r>
              <a:rPr lang="en-US" altLang="ko-KR" dirty="0"/>
              <a:t>GET</a:t>
            </a:r>
            <a:r>
              <a:rPr lang="ko-KR" altLang="en-US" dirty="0"/>
              <a:t>은 </a:t>
            </a:r>
            <a:r>
              <a:rPr lang="en-US" altLang="ko-KR" dirty="0"/>
              <a:t>URL</a:t>
            </a:r>
            <a:r>
              <a:rPr lang="ko-KR" altLang="en-US" dirty="0"/>
              <a:t>에 데이터를 붙이지만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1" dirty="0"/>
              <a:t>POST</a:t>
            </a:r>
            <a:r>
              <a:rPr lang="ko-KR" altLang="en-US" b="1" dirty="0"/>
              <a:t>는 요청 본문</a:t>
            </a:r>
            <a:r>
              <a:rPr lang="en-US" altLang="ko-KR" b="1" dirty="0"/>
              <a:t>(body)</a:t>
            </a:r>
            <a:r>
              <a:rPr lang="ko-KR" altLang="en-US" b="1" dirty="0"/>
              <a:t>에 데이터를 담아 전송</a:t>
            </a:r>
            <a:endParaRPr lang="en-US" altLang="ko-KR" b="1" dirty="0"/>
          </a:p>
          <a:p>
            <a:r>
              <a:rPr lang="ko-KR" altLang="en-US" b="1" dirty="0" err="1"/>
              <a:t>캐싱</a:t>
            </a:r>
            <a:r>
              <a:rPr lang="ko-KR" altLang="en-US" b="1" dirty="0"/>
              <a:t> 불가</a:t>
            </a:r>
            <a:endParaRPr lang="ko-KR" altLang="en-US" dirty="0"/>
          </a:p>
          <a:p>
            <a:r>
              <a:rPr lang="en-US" altLang="ko-KR" dirty="0"/>
              <a:t>GET</a:t>
            </a:r>
            <a:r>
              <a:rPr lang="ko-KR" altLang="en-US" dirty="0"/>
              <a:t>은 브라우저 </a:t>
            </a:r>
            <a:r>
              <a:rPr lang="ko-KR" altLang="en-US" dirty="0" err="1"/>
              <a:t>캐싱이</a:t>
            </a:r>
            <a:r>
              <a:rPr lang="ko-KR" altLang="en-US" dirty="0"/>
              <a:t> 가능하지만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1" dirty="0"/>
              <a:t>POST</a:t>
            </a:r>
            <a:r>
              <a:rPr lang="ko-KR" altLang="en-US" b="1" dirty="0"/>
              <a:t>는 </a:t>
            </a:r>
            <a:r>
              <a:rPr lang="ko-KR" altLang="en-US" b="1" dirty="0" err="1"/>
              <a:t>캐싱되지</a:t>
            </a:r>
            <a:r>
              <a:rPr lang="ko-KR" altLang="en-US" b="1" dirty="0"/>
              <a:t> 않음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항상 서버에 새로 요청</a:t>
            </a:r>
            <a:r>
              <a:rPr lang="en-US" altLang="ko-KR" dirty="0"/>
              <a:t>)</a:t>
            </a:r>
          </a:p>
          <a:p>
            <a:r>
              <a:rPr lang="ko-KR" altLang="en-US" b="1" dirty="0" err="1"/>
              <a:t>멱등하지</a:t>
            </a:r>
            <a:r>
              <a:rPr lang="ko-KR" altLang="en-US" b="1" dirty="0"/>
              <a:t> 않음 </a:t>
            </a:r>
            <a:r>
              <a:rPr lang="en-US" altLang="ko-KR" b="1" dirty="0"/>
              <a:t>(Non-idempotent)</a:t>
            </a:r>
            <a:endParaRPr lang="ko-KR" altLang="en-US" dirty="0"/>
          </a:p>
          <a:p>
            <a:r>
              <a:rPr lang="ko-KR" altLang="en-US" dirty="0"/>
              <a:t>같은 </a:t>
            </a:r>
            <a:r>
              <a:rPr lang="en-US" altLang="ko-KR" dirty="0"/>
              <a:t>POST </a:t>
            </a:r>
            <a:r>
              <a:rPr lang="ko-KR" altLang="en-US" dirty="0"/>
              <a:t>요청을 여러 번 보내면 결과가 달라질 수 있음</a:t>
            </a:r>
            <a:br>
              <a:rPr lang="ko-KR" altLang="en-US" dirty="0"/>
            </a:br>
            <a:r>
              <a:rPr lang="en-US" altLang="ko-KR" dirty="0"/>
              <a:t>(ex: </a:t>
            </a:r>
            <a:r>
              <a:rPr lang="ko-KR" altLang="en-US" dirty="0"/>
              <a:t>주문 버튼 두 번 누르면 결제 </a:t>
            </a:r>
            <a:r>
              <a:rPr lang="en-US" altLang="ko-KR" dirty="0"/>
              <a:t>2</a:t>
            </a:r>
            <a:r>
              <a:rPr lang="ko-KR" altLang="en-US" dirty="0"/>
              <a:t>번 처리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06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87D17-E768-25B7-4AA0-8C3B4E7F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vs POST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17D12EB-DAD0-A902-666F-08B684048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423802"/>
              </p:ext>
            </p:extLst>
          </p:nvPr>
        </p:nvGraphicFramePr>
        <p:xfrm>
          <a:off x="868218" y="2721134"/>
          <a:ext cx="10485582" cy="2560320"/>
        </p:xfrm>
        <a:graphic>
          <a:graphicData uri="http://schemas.openxmlformats.org/drawingml/2006/table">
            <a:tbl>
              <a:tblPr/>
              <a:tblGrid>
                <a:gridCol w="3475182">
                  <a:extLst>
                    <a:ext uri="{9D8B030D-6E8A-4147-A177-3AD203B41FA5}">
                      <a16:colId xmlns:a16="http://schemas.microsoft.com/office/drawing/2014/main" val="42665330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082352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55250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549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목적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데이터 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데이터 생성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처리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03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데이터 전달 방식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URL </a:t>
                      </a:r>
                      <a:r>
                        <a:rPr lang="ko-KR" altLang="en-US"/>
                        <a:t>쿼리 스트링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요청 바디</a:t>
                      </a:r>
                      <a:r>
                        <a:rPr lang="en-US" altLang="ko-KR"/>
                        <a:t>(</a:t>
                      </a:r>
                      <a:r>
                        <a:rPr lang="en-US"/>
                        <a:t>body)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63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노출 여부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주소창에 보임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주소창에 안 보임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016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캐싱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불가능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34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멱등성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있음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없음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905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검색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회원가입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글쓰기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결제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28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23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A02BC-1728-FF73-A703-B4E42F9B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2CA5D-CC61-F531-B9E2-71EF3AB0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</a:t>
            </a:r>
          </a:p>
          <a:p>
            <a:r>
              <a:rPr lang="ko-KR" altLang="en-US" dirty="0"/>
              <a:t>리소스가 있으면 대체 없으면 생성</a:t>
            </a:r>
          </a:p>
          <a:p>
            <a:r>
              <a:rPr lang="ko-KR" altLang="en-US" dirty="0"/>
              <a:t>클라이언트가 리소스를 식별</a:t>
            </a:r>
          </a:p>
          <a:p>
            <a:r>
              <a:rPr lang="ko-KR" altLang="en-US" dirty="0"/>
              <a:t>리소스 수정보단 갈아 치워버리는 느낌</a:t>
            </a:r>
          </a:p>
          <a:p>
            <a:r>
              <a:rPr lang="ko-KR" altLang="en-US" dirty="0"/>
              <a:t>전체 교체 </a:t>
            </a:r>
            <a:r>
              <a:rPr lang="en-US" altLang="ko-KR" dirty="0"/>
              <a:t>(replace),</a:t>
            </a:r>
            <a:r>
              <a:rPr lang="ko-KR" altLang="en-US" dirty="0"/>
              <a:t> </a:t>
            </a:r>
            <a:r>
              <a:rPr lang="ko-KR" altLang="en-US" dirty="0" err="1"/>
              <a:t>멱등성</a:t>
            </a:r>
            <a:r>
              <a:rPr lang="ko-KR" altLang="en-US" dirty="0"/>
              <a:t> 있음</a:t>
            </a:r>
            <a:r>
              <a:rPr lang="en-US" altLang="ko-KR" dirty="0"/>
              <a:t>,</a:t>
            </a:r>
            <a:r>
              <a:rPr lang="ko-KR" altLang="en-US" dirty="0"/>
              <a:t> 주로 </a:t>
            </a:r>
            <a:r>
              <a:rPr lang="en-US" altLang="ko-KR" dirty="0"/>
              <a:t>JSON </a:t>
            </a:r>
            <a:r>
              <a:rPr lang="ko-KR" altLang="en-US" dirty="0"/>
              <a:t>데이터와 함께 사용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리소스의 위치를 클라이언트가 결정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예</a:t>
            </a:r>
            <a:r>
              <a:rPr lang="en-US" altLang="ko-KR" dirty="0"/>
              <a:t>: PUT /users/123</a:t>
            </a:r>
            <a:r>
              <a:rPr lang="ko-KR" altLang="en-US" dirty="0"/>
              <a:t> → 클라이언트가 </a:t>
            </a:r>
            <a:r>
              <a:rPr lang="en-US" altLang="ko-KR" dirty="0"/>
              <a:t>123</a:t>
            </a:r>
            <a:r>
              <a:rPr lang="ko-KR" altLang="en-US" dirty="0"/>
              <a:t>이라는 리소스 위치를 직접 지정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30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A58D2-81E4-04CA-832B-292179CD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ACDBE-4537-33E0-93C4-D1300BA72B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308796"/>
            <a:ext cx="1009443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리소스의 일부만 수정할 때 사용하는 메서드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“전체를 갈아치우는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달리, 필요한 부분만 살짝 바꿔줘!”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리소스를 부분적으로 업데이트(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하는 요청</a:t>
            </a:r>
          </a:p>
        </p:txBody>
      </p:sp>
    </p:spTree>
    <p:extLst>
      <p:ext uri="{BB962C8B-B14F-4D97-AF65-F5344CB8AC3E}">
        <p14:creationId xmlns:p14="http://schemas.microsoft.com/office/powerpoint/2010/main" val="547753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C34B2-3743-34C4-FBBB-C03FD960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PATCH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326B027-E9BB-1E4D-8ACD-38E6C1878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602532"/>
              </p:ext>
            </p:extLst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011408762"/>
                    </a:ext>
                  </a:extLst>
                </a:gridCol>
                <a:gridCol w="3384755">
                  <a:extLst>
                    <a:ext uri="{9D8B030D-6E8A-4147-A177-3AD203B41FA5}">
                      <a16:colId xmlns:a16="http://schemas.microsoft.com/office/drawing/2014/main" val="460899161"/>
                    </a:ext>
                  </a:extLst>
                </a:gridCol>
                <a:gridCol w="3625645">
                  <a:extLst>
                    <a:ext uri="{9D8B030D-6E8A-4147-A177-3AD203B41FA5}">
                      <a16:colId xmlns:a16="http://schemas.microsoft.com/office/drawing/2014/main" val="3700647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191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목적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리소스 전체 교체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리소스 일부 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528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전송 데이터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전체 데이터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수정할 부분만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314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멱등성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있음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보통 있음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보장 </a:t>
                      </a:r>
                      <a:r>
                        <a:rPr lang="en-US" altLang="ko-KR" dirty="0"/>
                        <a:t>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812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요청 바디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모든 필드 포함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필요한 필드만 포함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902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사용 예시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회원 전체 정보 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이름만 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64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1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C498F-C2D4-7F58-8EE2-B8892E9D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발표하기 시작하기전에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E96BF-C886-1386-30B8-369023629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영한이 형의 강의를 </a:t>
            </a:r>
            <a:r>
              <a:rPr lang="ko-KR" altLang="en-US" dirty="0" err="1"/>
              <a:t>듣다보니</a:t>
            </a:r>
            <a:r>
              <a:rPr lang="ko-KR" altLang="en-US" dirty="0"/>
              <a:t> 김영한 왈 성공한 기술은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기술력보단 우선 </a:t>
            </a:r>
            <a:r>
              <a:rPr lang="ko-KR" altLang="en-US" dirty="0">
                <a:solidFill>
                  <a:srgbClr val="FF0000"/>
                </a:solidFill>
              </a:rPr>
              <a:t>간단</a:t>
            </a:r>
            <a:r>
              <a:rPr lang="ko-KR" altLang="en-US" dirty="0"/>
              <a:t>해야 성공한다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정신을 본받아 간단하고 쉽게 발표함에 중점을 두었습니다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Shout to </a:t>
            </a:r>
            <a:r>
              <a:rPr lang="ko-KR" altLang="en-US" dirty="0"/>
              <a:t>김영한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64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01638-364F-FD0B-0D3E-5C5F4DBE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HTTP </a:t>
            </a:r>
            <a:r>
              <a:rPr lang="ko-KR" altLang="en-US" dirty="0"/>
              <a:t>대표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1E1AA-4CC1-D43A-D950-005ABF00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→ </a:t>
            </a:r>
            <a:r>
              <a:rPr lang="ko-KR" altLang="en-US" dirty="0"/>
              <a:t>리소스 조회</a:t>
            </a:r>
          </a:p>
          <a:p>
            <a:r>
              <a:rPr lang="en-US" altLang="ko-KR" dirty="0"/>
              <a:t>POST → </a:t>
            </a:r>
            <a:r>
              <a:rPr lang="ko-KR" altLang="en-US" dirty="0"/>
              <a:t>요청내역처리</a:t>
            </a:r>
          </a:p>
          <a:p>
            <a:r>
              <a:rPr lang="en-US" altLang="ko-KR" dirty="0"/>
              <a:t>PUT → </a:t>
            </a:r>
            <a:r>
              <a:rPr lang="ko-KR" altLang="en-US" dirty="0"/>
              <a:t>리소스를 대체</a:t>
            </a:r>
            <a:r>
              <a:rPr lang="en-US" altLang="ko-KR" dirty="0"/>
              <a:t>, </a:t>
            </a:r>
            <a:r>
              <a:rPr lang="ko-KR" altLang="en-US" dirty="0"/>
              <a:t>해당 리소스가 없으면 생성</a:t>
            </a:r>
          </a:p>
          <a:p>
            <a:r>
              <a:rPr lang="en-US" altLang="ko-KR" dirty="0"/>
              <a:t>PATCH→</a:t>
            </a:r>
            <a:r>
              <a:rPr lang="ko-KR" altLang="en-US" dirty="0"/>
              <a:t>리소스 부분 변경</a:t>
            </a:r>
          </a:p>
          <a:p>
            <a:r>
              <a:rPr lang="en-US" altLang="ko-KR" dirty="0"/>
              <a:t>DELETE → </a:t>
            </a:r>
            <a:r>
              <a:rPr lang="ko-KR" altLang="en-US" dirty="0"/>
              <a:t>리소스 삭제</a:t>
            </a:r>
          </a:p>
        </p:txBody>
      </p:sp>
    </p:spTree>
    <p:extLst>
      <p:ext uri="{BB962C8B-B14F-4D97-AF65-F5344CB8AC3E}">
        <p14:creationId xmlns:p14="http://schemas.microsoft.com/office/powerpoint/2010/main" val="289609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DDB68-EEB5-ADE7-D840-5FB30459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F55CC-38C0-AF3F-CE94-D0D5036A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리소스를 조회</a:t>
            </a:r>
            <a:endParaRPr lang="en-US" altLang="ko-KR" dirty="0"/>
          </a:p>
          <a:p>
            <a:r>
              <a:rPr lang="ko-KR" altLang="en-US" dirty="0"/>
              <a:t>서버에 전달하고 싶은 데이터는 </a:t>
            </a:r>
            <a:r>
              <a:rPr lang="en-US" altLang="ko-KR" dirty="0"/>
              <a:t>query(</a:t>
            </a:r>
            <a:r>
              <a:rPr lang="ko-KR" altLang="en-US" dirty="0"/>
              <a:t>쿼리 파라미터</a:t>
            </a:r>
            <a:r>
              <a:rPr lang="en-US" altLang="ko-KR" dirty="0"/>
              <a:t>,</a:t>
            </a:r>
            <a:r>
              <a:rPr lang="ko-KR" altLang="en-US" dirty="0"/>
              <a:t>쿼리 스트링</a:t>
            </a:r>
            <a:r>
              <a:rPr lang="en-US" altLang="ko-KR" dirty="0"/>
              <a:t>)</a:t>
            </a:r>
            <a:r>
              <a:rPr lang="ko-KR" altLang="en-US" dirty="0"/>
              <a:t>을 통해서 전달</a:t>
            </a:r>
          </a:p>
          <a:p>
            <a:r>
              <a:rPr lang="ko-KR" altLang="en-US" dirty="0"/>
              <a:t>메시지 바디를 사용해서 데이터 전달할 수 있지만</a:t>
            </a:r>
            <a:r>
              <a:rPr lang="en-US" altLang="ko-KR" dirty="0"/>
              <a:t>, </a:t>
            </a:r>
            <a:r>
              <a:rPr lang="ko-KR" altLang="en-US" dirty="0"/>
              <a:t>지원하지 </a:t>
            </a:r>
            <a:r>
              <a:rPr lang="ko-KR" altLang="en-US" dirty="0" err="1"/>
              <a:t>않는곳</a:t>
            </a:r>
            <a:r>
              <a:rPr lang="ko-KR" altLang="en-US" dirty="0"/>
              <a:t> 많아서 권장</a:t>
            </a:r>
            <a:r>
              <a:rPr lang="en-US" altLang="ko-KR" dirty="0"/>
              <a:t>X</a:t>
            </a:r>
          </a:p>
          <a:p>
            <a:r>
              <a:rPr lang="ko-KR" altLang="en-US" b="1" dirty="0" err="1"/>
              <a:t>멱등성</a:t>
            </a:r>
            <a:r>
              <a:rPr lang="en-US" altLang="ko-KR" b="1" dirty="0"/>
              <a:t>(Idempotent)</a:t>
            </a:r>
            <a:r>
              <a:rPr lang="en-US" altLang="ko-KR" dirty="0"/>
              <a:t>: </a:t>
            </a:r>
            <a:r>
              <a:rPr lang="ko-KR" altLang="en-US" dirty="0"/>
              <a:t>같은 요청을 여러 번 보내도 결과가 동일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리소스 </a:t>
            </a:r>
            <a:r>
              <a:rPr lang="en-US" altLang="ko-KR" dirty="0"/>
              <a:t>? </a:t>
            </a:r>
            <a:r>
              <a:rPr lang="ko-KR" altLang="en-US" dirty="0" err="1"/>
              <a:t>쿼리파라미터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09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DAEF8-CEFC-97AF-D3B9-10F1F2FB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615EF3-E224-133A-3059-5DDEBA6E7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서버에서 관리하거나 제공하는 </a:t>
            </a:r>
            <a:r>
              <a:rPr lang="ko-KR" altLang="en-US" b="1" dirty="0"/>
              <a:t>데이터나 기능의 대상</a:t>
            </a:r>
            <a:endParaRPr lang="en-US" altLang="ko-KR" dirty="0"/>
          </a:p>
          <a:p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브라우저</a:t>
            </a:r>
            <a:r>
              <a:rPr lang="en-US" altLang="ko-KR" dirty="0"/>
              <a:t>, </a:t>
            </a:r>
            <a:r>
              <a:rPr lang="ko-KR" altLang="en-US" dirty="0"/>
              <a:t>앱 등</a:t>
            </a:r>
            <a:r>
              <a:rPr lang="en-US" altLang="ko-KR" dirty="0"/>
              <a:t>)</a:t>
            </a:r>
            <a:r>
              <a:rPr lang="ko-KR" altLang="en-US" dirty="0"/>
              <a:t>가 서버에 요청해서 접근하려는 </a:t>
            </a:r>
            <a:r>
              <a:rPr lang="ko-KR" altLang="en-US" b="1" dirty="0"/>
              <a:t>자원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94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업로드한 이미지">
            <a:extLst>
              <a:ext uri="{FF2B5EF4-FFF2-40B4-BE49-F238E27FC236}">
                <a16:creationId xmlns:a16="http://schemas.microsoft.com/office/drawing/2014/main" id="{85AE76A8-5D56-6D18-C043-DCA514DED1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8" y="1714788"/>
            <a:ext cx="6649094" cy="37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6D898B-4622-7DEE-3BE8-239B510E5EF9}"/>
              </a:ext>
            </a:extLst>
          </p:cNvPr>
          <p:cNvSpPr txBox="1"/>
          <p:nvPr/>
        </p:nvSpPr>
        <p:spPr>
          <a:xfrm>
            <a:off x="7204363" y="711199"/>
            <a:ext cx="47013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dirty="0"/>
              <a:t>네이버 </a:t>
            </a:r>
            <a:r>
              <a:rPr lang="ko-KR" altLang="en-US" b="1" dirty="0" err="1"/>
              <a:t>로그인창</a:t>
            </a:r>
            <a:r>
              <a:rPr lang="ko-KR" altLang="en-US" b="1" dirty="0"/>
              <a:t> </a:t>
            </a:r>
            <a:r>
              <a:rPr lang="en-US" altLang="ko-KR" b="1" dirty="0"/>
              <a:t>URL</a:t>
            </a:r>
            <a:r>
              <a:rPr lang="ko-KR" altLang="en-US" b="1" dirty="0"/>
              <a:t>분석</a:t>
            </a:r>
            <a:endParaRPr lang="en-US" altLang="ko-KR" b="1" dirty="0"/>
          </a:p>
          <a:p>
            <a:r>
              <a:rPr lang="en-US" altLang="ko-KR" dirty="0"/>
              <a:t>https://nid.naver.com/nidlogin.login?mode=form&amp;url=https://www.naver.com/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b="1" dirty="0"/>
              <a:t> 호스트 </a:t>
            </a:r>
            <a:r>
              <a:rPr lang="en-US" altLang="ko-KR" b="1" dirty="0"/>
              <a:t>(Domain)</a:t>
            </a:r>
          </a:p>
          <a:p>
            <a:r>
              <a:rPr lang="en-US" altLang="ko-KR" b="1" dirty="0"/>
              <a:t>nid.naver.com</a:t>
            </a:r>
            <a:endParaRPr lang="ko-KR" altLang="en-US" dirty="0"/>
          </a:p>
          <a:p>
            <a:r>
              <a:rPr lang="en-US" altLang="ko-KR" dirty="0"/>
              <a:t>naver.com</a:t>
            </a:r>
            <a:r>
              <a:rPr lang="ko-KR" altLang="en-US" dirty="0"/>
              <a:t> → 네이버의 메인 도메인</a:t>
            </a:r>
          </a:p>
          <a:p>
            <a:r>
              <a:rPr lang="en-US" altLang="ko-KR" dirty="0" err="1"/>
              <a:t>nid</a:t>
            </a:r>
            <a:r>
              <a:rPr lang="ko-KR" altLang="en-US" dirty="0"/>
              <a:t> → 네이버 </a:t>
            </a:r>
            <a:r>
              <a:rPr lang="en-US" altLang="ko-KR" dirty="0"/>
              <a:t>ID(Login) </a:t>
            </a:r>
            <a:r>
              <a:rPr lang="ko-KR" altLang="en-US" dirty="0"/>
              <a:t>시스템을 위한 </a:t>
            </a:r>
            <a:r>
              <a:rPr lang="ko-KR" altLang="en-US" b="1" dirty="0"/>
              <a:t>서브도메인</a:t>
            </a:r>
            <a:endParaRPr lang="ko-KR" altLang="en-US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요청은 네이버의 로그인 전용 서버로 보내지는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b="1" dirty="0"/>
              <a:t> 경로 </a:t>
            </a:r>
            <a:r>
              <a:rPr lang="en-US" altLang="ko-KR" b="1" dirty="0"/>
              <a:t>(Path)</a:t>
            </a:r>
          </a:p>
          <a:p>
            <a:r>
              <a:rPr lang="en-US" altLang="ko-KR" b="1" dirty="0"/>
              <a:t>/</a:t>
            </a:r>
            <a:r>
              <a:rPr lang="en-US" altLang="ko-KR" b="1" dirty="0" err="1"/>
              <a:t>nidlogin.login</a:t>
            </a:r>
            <a:endParaRPr lang="ko-KR" altLang="en-US" dirty="0"/>
          </a:p>
          <a:p>
            <a:r>
              <a:rPr lang="ko-KR" altLang="en-US" dirty="0"/>
              <a:t>서버 안에서 </a:t>
            </a:r>
            <a:r>
              <a:rPr lang="ko-KR" altLang="en-US" b="1" dirty="0"/>
              <a:t>어떤 리소스를 요청할지</a:t>
            </a:r>
            <a:r>
              <a:rPr lang="ko-KR" altLang="en-US" dirty="0"/>
              <a:t> 나타내는 부분</a:t>
            </a:r>
          </a:p>
          <a:p>
            <a:r>
              <a:rPr lang="ko-KR" altLang="en-US" dirty="0"/>
              <a:t>여기서는 “로그인 처리 </a:t>
            </a:r>
            <a:r>
              <a:rPr lang="ko-KR" altLang="en-US" dirty="0" err="1"/>
              <a:t>프로그램”을</a:t>
            </a:r>
            <a:r>
              <a:rPr lang="ko-KR" altLang="en-US" dirty="0"/>
              <a:t> 의미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57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A2B72-1EE1-A3AE-F5F7-D2ED6A0DE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473"/>
            <a:ext cx="10515600" cy="6668653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https://nid.naver.com/nidlogin.login?mode=form&amp;url=https://www.naver.com/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b="1" dirty="0"/>
              <a:t>쿼리 스트링 </a:t>
            </a:r>
            <a:r>
              <a:rPr lang="en-US" altLang="ko-KR" b="1" dirty="0"/>
              <a:t>(Query String)</a:t>
            </a:r>
          </a:p>
          <a:p>
            <a:r>
              <a:rPr lang="en-US" altLang="ko-KR" b="1" dirty="0"/>
              <a:t>?mode=</a:t>
            </a:r>
            <a:r>
              <a:rPr lang="en-US" altLang="ko-KR" b="1" dirty="0" err="1"/>
              <a:t>form&amp;url</a:t>
            </a:r>
            <a:r>
              <a:rPr lang="en-US" altLang="ko-KR" b="1" dirty="0"/>
              <a:t>=https://www.naver.com/</a:t>
            </a:r>
            <a:endParaRPr lang="ko-KR" altLang="en-US" dirty="0"/>
          </a:p>
          <a:p>
            <a:r>
              <a:rPr lang="en-US" altLang="ko-KR" b="1" dirty="0"/>
              <a:t>?</a:t>
            </a:r>
            <a:r>
              <a:rPr lang="ko-KR" altLang="en-US" b="1" dirty="0"/>
              <a:t> </a:t>
            </a:r>
            <a:r>
              <a:rPr lang="ko-KR" altLang="en-US" b="1" dirty="0" err="1"/>
              <a:t>뒤</a:t>
            </a:r>
            <a:r>
              <a:rPr lang="ko-KR" altLang="en-US" dirty="0" err="1"/>
              <a:t>부터가</a:t>
            </a:r>
            <a:r>
              <a:rPr lang="ko-KR" altLang="en-US" dirty="0"/>
              <a:t> 서버에 추가로 전달할 데이터</a:t>
            </a:r>
          </a:p>
          <a:p>
            <a:r>
              <a:rPr lang="ko-KR" altLang="en-US" dirty="0"/>
              <a:t>여러 개일 경우 </a:t>
            </a:r>
            <a:r>
              <a:rPr lang="en-US" altLang="ko-KR" dirty="0"/>
              <a:t>&amp;</a:t>
            </a:r>
            <a:r>
              <a:rPr lang="ko-KR" altLang="en-US" dirty="0"/>
              <a:t>로 구분</a:t>
            </a:r>
            <a:endParaRPr lang="en-US" altLang="ko-KR" dirty="0"/>
          </a:p>
          <a:p>
            <a:r>
              <a:rPr lang="ko-KR" altLang="en-US" dirty="0"/>
              <a:t>로그인 방식을 </a:t>
            </a:r>
            <a:r>
              <a:rPr lang="en-US" altLang="ko-KR" dirty="0"/>
              <a:t>form</a:t>
            </a:r>
            <a:r>
              <a:rPr lang="ko-KR" altLang="en-US" dirty="0"/>
              <a:t>입력으로 하겠다 라는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ko-KR" altLang="en-US" dirty="0"/>
              <a:t>이라는 키에 </a:t>
            </a:r>
            <a:r>
              <a:rPr lang="en-US" altLang="ko-KR" dirty="0"/>
              <a:t>https://www.naver.com/</a:t>
            </a:r>
            <a:r>
              <a:rPr lang="ko-KR" altLang="en-US" dirty="0"/>
              <a:t> 이라는 값이 들어 있음</a:t>
            </a:r>
            <a:endParaRPr lang="en-US" altLang="ko-KR" dirty="0"/>
          </a:p>
          <a:p>
            <a:r>
              <a:rPr lang="ko-KR" altLang="en-US" dirty="0"/>
              <a:t>의미</a:t>
            </a:r>
            <a:r>
              <a:rPr lang="en-US" altLang="ko-KR" dirty="0"/>
              <a:t>: </a:t>
            </a:r>
            <a:r>
              <a:rPr lang="ko-KR" altLang="en-US" b="1" dirty="0"/>
              <a:t>로그인 성공 후 이동할 주소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6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7DEF3-F5AE-E101-F1E4-54B26356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로그인창에서</a:t>
            </a:r>
            <a:r>
              <a:rPr lang="ko-KR" altLang="en-US" dirty="0"/>
              <a:t> 리소스란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D160C-1279-A87B-9FAF-BF2EA650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https://nid.naver.com/nidlogin.login?mode=form&amp;url=https://www.naver.com/</a:t>
            </a:r>
          </a:p>
          <a:p>
            <a:r>
              <a:rPr lang="ko-KR" altLang="en-US" dirty="0"/>
              <a:t>여기서 서버에게 요청하는 리소스는 바로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👉 </a:t>
            </a:r>
            <a:r>
              <a:rPr lang="en-US" altLang="ko-KR" b="1" dirty="0"/>
              <a:t>/</a:t>
            </a:r>
            <a:r>
              <a:rPr lang="en-US" altLang="ko-KR" b="1" dirty="0" err="1"/>
              <a:t>nidlogin.login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로그인 기능을 제공하는 프로그램</a:t>
            </a:r>
            <a:r>
              <a:rPr lang="en-US" altLang="ko-KR" dirty="0"/>
              <a:t>/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b="1" dirty="0"/>
              <a:t>"</a:t>
            </a:r>
            <a:r>
              <a:rPr lang="ko-KR" altLang="en-US" b="1" dirty="0"/>
              <a:t>네이버의 로그인 처리 서비스</a:t>
            </a:r>
            <a:r>
              <a:rPr lang="en-US" altLang="ko-KR" b="1" dirty="0"/>
              <a:t>"</a:t>
            </a:r>
            <a:r>
              <a:rPr lang="ko-KR" altLang="en-US" dirty="0"/>
              <a:t> 자체가 리소스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쿼리 파라미터</a:t>
            </a:r>
            <a:r>
              <a:rPr lang="en-US" altLang="ko-KR" b="1" dirty="0"/>
              <a:t>(</a:t>
            </a:r>
            <a:r>
              <a:rPr lang="ko-KR" altLang="en-US" b="1" dirty="0"/>
              <a:t>데이터</a:t>
            </a:r>
            <a:r>
              <a:rPr lang="en-US" altLang="ko-KR" b="1" dirty="0"/>
              <a:t>)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mode=form</a:t>
            </a:r>
            <a:r>
              <a:rPr lang="ko-KR" altLang="en-US" dirty="0"/>
              <a:t> → 로그인 방식</a:t>
            </a:r>
          </a:p>
          <a:p>
            <a:r>
              <a:rPr lang="en-US" altLang="ko-KR" dirty="0" err="1"/>
              <a:t>url</a:t>
            </a:r>
            <a:r>
              <a:rPr lang="en-US" altLang="ko-KR" dirty="0"/>
              <a:t>=https://www.naver.com/</a:t>
            </a:r>
            <a:r>
              <a:rPr lang="ko-KR" altLang="en-US" dirty="0"/>
              <a:t> → 로그인 성공 후 돌아갈 주소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01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46729-A87C-5F40-565C-BCE1EAEB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쿼리 파라미터</a:t>
            </a:r>
            <a:r>
              <a:rPr lang="en-US" altLang="ko-KR" dirty="0"/>
              <a:t>: </a:t>
            </a:r>
            <a:r>
              <a:rPr lang="en-US" altLang="ko-KR" sz="3100" b="1" dirty="0"/>
              <a:t>URL </a:t>
            </a:r>
            <a:r>
              <a:rPr lang="ko-KR" altLang="en-US" sz="3100" b="1" dirty="0"/>
              <a:t>뒤에 붙는 추가 데이터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B427B-489D-B091-4753-8F6F9F084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339272"/>
            <a:ext cx="10515600" cy="5357091"/>
          </a:xfrm>
        </p:spPr>
        <p:txBody>
          <a:bodyPr/>
          <a:lstStyle/>
          <a:p>
            <a:r>
              <a:rPr lang="en-US" altLang="ko-KR" dirty="0"/>
              <a:t>?</a:t>
            </a:r>
            <a:r>
              <a:rPr lang="ko-KR" altLang="en-US" dirty="0"/>
              <a:t> 기호로 시작하고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=</a:t>
            </a:r>
            <a:r>
              <a:rPr lang="ko-KR" altLang="en-US" dirty="0"/>
              <a:t>값 형태로 작성됨</a:t>
            </a:r>
          </a:p>
          <a:p>
            <a:r>
              <a:rPr lang="ko-KR" altLang="en-US" dirty="0"/>
              <a:t>여러 개일 경우 </a:t>
            </a:r>
            <a:r>
              <a:rPr lang="en-US" altLang="ko-KR" dirty="0"/>
              <a:t>&amp;</a:t>
            </a:r>
            <a:r>
              <a:rPr lang="ko-KR" altLang="en-US" dirty="0"/>
              <a:t> 기호로 연결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https://www.shop.com/products?category=shoes&amp;sort=price_desc&amp;page=2</a:t>
            </a:r>
            <a:endParaRPr lang="en-US" altLang="ko-KR" dirty="0"/>
          </a:p>
          <a:p>
            <a:r>
              <a:rPr lang="ko-KR" altLang="en-US" dirty="0"/>
              <a:t>리소스</a:t>
            </a:r>
            <a:r>
              <a:rPr lang="en-US" altLang="ko-KR" dirty="0"/>
              <a:t>: /products</a:t>
            </a:r>
          </a:p>
          <a:p>
            <a:r>
              <a:rPr lang="ko-KR" altLang="en-US" dirty="0"/>
              <a:t>쿼리 파라미터</a:t>
            </a:r>
            <a:r>
              <a:rPr lang="en-US" altLang="ko-KR" dirty="0"/>
              <a:t>: category=shoes → </a:t>
            </a:r>
            <a:r>
              <a:rPr lang="ko-KR" altLang="en-US" dirty="0"/>
              <a:t>카테고리 </a:t>
            </a:r>
            <a:r>
              <a:rPr lang="en-US" altLang="ko-KR" dirty="0"/>
              <a:t>= </a:t>
            </a:r>
            <a:r>
              <a:rPr lang="ko-KR" altLang="en-US" dirty="0"/>
              <a:t>신발</a:t>
            </a:r>
            <a:endParaRPr lang="en-US" altLang="ko-KR" dirty="0"/>
          </a:p>
          <a:p>
            <a:r>
              <a:rPr lang="en-US" altLang="ko-KR" dirty="0"/>
              <a:t>sort=</a:t>
            </a:r>
            <a:r>
              <a:rPr lang="en-US" altLang="ko-KR" dirty="0" err="1"/>
              <a:t>price_desc</a:t>
            </a:r>
            <a:r>
              <a:rPr lang="en-US" altLang="ko-KR" dirty="0"/>
              <a:t> → </a:t>
            </a:r>
            <a:r>
              <a:rPr lang="ko-KR" altLang="en-US" dirty="0"/>
              <a:t>가격 높은 순 정렬</a:t>
            </a:r>
            <a:endParaRPr lang="en-US" altLang="ko-KR" dirty="0"/>
          </a:p>
          <a:p>
            <a:r>
              <a:rPr lang="en-US" altLang="ko-KR" dirty="0"/>
              <a:t>page=2 → 2</a:t>
            </a:r>
            <a:r>
              <a:rPr lang="ko-KR" altLang="en-US" dirty="0"/>
              <a:t>페이지</a:t>
            </a:r>
            <a:endParaRPr lang="en-US" altLang="ko-KR" dirty="0"/>
          </a:p>
          <a:p>
            <a:r>
              <a:rPr lang="ko-KR" altLang="en-US" dirty="0"/>
              <a:t>👉 </a:t>
            </a:r>
            <a:r>
              <a:rPr lang="en-US" altLang="ko-KR" dirty="0"/>
              <a:t>"</a:t>
            </a:r>
            <a:r>
              <a:rPr lang="ko-KR" altLang="en-US" dirty="0"/>
              <a:t>쇼핑몰에서 신발을 가격 높은 순으로 </a:t>
            </a:r>
            <a:r>
              <a:rPr lang="en-US" altLang="ko-KR" dirty="0"/>
              <a:t>2</a:t>
            </a:r>
            <a:r>
              <a:rPr lang="ko-KR" altLang="en-US" dirty="0"/>
              <a:t>페이지 보기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73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905</Words>
  <Application>Microsoft Office PowerPoint</Application>
  <PresentationFormat>와이드스크린</PresentationFormat>
  <Paragraphs>154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앰비션보이즈 </vt:lpstr>
      <vt:lpstr>발표하기 시작하기전에</vt:lpstr>
      <vt:lpstr> HTTP 대표 메서드</vt:lpstr>
      <vt:lpstr>GET</vt:lpstr>
      <vt:lpstr>리소스 </vt:lpstr>
      <vt:lpstr>PowerPoint 프레젠테이션</vt:lpstr>
      <vt:lpstr>PowerPoint 프레젠테이션</vt:lpstr>
      <vt:lpstr>네이버 로그인창에서 리소스란</vt:lpstr>
      <vt:lpstr>쿼리 파라미터: URL 뒤에 붙는 추가 데이터 </vt:lpstr>
      <vt:lpstr>Method=“get’</vt:lpstr>
      <vt:lpstr>getparameter</vt:lpstr>
      <vt:lpstr>POST  </vt:lpstr>
      <vt:lpstr>POST 특징</vt:lpstr>
      <vt:lpstr>GET vs POST</vt:lpstr>
      <vt:lpstr>PUT </vt:lpstr>
      <vt:lpstr>PATCH</vt:lpstr>
      <vt:lpstr>PUT vs PATCH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창우 김</dc:creator>
  <cp:lastModifiedBy>창우 김</cp:lastModifiedBy>
  <cp:revision>2</cp:revision>
  <dcterms:created xsi:type="dcterms:W3CDTF">2025-10-04T03:26:57Z</dcterms:created>
  <dcterms:modified xsi:type="dcterms:W3CDTF">2025-10-04T12:04:07Z</dcterms:modified>
</cp:coreProperties>
</file>