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8" r:id="rId2"/>
    <p:sldId id="261" r:id="rId3"/>
    <p:sldId id="257" r:id="rId4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362" autoAdjust="0"/>
    <p:restoredTop sz="94660"/>
  </p:normalViewPr>
  <p:slideViewPr>
    <p:cSldViewPr>
      <p:cViewPr varScale="1">
        <p:scale>
          <a:sx n="78" d="100"/>
          <a:sy n="78" d="100"/>
        </p:scale>
        <p:origin x="-10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334" y="-96"/>
      </p:cViewPr>
      <p:guideLst>
        <p:guide orient="horz" pos="3223"/>
        <p:guide pos="2236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AC561-E7F0-48F7-ACB0-DF736805D178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4797E-AF80-48E3-B155-0B2CD6B4E39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ABA682DD-9F9C-498B-A377-0A3EE78D2EC6}" type="datetimeFigureOut">
              <a:rPr lang="en-US" smtClean="0"/>
              <a:pPr/>
              <a:t>12/2/2011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0006686-99AE-417D-A49F-CFBD93D5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06686-99AE-417D-A49F-CFBD93D53C1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06686-99AE-417D-A49F-CFBD93D53C1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185D-D6F4-4431-8B68-FE76BE7665AA}" type="datetimeFigureOut">
              <a:rPr lang="en-US" smtClean="0"/>
              <a:pPr/>
              <a:t>12/2/2011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0077-BBC6-4A2C-A9B2-8839DCAD2E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185D-D6F4-4431-8B68-FE76BE7665AA}" type="datetimeFigureOut">
              <a:rPr lang="en-US" smtClean="0"/>
              <a:pPr/>
              <a:t>12/2/2011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0077-BBC6-4A2C-A9B2-8839DCAD2E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185D-D6F4-4431-8B68-FE76BE7665AA}" type="datetimeFigureOut">
              <a:rPr lang="en-US" smtClean="0"/>
              <a:pPr/>
              <a:t>12/2/2011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0077-BBC6-4A2C-A9B2-8839DCAD2E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185D-D6F4-4431-8B68-FE76BE7665AA}" type="datetimeFigureOut">
              <a:rPr lang="en-US" smtClean="0"/>
              <a:pPr/>
              <a:t>12/2/2011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0077-BBC6-4A2C-A9B2-8839DCAD2E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185D-D6F4-4431-8B68-FE76BE7665AA}" type="datetimeFigureOut">
              <a:rPr lang="en-US" smtClean="0"/>
              <a:pPr/>
              <a:t>12/2/2011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0077-BBC6-4A2C-A9B2-8839DCAD2E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185D-D6F4-4431-8B68-FE76BE7665AA}" type="datetimeFigureOut">
              <a:rPr lang="en-US" smtClean="0"/>
              <a:pPr/>
              <a:t>12/2/2011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0077-BBC6-4A2C-A9B2-8839DCAD2E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185D-D6F4-4431-8B68-FE76BE7665AA}" type="datetimeFigureOut">
              <a:rPr lang="en-US" smtClean="0"/>
              <a:pPr/>
              <a:t>12/2/2011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0077-BBC6-4A2C-A9B2-8839DCAD2E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185D-D6F4-4431-8B68-FE76BE7665AA}" type="datetimeFigureOut">
              <a:rPr lang="en-US" smtClean="0"/>
              <a:pPr/>
              <a:t>12/2/2011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0077-BBC6-4A2C-A9B2-8839DCAD2E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185D-D6F4-4431-8B68-FE76BE7665AA}" type="datetimeFigureOut">
              <a:rPr lang="en-US" smtClean="0"/>
              <a:pPr/>
              <a:t>12/2/2011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0077-BBC6-4A2C-A9B2-8839DCAD2E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185D-D6F4-4431-8B68-FE76BE7665AA}" type="datetimeFigureOut">
              <a:rPr lang="en-US" smtClean="0"/>
              <a:pPr/>
              <a:t>12/2/2011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0077-BBC6-4A2C-A9B2-8839DCAD2E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185D-D6F4-4431-8B68-FE76BE7665AA}" type="datetimeFigureOut">
              <a:rPr lang="en-US" smtClean="0"/>
              <a:pPr/>
              <a:t>12/2/2011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0077-BBC6-4A2C-A9B2-8839DCAD2E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A185D-D6F4-4431-8B68-FE76BE7665AA}" type="datetimeFigureOut">
              <a:rPr lang="en-US" smtClean="0"/>
              <a:pPr/>
              <a:t>12/2/2011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70077-BBC6-4A2C-A9B2-8839DCAD2E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1839685"/>
            <a:ext cx="9144000" cy="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470203" y="2731532"/>
            <a:ext cx="1587197" cy="0"/>
          </a:xfrm>
          <a:prstGeom prst="line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-76200" y="2514600"/>
            <a:ext cx="722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P1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457200" y="2579132"/>
            <a:ext cx="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2057400" y="2579132"/>
            <a:ext cx="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83534" y="3295394"/>
            <a:ext cx="3759866" cy="0"/>
          </a:xfrm>
          <a:prstGeom prst="line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4343400" y="3155351"/>
            <a:ext cx="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0" y="3034937"/>
            <a:ext cx="722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P2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>
            <a:off x="570471" y="3154662"/>
            <a:ext cx="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52400" y="3578517"/>
            <a:ext cx="722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P3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2" name="직선 연결선 81"/>
          <p:cNvCxnSpPr/>
          <p:nvPr/>
        </p:nvCxnSpPr>
        <p:spPr>
          <a:xfrm>
            <a:off x="759882" y="3706186"/>
            <a:ext cx="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848600" y="1812143"/>
            <a:ext cx="14478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Timeline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914400" y="1676400"/>
            <a:ext cx="1752600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762060" y="3849189"/>
            <a:ext cx="8229540" cy="0"/>
          </a:xfrm>
          <a:prstGeom prst="line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50"/>
          <p:cNvSpPr/>
          <p:nvPr/>
        </p:nvSpPr>
        <p:spPr>
          <a:xfrm>
            <a:off x="3282988" y="-24384"/>
            <a:ext cx="22796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GetProcStat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503988" y="2177990"/>
            <a:ext cx="1753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GetTime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8" name="직선 연결선 81"/>
          <p:cNvCxnSpPr>
            <a:endCxn id="64" idx="1"/>
          </p:cNvCxnSpPr>
          <p:nvPr/>
        </p:nvCxnSpPr>
        <p:spPr>
          <a:xfrm>
            <a:off x="2819400" y="1828800"/>
            <a:ext cx="684588" cy="610800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81"/>
          <p:cNvCxnSpPr>
            <a:endCxn id="64" idx="3"/>
          </p:cNvCxnSpPr>
          <p:nvPr/>
        </p:nvCxnSpPr>
        <p:spPr>
          <a:xfrm flipH="1">
            <a:off x="5257800" y="1828800"/>
            <a:ext cx="762000" cy="610800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41"/>
          <p:cNvCxnSpPr/>
          <p:nvPr/>
        </p:nvCxnSpPr>
        <p:spPr>
          <a:xfrm>
            <a:off x="2819400" y="1676400"/>
            <a:ext cx="3200400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50"/>
          <p:cNvSpPr/>
          <p:nvPr/>
        </p:nvSpPr>
        <p:spPr>
          <a:xfrm>
            <a:off x="3273406" y="1143000"/>
            <a:ext cx="2286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Execute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Q</a:t>
            </a:r>
          </a:p>
        </p:txBody>
      </p:sp>
      <p:cxnSp>
        <p:nvCxnSpPr>
          <p:cNvPr id="156" name="직선 연결선 53"/>
          <p:cNvCxnSpPr/>
          <p:nvPr/>
        </p:nvCxnSpPr>
        <p:spPr>
          <a:xfrm flipV="1">
            <a:off x="3856880" y="4690655"/>
            <a:ext cx="1092926" cy="1"/>
          </a:xfrm>
          <a:prstGeom prst="line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59"/>
          <p:cNvCxnSpPr/>
          <p:nvPr/>
        </p:nvCxnSpPr>
        <p:spPr>
          <a:xfrm>
            <a:off x="4949806" y="4538253"/>
            <a:ext cx="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74"/>
          <p:cNvCxnSpPr/>
          <p:nvPr/>
        </p:nvCxnSpPr>
        <p:spPr>
          <a:xfrm>
            <a:off x="4648200" y="5213477"/>
            <a:ext cx="4343400" cy="0"/>
          </a:xfrm>
          <a:prstGeom prst="line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3273406" y="4419600"/>
            <a:ext cx="722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P5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0" name="직선 연결선 83"/>
          <p:cNvCxnSpPr/>
          <p:nvPr/>
        </p:nvCxnSpPr>
        <p:spPr>
          <a:xfrm>
            <a:off x="3843877" y="4536384"/>
            <a:ext cx="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4077729" y="4918167"/>
            <a:ext cx="722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P6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2" name="직선 연결선 85"/>
          <p:cNvCxnSpPr/>
          <p:nvPr/>
        </p:nvCxnSpPr>
        <p:spPr>
          <a:xfrm>
            <a:off x="4648200" y="5048014"/>
            <a:ext cx="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827234" y="5420380"/>
            <a:ext cx="722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P7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1" name="직선 연결선 85"/>
          <p:cNvCxnSpPr/>
          <p:nvPr/>
        </p:nvCxnSpPr>
        <p:spPr>
          <a:xfrm>
            <a:off x="5397705" y="5550227"/>
            <a:ext cx="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4"/>
          <p:cNvCxnSpPr/>
          <p:nvPr/>
        </p:nvCxnSpPr>
        <p:spPr>
          <a:xfrm>
            <a:off x="5410200" y="5715000"/>
            <a:ext cx="1600200" cy="0"/>
          </a:xfrm>
          <a:prstGeom prst="line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85"/>
          <p:cNvCxnSpPr/>
          <p:nvPr/>
        </p:nvCxnSpPr>
        <p:spPr>
          <a:xfrm>
            <a:off x="7010400" y="5562600"/>
            <a:ext cx="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219200" y="4048780"/>
            <a:ext cx="722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P4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7" name="직선 연결선 85"/>
          <p:cNvCxnSpPr/>
          <p:nvPr/>
        </p:nvCxnSpPr>
        <p:spPr>
          <a:xfrm>
            <a:off x="1789671" y="4178627"/>
            <a:ext cx="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74"/>
          <p:cNvCxnSpPr/>
          <p:nvPr/>
        </p:nvCxnSpPr>
        <p:spPr>
          <a:xfrm>
            <a:off x="1802166" y="4343400"/>
            <a:ext cx="609600" cy="0"/>
          </a:xfrm>
          <a:prstGeom prst="line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5"/>
          <p:cNvCxnSpPr/>
          <p:nvPr/>
        </p:nvCxnSpPr>
        <p:spPr>
          <a:xfrm>
            <a:off x="2411766" y="4191000"/>
            <a:ext cx="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160008" y="5877580"/>
            <a:ext cx="722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P8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8" name="직선 연결선 85"/>
          <p:cNvCxnSpPr/>
          <p:nvPr/>
        </p:nvCxnSpPr>
        <p:spPr>
          <a:xfrm>
            <a:off x="6730479" y="6007427"/>
            <a:ext cx="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74"/>
          <p:cNvCxnSpPr/>
          <p:nvPr/>
        </p:nvCxnSpPr>
        <p:spPr>
          <a:xfrm>
            <a:off x="6742974" y="6172200"/>
            <a:ext cx="800826" cy="0"/>
          </a:xfrm>
          <a:prstGeom prst="line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5"/>
          <p:cNvCxnSpPr/>
          <p:nvPr/>
        </p:nvCxnSpPr>
        <p:spPr>
          <a:xfrm>
            <a:off x="7543800" y="6019800"/>
            <a:ext cx="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38"/>
          <p:cNvCxnSpPr/>
          <p:nvPr/>
        </p:nvCxnSpPr>
        <p:spPr>
          <a:xfrm>
            <a:off x="2819400" y="762000"/>
            <a:ext cx="0" cy="55626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>
            <a:off x="914400" y="762000"/>
            <a:ext cx="0" cy="55626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50"/>
          <p:cNvSpPr/>
          <p:nvPr/>
        </p:nvSpPr>
        <p:spPr>
          <a:xfrm>
            <a:off x="914400" y="1143000"/>
            <a:ext cx="1752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GetProcs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0" name="직선 연결선 38"/>
          <p:cNvCxnSpPr/>
          <p:nvPr/>
        </p:nvCxnSpPr>
        <p:spPr>
          <a:xfrm>
            <a:off x="2667000" y="762000"/>
            <a:ext cx="0" cy="55626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38"/>
          <p:cNvCxnSpPr/>
          <p:nvPr/>
        </p:nvCxnSpPr>
        <p:spPr>
          <a:xfrm>
            <a:off x="2743200" y="762000"/>
            <a:ext cx="0" cy="55626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38"/>
          <p:cNvCxnSpPr/>
          <p:nvPr/>
        </p:nvCxnSpPr>
        <p:spPr>
          <a:xfrm>
            <a:off x="6171765" y="768122"/>
            <a:ext cx="0" cy="55626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>
            <a:off x="6162126" y="1676400"/>
            <a:ext cx="1752600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50"/>
          <p:cNvSpPr/>
          <p:nvPr/>
        </p:nvSpPr>
        <p:spPr>
          <a:xfrm>
            <a:off x="6162126" y="1143000"/>
            <a:ext cx="1752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GetProcs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6" name="직선 연결선 38"/>
          <p:cNvCxnSpPr/>
          <p:nvPr/>
        </p:nvCxnSpPr>
        <p:spPr>
          <a:xfrm>
            <a:off x="7914726" y="762000"/>
            <a:ext cx="0" cy="55626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38"/>
          <p:cNvCxnSpPr/>
          <p:nvPr/>
        </p:nvCxnSpPr>
        <p:spPr>
          <a:xfrm>
            <a:off x="6096000" y="762000"/>
            <a:ext cx="0" cy="55626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38"/>
          <p:cNvCxnSpPr/>
          <p:nvPr/>
        </p:nvCxnSpPr>
        <p:spPr>
          <a:xfrm>
            <a:off x="6019800" y="768122"/>
            <a:ext cx="0" cy="55626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50"/>
          <p:cNvSpPr/>
          <p:nvPr/>
        </p:nvSpPr>
        <p:spPr>
          <a:xfrm>
            <a:off x="2584412" y="366796"/>
            <a:ext cx="36639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(CPU ticks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MaxPID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cxnSp>
        <p:nvCxnSpPr>
          <p:cNvPr id="154" name="꺾인 연결선 153"/>
          <p:cNvCxnSpPr>
            <a:stCxn id="62" idx="1"/>
          </p:cNvCxnSpPr>
          <p:nvPr/>
        </p:nvCxnSpPr>
        <p:spPr>
          <a:xfrm rot="10800000" flipV="1">
            <a:off x="2743200" y="237226"/>
            <a:ext cx="539788" cy="500390"/>
          </a:xfrm>
          <a:prstGeom prst="bentConnector3">
            <a:avLst>
              <a:gd name="adj1" fmla="val 9969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꺾인 연결선 181"/>
          <p:cNvCxnSpPr>
            <a:stCxn id="62" idx="3"/>
          </p:cNvCxnSpPr>
          <p:nvPr/>
        </p:nvCxnSpPr>
        <p:spPr>
          <a:xfrm>
            <a:off x="5562600" y="237226"/>
            <a:ext cx="533400" cy="491765"/>
          </a:xfrm>
          <a:prstGeom prst="bentConnector3">
            <a:avLst>
              <a:gd name="adj1" fmla="val 10028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/>
          <p:nvPr/>
        </p:nvCxnSpPr>
        <p:spPr>
          <a:xfrm>
            <a:off x="914400" y="1676400"/>
            <a:ext cx="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/>
          <p:nvPr/>
        </p:nvCxnSpPr>
        <p:spPr>
          <a:xfrm>
            <a:off x="2667000" y="1676400"/>
            <a:ext cx="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>
            <a:off x="2743200" y="1676400"/>
            <a:ext cx="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/>
          <p:cNvCxnSpPr/>
          <p:nvPr/>
        </p:nvCxnSpPr>
        <p:spPr>
          <a:xfrm>
            <a:off x="2819400" y="1676400"/>
            <a:ext cx="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>
            <a:off x="6019800" y="1676400"/>
            <a:ext cx="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/>
          <p:cNvCxnSpPr/>
          <p:nvPr/>
        </p:nvCxnSpPr>
        <p:spPr>
          <a:xfrm>
            <a:off x="6172200" y="1676400"/>
            <a:ext cx="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/>
          <p:nvPr/>
        </p:nvCxnSpPr>
        <p:spPr>
          <a:xfrm>
            <a:off x="6096000" y="1676400"/>
            <a:ext cx="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/>
          <p:cNvCxnSpPr/>
          <p:nvPr/>
        </p:nvCxnSpPr>
        <p:spPr>
          <a:xfrm>
            <a:off x="7915274" y="1681163"/>
            <a:ext cx="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219200" y="609600"/>
            <a:ext cx="6858000" cy="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40260" y="511923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endParaRPr lang="en-US" sz="28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12398" y="51192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02622" y="516686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IO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61048" y="511923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86400" y="51192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07460" y="135686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58000" y="511923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8129" y="476345"/>
            <a:ext cx="1083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b="1" i="1" baseline="-25000" dirty="0" smtClean="0">
                <a:latin typeface="Times New Roman" pitchFamily="18" charset="0"/>
                <a:cs typeface="Times New Roman" pitchFamily="18" charset="0"/>
              </a:rPr>
              <a:t>DBMS</a:t>
            </a:r>
            <a:endParaRPr lang="en-US" sz="2800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7200" y="0"/>
            <a:ext cx="1229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b="1" i="1" baseline="-25000" dirty="0" smtClean="0">
                <a:latin typeface="Times New Roman" pitchFamily="18" charset="0"/>
                <a:cs typeface="Times New Roman" pitchFamily="18" charset="0"/>
              </a:rPr>
              <a:t>OTHER</a:t>
            </a:r>
            <a:endParaRPr lang="en-US" sz="2800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487275" y="658906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28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514600" y="658906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28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53322" y="658906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8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67200" y="658906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sz="28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29200" y="658906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US" sz="28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920322" y="658906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US" sz="28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606122" y="658906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en-US" sz="28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215722" y="658906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sz="28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1676400" y="445437"/>
            <a:ext cx="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2717172" y="455805"/>
            <a:ext cx="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3446063" y="458876"/>
            <a:ext cx="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4498148" y="458876"/>
            <a:ext cx="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5233254" y="463639"/>
            <a:ext cx="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6096000" y="463639"/>
            <a:ext cx="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6781800" y="463647"/>
            <a:ext cx="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7391400" y="463647"/>
            <a:ext cx="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752600" y="1264041"/>
            <a:ext cx="5715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user mode,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system mode,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IO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I/O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wait</a:t>
            </a:r>
            <a:endParaRPr lang="en-US" sz="2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467600" y="582706"/>
            <a:ext cx="14478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Timeline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1839685"/>
            <a:ext cx="9144000" cy="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470203" y="2731532"/>
            <a:ext cx="1587197" cy="0"/>
          </a:xfrm>
          <a:prstGeom prst="line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-76200" y="2514600"/>
            <a:ext cx="722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P1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457200" y="2579132"/>
            <a:ext cx="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2057400" y="2579132"/>
            <a:ext cx="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83534" y="3295394"/>
            <a:ext cx="3759866" cy="0"/>
          </a:xfrm>
          <a:prstGeom prst="line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4343400" y="3155351"/>
            <a:ext cx="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0" y="3034937"/>
            <a:ext cx="722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P2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>
            <a:off x="570471" y="3154662"/>
            <a:ext cx="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52400" y="3578517"/>
            <a:ext cx="722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P3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2" name="직선 연결선 81"/>
          <p:cNvCxnSpPr/>
          <p:nvPr/>
        </p:nvCxnSpPr>
        <p:spPr>
          <a:xfrm>
            <a:off x="759882" y="3706186"/>
            <a:ext cx="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790156" y="1873901"/>
            <a:ext cx="1447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Timeline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1238938" y="1676400"/>
            <a:ext cx="1524000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762060" y="3849189"/>
            <a:ext cx="8229540" cy="0"/>
          </a:xfrm>
          <a:prstGeom prst="line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50"/>
          <p:cNvSpPr/>
          <p:nvPr/>
        </p:nvSpPr>
        <p:spPr>
          <a:xfrm>
            <a:off x="3197206" y="0"/>
            <a:ext cx="2286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Get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CPU Stat</a:t>
            </a:r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직사각형 50"/>
          <p:cNvSpPr/>
          <p:nvPr/>
        </p:nvSpPr>
        <p:spPr>
          <a:xfrm>
            <a:off x="3425806" y="6334780"/>
            <a:ext cx="2133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Get Max PID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808788" y="2177990"/>
            <a:ext cx="11442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Get </a:t>
            </a:r>
          </a:p>
          <a:p>
            <a:pPr algn="ctr"/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Times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7" name="직선 연결선 81"/>
          <p:cNvCxnSpPr>
            <a:stCxn id="62" idx="1"/>
          </p:cNvCxnSpPr>
          <p:nvPr/>
        </p:nvCxnSpPr>
        <p:spPr>
          <a:xfrm flipH="1">
            <a:off x="2895600" y="261610"/>
            <a:ext cx="301606" cy="50039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81"/>
          <p:cNvCxnSpPr>
            <a:endCxn id="63" idx="1"/>
          </p:cNvCxnSpPr>
          <p:nvPr/>
        </p:nvCxnSpPr>
        <p:spPr>
          <a:xfrm>
            <a:off x="2971800" y="6334780"/>
            <a:ext cx="454006" cy="261610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81"/>
          <p:cNvCxnSpPr/>
          <p:nvPr/>
        </p:nvCxnSpPr>
        <p:spPr>
          <a:xfrm>
            <a:off x="3121006" y="1873190"/>
            <a:ext cx="802688" cy="781854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50"/>
          <p:cNvSpPr/>
          <p:nvPr/>
        </p:nvSpPr>
        <p:spPr>
          <a:xfrm>
            <a:off x="6108580" y="685800"/>
            <a:ext cx="1600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Get</a:t>
            </a:r>
          </a:p>
          <a:p>
            <a:pPr algn="ctr"/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Processes</a:t>
            </a:r>
          </a:p>
        </p:txBody>
      </p:sp>
      <p:cxnSp>
        <p:nvCxnSpPr>
          <p:cNvPr id="104" name="직선 화살표 연결선 41"/>
          <p:cNvCxnSpPr/>
          <p:nvPr/>
        </p:nvCxnSpPr>
        <p:spPr>
          <a:xfrm>
            <a:off x="6127327" y="1676400"/>
            <a:ext cx="1524000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81"/>
          <p:cNvCxnSpPr/>
          <p:nvPr/>
        </p:nvCxnSpPr>
        <p:spPr>
          <a:xfrm flipH="1">
            <a:off x="4838094" y="1873190"/>
            <a:ext cx="949912" cy="781854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41"/>
          <p:cNvCxnSpPr/>
          <p:nvPr/>
        </p:nvCxnSpPr>
        <p:spPr>
          <a:xfrm>
            <a:off x="3121006" y="1676400"/>
            <a:ext cx="2667000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50"/>
          <p:cNvSpPr/>
          <p:nvPr/>
        </p:nvSpPr>
        <p:spPr>
          <a:xfrm>
            <a:off x="3273406" y="1066800"/>
            <a:ext cx="2286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Execute Q</a:t>
            </a:r>
          </a:p>
        </p:txBody>
      </p:sp>
      <p:cxnSp>
        <p:nvCxnSpPr>
          <p:cNvPr id="147" name="직선 연결선 81"/>
          <p:cNvCxnSpPr>
            <a:endCxn id="63" idx="3"/>
          </p:cNvCxnSpPr>
          <p:nvPr/>
        </p:nvCxnSpPr>
        <p:spPr>
          <a:xfrm flipH="1">
            <a:off x="5559406" y="6334780"/>
            <a:ext cx="316872" cy="261610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81"/>
          <p:cNvCxnSpPr>
            <a:stCxn id="62" idx="3"/>
          </p:cNvCxnSpPr>
          <p:nvPr/>
        </p:nvCxnSpPr>
        <p:spPr>
          <a:xfrm>
            <a:off x="5483206" y="261610"/>
            <a:ext cx="536594" cy="50039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53"/>
          <p:cNvCxnSpPr/>
          <p:nvPr/>
        </p:nvCxnSpPr>
        <p:spPr>
          <a:xfrm flipV="1">
            <a:off x="3856880" y="4690655"/>
            <a:ext cx="1092926" cy="1"/>
          </a:xfrm>
          <a:prstGeom prst="line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59"/>
          <p:cNvCxnSpPr/>
          <p:nvPr/>
        </p:nvCxnSpPr>
        <p:spPr>
          <a:xfrm>
            <a:off x="4949806" y="4538253"/>
            <a:ext cx="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74"/>
          <p:cNvCxnSpPr/>
          <p:nvPr/>
        </p:nvCxnSpPr>
        <p:spPr>
          <a:xfrm>
            <a:off x="4648200" y="5213477"/>
            <a:ext cx="4343400" cy="0"/>
          </a:xfrm>
          <a:prstGeom prst="line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3273406" y="4419600"/>
            <a:ext cx="722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P5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0" name="직선 연결선 83"/>
          <p:cNvCxnSpPr/>
          <p:nvPr/>
        </p:nvCxnSpPr>
        <p:spPr>
          <a:xfrm>
            <a:off x="3843877" y="4536384"/>
            <a:ext cx="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4077729" y="4918167"/>
            <a:ext cx="722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P6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2" name="직선 연결선 85"/>
          <p:cNvCxnSpPr/>
          <p:nvPr/>
        </p:nvCxnSpPr>
        <p:spPr>
          <a:xfrm>
            <a:off x="4648200" y="5048014"/>
            <a:ext cx="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827234" y="5420380"/>
            <a:ext cx="722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P7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1" name="직선 연결선 85"/>
          <p:cNvCxnSpPr/>
          <p:nvPr/>
        </p:nvCxnSpPr>
        <p:spPr>
          <a:xfrm>
            <a:off x="5397705" y="5550227"/>
            <a:ext cx="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4"/>
          <p:cNvCxnSpPr/>
          <p:nvPr/>
        </p:nvCxnSpPr>
        <p:spPr>
          <a:xfrm>
            <a:off x="5410200" y="5715000"/>
            <a:ext cx="1600200" cy="0"/>
          </a:xfrm>
          <a:prstGeom prst="line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85"/>
          <p:cNvCxnSpPr/>
          <p:nvPr/>
        </p:nvCxnSpPr>
        <p:spPr>
          <a:xfrm>
            <a:off x="7010400" y="5562600"/>
            <a:ext cx="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219200" y="4048780"/>
            <a:ext cx="722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P4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7" name="직선 연결선 85"/>
          <p:cNvCxnSpPr/>
          <p:nvPr/>
        </p:nvCxnSpPr>
        <p:spPr>
          <a:xfrm>
            <a:off x="1789671" y="4178627"/>
            <a:ext cx="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74"/>
          <p:cNvCxnSpPr/>
          <p:nvPr/>
        </p:nvCxnSpPr>
        <p:spPr>
          <a:xfrm>
            <a:off x="1802166" y="4343400"/>
            <a:ext cx="609600" cy="0"/>
          </a:xfrm>
          <a:prstGeom prst="line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5"/>
          <p:cNvCxnSpPr/>
          <p:nvPr/>
        </p:nvCxnSpPr>
        <p:spPr>
          <a:xfrm>
            <a:off x="2411766" y="4191000"/>
            <a:ext cx="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163322" y="5877580"/>
            <a:ext cx="722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P8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8" name="직선 연결선 85"/>
          <p:cNvCxnSpPr/>
          <p:nvPr/>
        </p:nvCxnSpPr>
        <p:spPr>
          <a:xfrm>
            <a:off x="6733793" y="6007427"/>
            <a:ext cx="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74"/>
          <p:cNvCxnSpPr/>
          <p:nvPr/>
        </p:nvCxnSpPr>
        <p:spPr>
          <a:xfrm>
            <a:off x="6746288" y="6172200"/>
            <a:ext cx="551156" cy="0"/>
          </a:xfrm>
          <a:prstGeom prst="line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5"/>
          <p:cNvCxnSpPr/>
          <p:nvPr/>
        </p:nvCxnSpPr>
        <p:spPr>
          <a:xfrm>
            <a:off x="7306322" y="6019800"/>
            <a:ext cx="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/>
          <p:cNvGrpSpPr/>
          <p:nvPr/>
        </p:nvGrpSpPr>
        <p:grpSpPr>
          <a:xfrm>
            <a:off x="1229069" y="762000"/>
            <a:ext cx="6429637" cy="5562600"/>
            <a:chOff x="1229069" y="762000"/>
            <a:chExt cx="6429637" cy="5105400"/>
          </a:xfrm>
        </p:grpSpPr>
        <p:cxnSp>
          <p:nvCxnSpPr>
            <p:cNvPr id="87" name="직선 연결선 38"/>
            <p:cNvCxnSpPr/>
            <p:nvPr/>
          </p:nvCxnSpPr>
          <p:spPr>
            <a:xfrm>
              <a:off x="3121006" y="762000"/>
              <a:ext cx="0" cy="51054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>
              <a:off x="1229069" y="762000"/>
              <a:ext cx="0" cy="51054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2766132" y="762000"/>
              <a:ext cx="0" cy="51054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38"/>
            <p:cNvCxnSpPr/>
            <p:nvPr/>
          </p:nvCxnSpPr>
          <p:spPr>
            <a:xfrm>
              <a:off x="2895600" y="762000"/>
              <a:ext cx="0" cy="51054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38"/>
            <p:cNvCxnSpPr/>
            <p:nvPr/>
          </p:nvCxnSpPr>
          <p:spPr>
            <a:xfrm>
              <a:off x="2998434" y="762000"/>
              <a:ext cx="0" cy="51054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38"/>
            <p:cNvCxnSpPr/>
            <p:nvPr/>
          </p:nvCxnSpPr>
          <p:spPr>
            <a:xfrm>
              <a:off x="6010922" y="762000"/>
              <a:ext cx="0" cy="51054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121"/>
            <p:cNvCxnSpPr/>
            <p:nvPr/>
          </p:nvCxnSpPr>
          <p:spPr>
            <a:xfrm>
              <a:off x="6121643" y="762000"/>
              <a:ext cx="0" cy="51054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38"/>
            <p:cNvCxnSpPr/>
            <p:nvPr/>
          </p:nvCxnSpPr>
          <p:spPr>
            <a:xfrm>
              <a:off x="7658706" y="762000"/>
              <a:ext cx="0" cy="51054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38"/>
            <p:cNvCxnSpPr/>
            <p:nvPr/>
          </p:nvCxnSpPr>
          <p:spPr>
            <a:xfrm>
              <a:off x="5779128" y="762000"/>
              <a:ext cx="0" cy="51054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38"/>
            <p:cNvCxnSpPr/>
            <p:nvPr/>
          </p:nvCxnSpPr>
          <p:spPr>
            <a:xfrm>
              <a:off x="5894034" y="762000"/>
              <a:ext cx="0" cy="51054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직사각형 50"/>
          <p:cNvSpPr/>
          <p:nvPr/>
        </p:nvSpPr>
        <p:spPr>
          <a:xfrm>
            <a:off x="1219200" y="685800"/>
            <a:ext cx="1600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Get</a:t>
            </a:r>
          </a:p>
          <a:p>
            <a:pPr algn="ctr"/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Processes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5193</TotalTime>
  <Words>82</Words>
  <Application>Microsoft Office PowerPoint</Application>
  <PresentationFormat>화면 슬라이드 쇼(4:3)</PresentationFormat>
  <Paragraphs>54</Paragraphs>
  <Slides>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yksuh</dc:creator>
  <cp:lastModifiedBy>yksuh</cp:lastModifiedBy>
  <cp:revision>59</cp:revision>
  <dcterms:created xsi:type="dcterms:W3CDTF">2011-10-27T22:13:33Z</dcterms:created>
  <dcterms:modified xsi:type="dcterms:W3CDTF">2011-12-05T18:39:23Z</dcterms:modified>
</cp:coreProperties>
</file>