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FF00-7FBD-AABF-58B4-7CBF5EB99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60527-0803-BF12-BED8-645D39109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92470-2523-01CE-7FE0-2DC4576F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DFB9-2A07-4F80-8AB0-1AF6E4AD2BB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4EB8-17B4-8BFC-E0B8-9353590A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EEA76-8CA1-AC39-9F60-95AE52D9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A643-4C2F-415D-8324-0A8DBA0D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34B2A-1665-8EF6-863F-E0972D00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08CF6-BF17-F339-EEA3-8C2AA8FBF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564E1-0DFB-34B1-F7B5-EED1F0DBF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DFB9-2A07-4F80-8AB0-1AF6E4AD2BB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D38F9-1FDE-3EFA-DA89-2000F8FE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0A922-42AD-A551-590E-110B1EB0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A643-4C2F-415D-8324-0A8DBA0D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9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E1DC2-53BA-5510-A9F6-14A83CB7C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5F7F6-866D-BB83-F388-313AFB72B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EF2B4-73A5-75C4-A0F7-0D78EBDF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DFB9-2A07-4F80-8AB0-1AF6E4AD2BB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2BEB5-10BE-093D-C1AD-731932A6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A807B-EC46-810A-ABAB-A1E6B239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A643-4C2F-415D-8324-0A8DBA0D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8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69C9-CB5D-479E-F8FF-374F3AB7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27B44-C132-07EF-E125-D3C494D9A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5F032-9DEE-9F67-C912-EA226C7C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DFB9-2A07-4F80-8AB0-1AF6E4AD2BB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67D9E-44E2-2A0E-E924-D2BA15111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6ECF1-9D35-386D-9CF9-8754DF19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A643-4C2F-415D-8324-0A8DBA0D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ADC29-2E1F-F59D-AF04-354549A30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E3C8B-C944-DE08-2876-AC1E4C54C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812B8-F317-602F-DCF2-9C33970E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DFB9-2A07-4F80-8AB0-1AF6E4AD2BB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35772-8BD7-43CE-8053-38A0CDF2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EA021-E228-95FE-3E59-3D682B73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A643-4C2F-415D-8324-0A8DBA0D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6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3F6BF-A229-CD29-BC78-66D74365E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07C93-E6B2-0F07-208C-C25C955BD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FFECF-7B1D-4C54-6101-85EC0D80E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32F2C-CF1D-D840-E840-6D02EB84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DFB9-2A07-4F80-8AB0-1AF6E4AD2BB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A2C70-6569-866A-E3CF-49C7F40C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9BF30-C8A6-14A1-CA64-0D60989B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A643-4C2F-415D-8324-0A8DBA0D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1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1608-C0D7-7248-04AB-92CCB4BF7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F5C22-3EAA-1B10-2F49-AAB25101F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83667-EA5D-325F-03DB-B7FE34ACB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CDEF9D-E610-8655-A45F-FA4CC9528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6CE77-37A0-BDE1-001B-C8056382B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DC7A9-868F-55F5-A834-0A1FE08C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DFB9-2A07-4F80-8AB0-1AF6E4AD2BB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B8BF9A-CAE6-3164-026C-4126D9AC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853E1-250F-B3B1-8BE6-8CEE2432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A643-4C2F-415D-8324-0A8DBA0D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9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76AE-0F59-C9F8-00C6-39172046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801AC-8E78-1F51-BBBA-C859932B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DFB9-2A07-4F80-8AB0-1AF6E4AD2BB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4CBEBC-0EB6-D98A-DC8F-CF443A5F5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F4F91-1E99-650C-600A-1190372B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A643-4C2F-415D-8324-0A8DBA0D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7B44D-EA1A-0D6C-4F4E-91F5BDDBC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DFB9-2A07-4F80-8AB0-1AF6E4AD2BB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D1C74-CDA6-2274-6CBA-AA356FDF8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61A57-3FD8-BE78-1321-5ADAF848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A643-4C2F-415D-8324-0A8DBA0D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1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3EB3-F113-2495-D77E-096B802C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3E2C3-0B6B-8367-47CB-4A3405934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0E3A8-B7B4-CFD6-4935-D4E501ED8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3528-E071-610D-28AC-FE4BD368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DFB9-2A07-4F80-8AB0-1AF6E4AD2BB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3D45B-6A0A-32DA-C0AA-4881BB7D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E65A0-D96A-9981-398F-B001C38C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A643-4C2F-415D-8324-0A8DBA0D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2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5D0B-2F37-A0B0-0B91-F5B65F667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C4937-1595-95F6-1008-0638768CB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CA627-BD39-8306-9DD6-FDFA17371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B0EBB-BCAB-ABF1-5B1B-7019CA42C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DFB9-2A07-4F80-8AB0-1AF6E4AD2BB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65D64-28EE-8ABF-1B0F-8C7B2002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4A62B-EB65-814C-C6EA-DC282908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A643-4C2F-415D-8324-0A8DBA0D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1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9CC07-F7BE-1BC6-6EE0-E5A2DFD46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5D7A3-B3F7-7755-BBD3-49FCDCCF7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BC928-8B23-EB87-5B5B-6E1EF2EF0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3DFB9-2A07-4F80-8AB0-1AF6E4AD2BB0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0FDF2-BB0A-275B-DE09-8BEE2205D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EC232-F4E5-5C94-3CE6-EC465C236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3A643-4C2F-415D-8324-0A8DBA0D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1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0DD04E-ECF5-3AFE-2049-FDF0616F2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1" y="0"/>
            <a:ext cx="11926958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69D8C8-4639-B5A0-5543-86676AE5C62C}"/>
              </a:ext>
            </a:extLst>
          </p:cNvPr>
          <p:cNvCxnSpPr>
            <a:cxnSpLocks/>
          </p:cNvCxnSpPr>
          <p:nvPr/>
        </p:nvCxnSpPr>
        <p:spPr>
          <a:xfrm>
            <a:off x="1827272" y="794759"/>
            <a:ext cx="0" cy="5853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4BFB79-87CF-8029-181C-B9F45F600CEE}"/>
              </a:ext>
            </a:extLst>
          </p:cNvPr>
          <p:cNvCxnSpPr>
            <a:cxnSpLocks/>
          </p:cNvCxnSpPr>
          <p:nvPr/>
        </p:nvCxnSpPr>
        <p:spPr>
          <a:xfrm>
            <a:off x="692209" y="282011"/>
            <a:ext cx="0" cy="512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DE8E07-C94C-80DA-AF06-6168E2BE8CA2}"/>
              </a:ext>
            </a:extLst>
          </p:cNvPr>
          <p:cNvCxnSpPr>
            <a:cxnSpLocks/>
          </p:cNvCxnSpPr>
          <p:nvPr/>
        </p:nvCxnSpPr>
        <p:spPr>
          <a:xfrm>
            <a:off x="1777525" y="3429000"/>
            <a:ext cx="989603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1144CD-2551-C9CF-C1C6-650D8AF53352}"/>
              </a:ext>
            </a:extLst>
          </p:cNvPr>
          <p:cNvCxnSpPr>
            <a:cxnSpLocks/>
          </p:cNvCxnSpPr>
          <p:nvPr/>
        </p:nvCxnSpPr>
        <p:spPr>
          <a:xfrm>
            <a:off x="366045" y="3589946"/>
            <a:ext cx="141148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0857F5-E6B1-E43B-1D56-3046A5BDDFFC}"/>
              </a:ext>
            </a:extLst>
          </p:cNvPr>
          <p:cNvCxnSpPr>
            <a:cxnSpLocks/>
          </p:cNvCxnSpPr>
          <p:nvPr/>
        </p:nvCxnSpPr>
        <p:spPr>
          <a:xfrm>
            <a:off x="11226800" y="3128819"/>
            <a:ext cx="446755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1061FD4-8988-3AEB-749E-9CE6F652EDF1}"/>
              </a:ext>
            </a:extLst>
          </p:cNvPr>
          <p:cNvCxnSpPr>
            <a:cxnSpLocks/>
          </p:cNvCxnSpPr>
          <p:nvPr/>
        </p:nvCxnSpPr>
        <p:spPr>
          <a:xfrm>
            <a:off x="11049000" y="3058969"/>
            <a:ext cx="1778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6ABAD6-6D89-0AE5-4719-90413654A5EC}"/>
              </a:ext>
            </a:extLst>
          </p:cNvPr>
          <p:cNvCxnSpPr>
            <a:cxnSpLocks/>
          </p:cNvCxnSpPr>
          <p:nvPr/>
        </p:nvCxnSpPr>
        <p:spPr>
          <a:xfrm>
            <a:off x="10602245" y="3139788"/>
            <a:ext cx="446755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8AFF2F-57B0-EF2E-5A4D-7D94F96C2228}"/>
              </a:ext>
            </a:extLst>
          </p:cNvPr>
          <p:cNvCxnSpPr>
            <a:cxnSpLocks/>
          </p:cNvCxnSpPr>
          <p:nvPr/>
        </p:nvCxnSpPr>
        <p:spPr>
          <a:xfrm>
            <a:off x="2183606" y="3054928"/>
            <a:ext cx="8418639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B65E16-91B2-DB20-5CFC-508C6274CD04}"/>
              </a:ext>
            </a:extLst>
          </p:cNvPr>
          <p:cNvCxnSpPr>
            <a:cxnSpLocks/>
          </p:cNvCxnSpPr>
          <p:nvPr/>
        </p:nvCxnSpPr>
        <p:spPr>
          <a:xfrm>
            <a:off x="1777525" y="3264479"/>
            <a:ext cx="406081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3AA16E3-9E2A-3ABA-3ACE-A64C267E2B5C}"/>
              </a:ext>
            </a:extLst>
          </p:cNvPr>
          <p:cNvCxnSpPr>
            <a:cxnSpLocks/>
          </p:cNvCxnSpPr>
          <p:nvPr/>
        </p:nvCxnSpPr>
        <p:spPr>
          <a:xfrm>
            <a:off x="6446982" y="1283855"/>
            <a:ext cx="0" cy="4958195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0E2B4A1-71E8-AF0D-C427-BFD0A69E5779}"/>
              </a:ext>
            </a:extLst>
          </p:cNvPr>
          <p:cNvCxnSpPr>
            <a:cxnSpLocks/>
          </p:cNvCxnSpPr>
          <p:nvPr/>
        </p:nvCxnSpPr>
        <p:spPr>
          <a:xfrm>
            <a:off x="6666057" y="794759"/>
            <a:ext cx="0" cy="489096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6D54349-FEBA-A082-71CF-BCA81C33A396}"/>
              </a:ext>
            </a:extLst>
          </p:cNvPr>
          <p:cNvCxnSpPr>
            <a:cxnSpLocks/>
          </p:cNvCxnSpPr>
          <p:nvPr/>
        </p:nvCxnSpPr>
        <p:spPr>
          <a:xfrm>
            <a:off x="6666057" y="6242050"/>
            <a:ext cx="0" cy="406578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A95BE51-425F-BB61-92B2-37E5671B0BD6}"/>
              </a:ext>
            </a:extLst>
          </p:cNvPr>
          <p:cNvCxnSpPr>
            <a:cxnSpLocks/>
          </p:cNvCxnSpPr>
          <p:nvPr/>
        </p:nvCxnSpPr>
        <p:spPr>
          <a:xfrm>
            <a:off x="366045" y="875145"/>
            <a:ext cx="11307510" cy="0"/>
          </a:xfrm>
          <a:prstGeom prst="line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F0832A7-814C-87A4-C6A7-0ADEA1295149}"/>
              </a:ext>
            </a:extLst>
          </p:cNvPr>
          <p:cNvCxnSpPr>
            <a:cxnSpLocks/>
          </p:cNvCxnSpPr>
          <p:nvPr/>
        </p:nvCxnSpPr>
        <p:spPr>
          <a:xfrm>
            <a:off x="366045" y="378065"/>
            <a:ext cx="1753312" cy="0"/>
          </a:xfrm>
          <a:prstGeom prst="line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E6559D8-9E4A-BD35-71CD-33B769DDA082}"/>
              </a:ext>
            </a:extLst>
          </p:cNvPr>
          <p:cNvCxnSpPr>
            <a:cxnSpLocks/>
          </p:cNvCxnSpPr>
          <p:nvPr/>
        </p:nvCxnSpPr>
        <p:spPr>
          <a:xfrm>
            <a:off x="10015671" y="701381"/>
            <a:ext cx="1211129" cy="0"/>
          </a:xfrm>
          <a:prstGeom prst="line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71DBD1C-A6B1-F610-E066-F3DBB89563B0}"/>
              </a:ext>
            </a:extLst>
          </p:cNvPr>
          <p:cNvCxnSpPr>
            <a:cxnSpLocks/>
          </p:cNvCxnSpPr>
          <p:nvPr/>
        </p:nvCxnSpPr>
        <p:spPr>
          <a:xfrm>
            <a:off x="11226800" y="623045"/>
            <a:ext cx="446755" cy="0"/>
          </a:xfrm>
          <a:prstGeom prst="line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DF3222B-2D1A-3324-ADFD-A86DB52B2E66}"/>
              </a:ext>
            </a:extLst>
          </p:cNvPr>
          <p:cNvSpPr/>
          <p:nvPr/>
        </p:nvSpPr>
        <p:spPr>
          <a:xfrm>
            <a:off x="3860800" y="3842871"/>
            <a:ext cx="555811" cy="490069"/>
          </a:xfrm>
          <a:prstGeom prst="rect">
            <a:avLst/>
          </a:prstGeom>
          <a:solidFill>
            <a:srgbClr val="A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7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19ED-1E71-3463-3BE3-23384088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D0799-FB78-78DF-7A4C-AB9EAA9BD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2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sedat horozoglu</dc:creator>
  <cp:lastModifiedBy>sedat horozoglu</cp:lastModifiedBy>
  <cp:revision>2</cp:revision>
  <dcterms:created xsi:type="dcterms:W3CDTF">2022-11-28T16:24:47Z</dcterms:created>
  <dcterms:modified xsi:type="dcterms:W3CDTF">2022-11-29T21:32:08Z</dcterms:modified>
</cp:coreProperties>
</file>