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54AD9FB-41E3-4006-953D-855856F1F4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84600" y="4750560"/>
            <a:ext cx="230040" cy="5040"/>
          </a:xfrm>
          <a:custGeom>
            <a:avLst/>
            <a:gdLst/>
            <a:ahLst/>
            <a:rect l="l" t="t" r="r" b="b"/>
            <a:pathLst>
              <a:path w="244" h="8">
                <a:moveTo>
                  <a:pt x="21" y="5"/>
                </a:moveTo>
                <a:lnTo>
                  <a:pt x="21" y="5"/>
                </a:lnTo>
                <a:cubicBezTo>
                  <a:pt x="42" y="5"/>
                  <a:pt x="59" y="7"/>
                  <a:pt x="52" y="7"/>
                </a:cubicBezTo>
                <a:cubicBezTo>
                  <a:pt x="94" y="6"/>
                  <a:pt x="94" y="8"/>
                  <a:pt x="100" y="5"/>
                </a:cubicBezTo>
                <a:cubicBezTo>
                  <a:pt x="127" y="4"/>
                  <a:pt x="155" y="6"/>
                  <a:pt x="125" y="7"/>
                </a:cubicBezTo>
                <a:lnTo>
                  <a:pt x="202" y="6"/>
                </a:lnTo>
                <a:lnTo>
                  <a:pt x="156" y="5"/>
                </a:lnTo>
                <a:cubicBezTo>
                  <a:pt x="168" y="2"/>
                  <a:pt x="230" y="6"/>
                  <a:pt x="244" y="3"/>
                </a:cubicBezTo>
                <a:lnTo>
                  <a:pt x="161" y="3"/>
                </a:lnTo>
                <a:lnTo>
                  <a:pt x="165" y="2"/>
                </a:lnTo>
                <a:cubicBezTo>
                  <a:pt x="146" y="3"/>
                  <a:pt x="109" y="2"/>
                  <a:pt x="96" y="2"/>
                </a:cubicBezTo>
                <a:cubicBezTo>
                  <a:pt x="98" y="1"/>
                  <a:pt x="97" y="1"/>
                  <a:pt x="111" y="1"/>
                </a:cubicBezTo>
                <a:cubicBezTo>
                  <a:pt x="10" y="0"/>
                  <a:pt x="84" y="5"/>
                  <a:pt x="0" y="5"/>
                </a:cubicBezTo>
                <a:cubicBezTo>
                  <a:pt x="5" y="5"/>
                  <a:pt x="12" y="5"/>
                  <a:pt x="21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768600" y="4745160"/>
            <a:ext cx="226800" cy="8280"/>
          </a:xfrm>
          <a:custGeom>
            <a:avLst/>
            <a:gdLst/>
            <a:ahLst/>
            <a:rect l="l" t="t" r="r" b="b"/>
            <a:pathLst>
              <a:path w="241" h="12">
                <a:moveTo>
                  <a:pt x="162" y="4"/>
                </a:moveTo>
                <a:lnTo>
                  <a:pt x="162" y="4"/>
                </a:lnTo>
                <a:lnTo>
                  <a:pt x="127" y="7"/>
                </a:lnTo>
                <a:lnTo>
                  <a:pt x="68" y="6"/>
                </a:lnTo>
                <a:cubicBezTo>
                  <a:pt x="67" y="7"/>
                  <a:pt x="24" y="8"/>
                  <a:pt x="53" y="9"/>
                </a:cubicBezTo>
                <a:cubicBezTo>
                  <a:pt x="59" y="9"/>
                  <a:pt x="70" y="8"/>
                  <a:pt x="79" y="9"/>
                </a:cubicBezTo>
                <a:cubicBezTo>
                  <a:pt x="73" y="11"/>
                  <a:pt x="0" y="9"/>
                  <a:pt x="18" y="11"/>
                </a:cubicBezTo>
                <a:cubicBezTo>
                  <a:pt x="65" y="11"/>
                  <a:pt x="72" y="12"/>
                  <a:pt x="101" y="10"/>
                </a:cubicBezTo>
                <a:cubicBezTo>
                  <a:pt x="144" y="11"/>
                  <a:pt x="175" y="11"/>
                  <a:pt x="195" y="12"/>
                </a:cubicBezTo>
                <a:cubicBezTo>
                  <a:pt x="208" y="12"/>
                  <a:pt x="209" y="11"/>
                  <a:pt x="226" y="11"/>
                </a:cubicBezTo>
                <a:lnTo>
                  <a:pt x="215" y="11"/>
                </a:lnTo>
                <a:lnTo>
                  <a:pt x="213" y="7"/>
                </a:lnTo>
                <a:cubicBezTo>
                  <a:pt x="199" y="8"/>
                  <a:pt x="187" y="7"/>
                  <a:pt x="172" y="7"/>
                </a:cubicBezTo>
                <a:lnTo>
                  <a:pt x="241" y="4"/>
                </a:lnTo>
                <a:cubicBezTo>
                  <a:pt x="219" y="1"/>
                  <a:pt x="151" y="2"/>
                  <a:pt x="123" y="0"/>
                </a:cubicBezTo>
                <a:cubicBezTo>
                  <a:pt x="157" y="4"/>
                  <a:pt x="96" y="2"/>
                  <a:pt x="162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983520" y="4754880"/>
            <a:ext cx="360" cy="360"/>
          </a:xfrm>
          <a:custGeom>
            <a:avLst/>
            <a:gdLst/>
            <a:ahLst/>
            <a:rect l="l" t="t" r="r" b="b"/>
            <a:pathLst>
              <a:path w="1" h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983480" y="4761000"/>
            <a:ext cx="208440" cy="3960"/>
          </a:xfrm>
          <a:custGeom>
            <a:avLst/>
            <a:gdLst/>
            <a:ahLst/>
            <a:rect l="l" t="t" r="r" b="b"/>
            <a:pathLst>
              <a:path w="222" h="7">
                <a:moveTo>
                  <a:pt x="77" y="5"/>
                </a:moveTo>
                <a:lnTo>
                  <a:pt x="77" y="5"/>
                </a:lnTo>
                <a:cubicBezTo>
                  <a:pt x="62" y="5"/>
                  <a:pt x="58" y="5"/>
                  <a:pt x="56" y="6"/>
                </a:cubicBezTo>
                <a:lnTo>
                  <a:pt x="222" y="5"/>
                </a:lnTo>
                <a:cubicBezTo>
                  <a:pt x="216" y="5"/>
                  <a:pt x="169" y="4"/>
                  <a:pt x="200" y="3"/>
                </a:cubicBezTo>
                <a:cubicBezTo>
                  <a:pt x="186" y="2"/>
                  <a:pt x="143" y="3"/>
                  <a:pt x="137" y="4"/>
                </a:cubicBezTo>
                <a:lnTo>
                  <a:pt x="149" y="3"/>
                </a:lnTo>
                <a:cubicBezTo>
                  <a:pt x="110" y="5"/>
                  <a:pt x="84" y="1"/>
                  <a:pt x="109" y="0"/>
                </a:cubicBezTo>
                <a:lnTo>
                  <a:pt x="106" y="0"/>
                </a:lnTo>
                <a:lnTo>
                  <a:pt x="0" y="7"/>
                </a:lnTo>
                <a:cubicBezTo>
                  <a:pt x="39" y="7"/>
                  <a:pt x="30" y="5"/>
                  <a:pt x="77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814760" y="4763160"/>
            <a:ext cx="20160" cy="360"/>
          </a:xfrm>
          <a:custGeom>
            <a:avLst/>
            <a:gdLst/>
            <a:ahLst/>
            <a:rect l="l" t="t" r="r" b="b"/>
            <a:pathLst>
              <a:path w="24" h="1">
                <a:moveTo>
                  <a:pt x="0" y="1"/>
                </a:moveTo>
                <a:lnTo>
                  <a:pt x="0" y="1"/>
                </a:lnTo>
                <a:cubicBezTo>
                  <a:pt x="21" y="0"/>
                  <a:pt x="24" y="0"/>
                  <a:pt x="21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928400" y="4769280"/>
            <a:ext cx="29160" cy="360"/>
          </a:xfrm>
          <a:custGeom>
            <a:avLst/>
            <a:gdLst/>
            <a:ahLst/>
            <a:rect l="l" t="t" r="r" b="b"/>
            <a:pathLst>
              <a:path w="33" h="2">
                <a:moveTo>
                  <a:pt x="33" y="0"/>
                </a:moveTo>
                <a:lnTo>
                  <a:pt x="33" y="0"/>
                </a:lnTo>
                <a:lnTo>
                  <a:pt x="0" y="2"/>
                </a:lnTo>
                <a:cubicBezTo>
                  <a:pt x="14" y="1"/>
                  <a:pt x="25" y="1"/>
                  <a:pt x="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64560" y="4739760"/>
            <a:ext cx="11520" cy="360"/>
          </a:xfrm>
          <a:custGeom>
            <a:avLst/>
            <a:gdLst/>
            <a:ahLst/>
            <a:rect l="l" t="t" r="r" b="b"/>
            <a:pathLst>
              <a:path w="15" h="1">
                <a:moveTo>
                  <a:pt x="15" y="0"/>
                </a:moveTo>
                <a:lnTo>
                  <a:pt x="15" y="0"/>
                </a:lnTo>
                <a:cubicBezTo>
                  <a:pt x="15" y="0"/>
                  <a:pt x="15" y="0"/>
                  <a:pt x="15" y="0"/>
                </a:cubicBezTo>
                <a:lnTo>
                  <a:pt x="0" y="1"/>
                </a:lnTo>
                <a:lnTo>
                  <a:pt x="0" y="1"/>
                </a:lnTo>
                <a:lnTo>
                  <a:pt x="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4233600" y="4777560"/>
            <a:ext cx="7560" cy="360"/>
          </a:xfrm>
          <a:custGeom>
            <a:avLst/>
            <a:gdLst/>
            <a:ahLst/>
            <a:rect l="l" t="t" r="r" b="b"/>
            <a:pathLst>
              <a:path w="11" h="0">
                <a:moveTo>
                  <a:pt x="11" y="0"/>
                </a:moveTo>
                <a:lnTo>
                  <a:pt x="11" y="0"/>
                </a:lnTo>
                <a:lnTo>
                  <a:pt x="0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41040" y="4728240"/>
            <a:ext cx="162000" cy="5760"/>
          </a:xfrm>
          <a:custGeom>
            <a:avLst/>
            <a:gdLst/>
            <a:ahLst/>
            <a:rect l="l" t="t" r="r" b="b"/>
            <a:pathLst>
              <a:path w="173" h="9">
                <a:moveTo>
                  <a:pt x="173" y="0"/>
                </a:moveTo>
                <a:lnTo>
                  <a:pt x="173" y="0"/>
                </a:lnTo>
                <a:lnTo>
                  <a:pt x="99" y="2"/>
                </a:lnTo>
                <a:cubicBezTo>
                  <a:pt x="109" y="2"/>
                  <a:pt x="74" y="2"/>
                  <a:pt x="89" y="1"/>
                </a:cubicBezTo>
                <a:cubicBezTo>
                  <a:pt x="84" y="1"/>
                  <a:pt x="57" y="1"/>
                  <a:pt x="64" y="2"/>
                </a:cubicBezTo>
                <a:lnTo>
                  <a:pt x="79" y="2"/>
                </a:lnTo>
                <a:cubicBezTo>
                  <a:pt x="41" y="5"/>
                  <a:pt x="64" y="6"/>
                  <a:pt x="0" y="8"/>
                </a:cubicBezTo>
                <a:cubicBezTo>
                  <a:pt x="40" y="9"/>
                  <a:pt x="57" y="8"/>
                  <a:pt x="78" y="7"/>
                </a:cubicBezTo>
                <a:lnTo>
                  <a:pt x="98" y="6"/>
                </a:lnTo>
                <a:lnTo>
                  <a:pt x="159" y="2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2793240" y="4750560"/>
            <a:ext cx="360" cy="360"/>
          </a:xfrm>
          <a:custGeom>
            <a:avLst/>
            <a:gdLst/>
            <a:ahLst/>
            <a:rect l="l" t="t" r="r" b="b"/>
            <a:pathLst>
              <a:path w="1" h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794320" y="4749840"/>
            <a:ext cx="15480" cy="360"/>
          </a:xfrm>
          <a:custGeom>
            <a:avLst/>
            <a:gdLst/>
            <a:ahLst/>
            <a:rect l="l" t="t" r="r" b="b"/>
            <a:pathLst>
              <a:path w="19" h="1">
                <a:moveTo>
                  <a:pt x="3" y="0"/>
                </a:moveTo>
                <a:lnTo>
                  <a:pt x="3" y="0"/>
                </a:lnTo>
                <a:lnTo>
                  <a:pt x="0" y="1"/>
                </a:lnTo>
                <a:cubicBezTo>
                  <a:pt x="4" y="0"/>
                  <a:pt x="19" y="0"/>
                  <a:pt x="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4959720" y="4767480"/>
            <a:ext cx="21240" cy="360"/>
          </a:xfrm>
          <a:custGeom>
            <a:avLst/>
            <a:gdLst/>
            <a:ahLst/>
            <a:rect l="l" t="t" r="r" b="b"/>
            <a:pathLst>
              <a:path w="25" h="2">
                <a:moveTo>
                  <a:pt x="13" y="0"/>
                </a:moveTo>
                <a:lnTo>
                  <a:pt x="13" y="0"/>
                </a:lnTo>
                <a:cubicBezTo>
                  <a:pt x="12" y="0"/>
                  <a:pt x="7" y="1"/>
                  <a:pt x="0" y="2"/>
                </a:cubicBezTo>
                <a:lnTo>
                  <a:pt x="25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5025240" y="4760640"/>
            <a:ext cx="78480" cy="360"/>
          </a:xfrm>
          <a:custGeom>
            <a:avLst/>
            <a:gdLst/>
            <a:ahLst/>
            <a:rect l="l" t="t" r="r" b="b"/>
            <a:pathLst>
              <a:path w="85" h="2">
                <a:moveTo>
                  <a:pt x="0" y="2"/>
                </a:moveTo>
                <a:lnTo>
                  <a:pt x="0" y="2"/>
                </a:lnTo>
                <a:lnTo>
                  <a:pt x="62" y="1"/>
                </a:lnTo>
                <a:lnTo>
                  <a:pt x="85" y="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3979800" y="4766760"/>
            <a:ext cx="946080" cy="17640"/>
          </a:xfrm>
          <a:custGeom>
            <a:avLst/>
            <a:gdLst/>
            <a:ahLst/>
            <a:rect l="l" t="t" r="r" b="b"/>
            <a:pathLst>
              <a:path w="996" h="23">
                <a:moveTo>
                  <a:pt x="375" y="13"/>
                </a:moveTo>
                <a:lnTo>
                  <a:pt x="375" y="13"/>
                </a:lnTo>
                <a:cubicBezTo>
                  <a:pt x="247" y="14"/>
                  <a:pt x="407" y="10"/>
                  <a:pt x="348" y="9"/>
                </a:cubicBezTo>
                <a:cubicBezTo>
                  <a:pt x="312" y="10"/>
                  <a:pt x="299" y="11"/>
                  <a:pt x="277" y="12"/>
                </a:cubicBezTo>
                <a:cubicBezTo>
                  <a:pt x="379" y="10"/>
                  <a:pt x="263" y="17"/>
                  <a:pt x="366" y="16"/>
                </a:cubicBezTo>
                <a:cubicBezTo>
                  <a:pt x="352" y="19"/>
                  <a:pt x="292" y="19"/>
                  <a:pt x="257" y="19"/>
                </a:cubicBezTo>
                <a:cubicBezTo>
                  <a:pt x="218" y="16"/>
                  <a:pt x="292" y="17"/>
                  <a:pt x="301" y="14"/>
                </a:cubicBezTo>
                <a:cubicBezTo>
                  <a:pt x="259" y="14"/>
                  <a:pt x="267" y="15"/>
                  <a:pt x="249" y="16"/>
                </a:cubicBezTo>
                <a:cubicBezTo>
                  <a:pt x="184" y="16"/>
                  <a:pt x="115" y="20"/>
                  <a:pt x="76" y="16"/>
                </a:cubicBezTo>
                <a:cubicBezTo>
                  <a:pt x="29" y="17"/>
                  <a:pt x="32" y="18"/>
                  <a:pt x="5" y="20"/>
                </a:cubicBezTo>
                <a:cubicBezTo>
                  <a:pt x="0" y="23"/>
                  <a:pt x="75" y="21"/>
                  <a:pt x="93" y="23"/>
                </a:cubicBezTo>
                <a:cubicBezTo>
                  <a:pt x="89" y="23"/>
                  <a:pt x="82" y="23"/>
                  <a:pt x="84" y="22"/>
                </a:cubicBezTo>
                <a:lnTo>
                  <a:pt x="125" y="23"/>
                </a:lnTo>
                <a:cubicBezTo>
                  <a:pt x="86" y="22"/>
                  <a:pt x="130" y="20"/>
                  <a:pt x="151" y="20"/>
                </a:cubicBezTo>
                <a:cubicBezTo>
                  <a:pt x="165" y="20"/>
                  <a:pt x="195" y="19"/>
                  <a:pt x="191" y="20"/>
                </a:cubicBezTo>
                <a:lnTo>
                  <a:pt x="168" y="21"/>
                </a:lnTo>
                <a:cubicBezTo>
                  <a:pt x="198" y="22"/>
                  <a:pt x="233" y="19"/>
                  <a:pt x="264" y="20"/>
                </a:cubicBezTo>
                <a:cubicBezTo>
                  <a:pt x="265" y="21"/>
                  <a:pt x="254" y="21"/>
                  <a:pt x="252" y="22"/>
                </a:cubicBezTo>
                <a:cubicBezTo>
                  <a:pt x="286" y="20"/>
                  <a:pt x="320" y="20"/>
                  <a:pt x="371" y="18"/>
                </a:cubicBezTo>
                <a:lnTo>
                  <a:pt x="341" y="21"/>
                </a:lnTo>
                <a:cubicBezTo>
                  <a:pt x="382" y="18"/>
                  <a:pt x="475" y="19"/>
                  <a:pt x="539" y="20"/>
                </a:cubicBezTo>
                <a:cubicBezTo>
                  <a:pt x="532" y="20"/>
                  <a:pt x="519" y="19"/>
                  <a:pt x="527" y="19"/>
                </a:cubicBezTo>
                <a:cubicBezTo>
                  <a:pt x="564" y="18"/>
                  <a:pt x="593" y="20"/>
                  <a:pt x="575" y="21"/>
                </a:cubicBezTo>
                <a:cubicBezTo>
                  <a:pt x="612" y="19"/>
                  <a:pt x="716" y="23"/>
                  <a:pt x="766" y="20"/>
                </a:cubicBezTo>
                <a:lnTo>
                  <a:pt x="996" y="5"/>
                </a:lnTo>
                <a:cubicBezTo>
                  <a:pt x="988" y="5"/>
                  <a:pt x="978" y="6"/>
                  <a:pt x="969" y="6"/>
                </a:cubicBezTo>
                <a:cubicBezTo>
                  <a:pt x="948" y="3"/>
                  <a:pt x="937" y="4"/>
                  <a:pt x="973" y="1"/>
                </a:cubicBezTo>
                <a:cubicBezTo>
                  <a:pt x="937" y="3"/>
                  <a:pt x="951" y="5"/>
                  <a:pt x="897" y="5"/>
                </a:cubicBezTo>
                <a:cubicBezTo>
                  <a:pt x="918" y="3"/>
                  <a:pt x="924" y="0"/>
                  <a:pt x="872" y="0"/>
                </a:cubicBezTo>
                <a:cubicBezTo>
                  <a:pt x="742" y="3"/>
                  <a:pt x="656" y="10"/>
                  <a:pt x="535" y="14"/>
                </a:cubicBezTo>
                <a:cubicBezTo>
                  <a:pt x="530" y="12"/>
                  <a:pt x="435" y="13"/>
                  <a:pt x="389" y="13"/>
                </a:cubicBezTo>
                <a:cubicBezTo>
                  <a:pt x="406" y="11"/>
                  <a:pt x="441" y="10"/>
                  <a:pt x="476" y="9"/>
                </a:cubicBezTo>
                <a:lnTo>
                  <a:pt x="387" y="9"/>
                </a:lnTo>
                <a:lnTo>
                  <a:pt x="375" y="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4614840" y="4771800"/>
            <a:ext cx="7560" cy="360"/>
          </a:xfrm>
          <a:custGeom>
            <a:avLst/>
            <a:gdLst/>
            <a:ahLst/>
            <a:rect l="l" t="t" r="r" b="b"/>
            <a:pathLst>
              <a:path w="10" h="0">
                <a:moveTo>
                  <a:pt x="10" y="0"/>
                </a:moveTo>
                <a:lnTo>
                  <a:pt x="10" y="0"/>
                </a:lnTo>
                <a:lnTo>
                  <a:pt x="0" y="0"/>
                </a:lnTo>
                <a:cubicBezTo>
                  <a:pt x="1" y="0"/>
                  <a:pt x="4" y="0"/>
                  <a:pt x="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4433760" y="4775040"/>
            <a:ext cx="8640" cy="360"/>
          </a:xfrm>
          <a:custGeom>
            <a:avLst/>
            <a:gdLst/>
            <a:ahLst/>
            <a:rect l="l" t="t" r="r" b="b"/>
            <a:pathLst>
              <a:path w="12" h="0">
                <a:moveTo>
                  <a:pt x="11" y="0"/>
                </a:moveTo>
                <a:lnTo>
                  <a:pt x="11" y="0"/>
                </a:lnTo>
                <a:cubicBezTo>
                  <a:pt x="12" y="0"/>
                  <a:pt x="11" y="0"/>
                  <a:pt x="12" y="0"/>
                </a:cubicBezTo>
                <a:lnTo>
                  <a:pt x="0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940280" y="4762440"/>
            <a:ext cx="20160" cy="360"/>
          </a:xfrm>
          <a:custGeom>
            <a:avLst/>
            <a:gdLst/>
            <a:ahLst/>
            <a:rect l="l" t="t" r="r" b="b"/>
            <a:pathLst>
              <a:path w="24" h="1">
                <a:moveTo>
                  <a:pt x="3" y="1"/>
                </a:moveTo>
                <a:lnTo>
                  <a:pt x="3" y="1"/>
                </a:lnTo>
                <a:lnTo>
                  <a:pt x="24" y="0"/>
                </a:lnTo>
                <a:lnTo>
                  <a:pt x="8" y="1"/>
                </a:lnTo>
                <a:cubicBezTo>
                  <a:pt x="2" y="1"/>
                  <a:pt x="0" y="1"/>
                  <a:pt x="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4963680" y="4766760"/>
            <a:ext cx="6840" cy="360"/>
          </a:xfrm>
          <a:custGeom>
            <a:avLst/>
            <a:gdLst/>
            <a:ahLst/>
            <a:rect l="l" t="t" r="r" b="b"/>
            <a:pathLst>
              <a:path w="10" h="1">
                <a:moveTo>
                  <a:pt x="4" y="0"/>
                </a:moveTo>
                <a:lnTo>
                  <a:pt x="4" y="0"/>
                </a:lnTo>
                <a:lnTo>
                  <a:pt x="0" y="1"/>
                </a:lnTo>
                <a:lnTo>
                  <a:pt x="9" y="1"/>
                </a:lnTo>
                <a:cubicBezTo>
                  <a:pt x="10" y="0"/>
                  <a:pt x="9" y="0"/>
                  <a:pt x="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3857760" y="4763160"/>
            <a:ext cx="9360" cy="360"/>
          </a:xfrm>
          <a:custGeom>
            <a:avLst/>
            <a:gdLst/>
            <a:ahLst/>
            <a:rect l="l" t="t" r="r" b="b"/>
            <a:pathLst>
              <a:path w="13" h="1">
                <a:moveTo>
                  <a:pt x="13" y="0"/>
                </a:moveTo>
                <a:lnTo>
                  <a:pt x="13" y="0"/>
                </a:lnTo>
                <a:lnTo>
                  <a:pt x="0" y="1"/>
                </a:lnTo>
                <a:cubicBezTo>
                  <a:pt x="8" y="1"/>
                  <a:pt x="11" y="1"/>
                  <a:pt x="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4120200" y="4767480"/>
            <a:ext cx="531720" cy="5760"/>
          </a:xfrm>
          <a:custGeom>
            <a:avLst/>
            <a:gdLst/>
            <a:ahLst/>
            <a:rect l="l" t="t" r="r" b="b"/>
            <a:pathLst>
              <a:path w="561" h="9">
                <a:moveTo>
                  <a:pt x="85" y="9"/>
                </a:moveTo>
                <a:lnTo>
                  <a:pt x="85" y="9"/>
                </a:lnTo>
                <a:cubicBezTo>
                  <a:pt x="130" y="9"/>
                  <a:pt x="90" y="6"/>
                  <a:pt x="154" y="6"/>
                </a:cubicBezTo>
                <a:lnTo>
                  <a:pt x="135" y="6"/>
                </a:lnTo>
                <a:cubicBezTo>
                  <a:pt x="180" y="5"/>
                  <a:pt x="260" y="5"/>
                  <a:pt x="314" y="5"/>
                </a:cubicBezTo>
                <a:cubicBezTo>
                  <a:pt x="308" y="6"/>
                  <a:pt x="347" y="6"/>
                  <a:pt x="341" y="8"/>
                </a:cubicBezTo>
                <a:cubicBezTo>
                  <a:pt x="377" y="8"/>
                  <a:pt x="414" y="7"/>
                  <a:pt x="433" y="5"/>
                </a:cubicBezTo>
                <a:cubicBezTo>
                  <a:pt x="456" y="6"/>
                  <a:pt x="491" y="4"/>
                  <a:pt x="520" y="5"/>
                </a:cubicBezTo>
                <a:cubicBezTo>
                  <a:pt x="507" y="4"/>
                  <a:pt x="561" y="1"/>
                  <a:pt x="490" y="3"/>
                </a:cubicBezTo>
                <a:cubicBezTo>
                  <a:pt x="496" y="3"/>
                  <a:pt x="492" y="2"/>
                  <a:pt x="498" y="2"/>
                </a:cubicBezTo>
                <a:cubicBezTo>
                  <a:pt x="452" y="1"/>
                  <a:pt x="434" y="3"/>
                  <a:pt x="395" y="3"/>
                </a:cubicBezTo>
                <a:cubicBezTo>
                  <a:pt x="372" y="2"/>
                  <a:pt x="433" y="2"/>
                  <a:pt x="411" y="1"/>
                </a:cubicBezTo>
                <a:cubicBezTo>
                  <a:pt x="362" y="2"/>
                  <a:pt x="258" y="0"/>
                  <a:pt x="261" y="4"/>
                </a:cubicBezTo>
                <a:cubicBezTo>
                  <a:pt x="225" y="5"/>
                  <a:pt x="220" y="4"/>
                  <a:pt x="210" y="3"/>
                </a:cubicBezTo>
                <a:cubicBezTo>
                  <a:pt x="153" y="7"/>
                  <a:pt x="0" y="1"/>
                  <a:pt x="1" y="7"/>
                </a:cubicBezTo>
                <a:cubicBezTo>
                  <a:pt x="21" y="7"/>
                  <a:pt x="55" y="7"/>
                  <a:pt x="85" y="6"/>
                </a:cubicBezTo>
                <a:lnTo>
                  <a:pt x="85" y="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4862880" y="4764240"/>
            <a:ext cx="6120" cy="360"/>
          </a:xfrm>
          <a:custGeom>
            <a:avLst/>
            <a:gdLst/>
            <a:ahLst/>
            <a:rect l="l" t="t" r="r" b="b"/>
            <a:pathLst>
              <a:path w="9" h="0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4884120" y="4769280"/>
            <a:ext cx="522000" cy="10080"/>
          </a:xfrm>
          <a:custGeom>
            <a:avLst/>
            <a:gdLst/>
            <a:ahLst/>
            <a:rect l="l" t="t" r="r" b="b"/>
            <a:pathLst>
              <a:path w="551" h="14">
                <a:moveTo>
                  <a:pt x="495" y="10"/>
                </a:moveTo>
                <a:lnTo>
                  <a:pt x="495" y="10"/>
                </a:lnTo>
                <a:lnTo>
                  <a:pt x="461" y="9"/>
                </a:lnTo>
                <a:cubicBezTo>
                  <a:pt x="469" y="10"/>
                  <a:pt x="482" y="10"/>
                  <a:pt x="495" y="10"/>
                </a:cubicBezTo>
                <a:close/>
                <a:moveTo>
                  <a:pt x="551" y="9"/>
                </a:moveTo>
                <a:lnTo>
                  <a:pt x="551" y="9"/>
                </a:lnTo>
                <a:lnTo>
                  <a:pt x="532" y="13"/>
                </a:lnTo>
                <a:cubicBezTo>
                  <a:pt x="425" y="14"/>
                  <a:pt x="387" y="13"/>
                  <a:pt x="294" y="13"/>
                </a:cubicBezTo>
                <a:cubicBezTo>
                  <a:pt x="287" y="12"/>
                  <a:pt x="298" y="12"/>
                  <a:pt x="304" y="12"/>
                </a:cubicBezTo>
                <a:cubicBezTo>
                  <a:pt x="238" y="13"/>
                  <a:pt x="140" y="12"/>
                  <a:pt x="93" y="14"/>
                </a:cubicBezTo>
                <a:cubicBezTo>
                  <a:pt x="72" y="14"/>
                  <a:pt x="17" y="13"/>
                  <a:pt x="38" y="12"/>
                </a:cubicBezTo>
                <a:cubicBezTo>
                  <a:pt x="28" y="12"/>
                  <a:pt x="16" y="12"/>
                  <a:pt x="4" y="12"/>
                </a:cubicBezTo>
                <a:cubicBezTo>
                  <a:pt x="1" y="11"/>
                  <a:pt x="30" y="12"/>
                  <a:pt x="31" y="11"/>
                </a:cubicBezTo>
                <a:cubicBezTo>
                  <a:pt x="22" y="11"/>
                  <a:pt x="18" y="10"/>
                  <a:pt x="16" y="11"/>
                </a:cubicBezTo>
                <a:cubicBezTo>
                  <a:pt x="32" y="10"/>
                  <a:pt x="0" y="6"/>
                  <a:pt x="73" y="6"/>
                </a:cubicBezTo>
                <a:cubicBezTo>
                  <a:pt x="101" y="9"/>
                  <a:pt x="22" y="7"/>
                  <a:pt x="39" y="10"/>
                </a:cubicBezTo>
                <a:cubicBezTo>
                  <a:pt x="63" y="10"/>
                  <a:pt x="60" y="9"/>
                  <a:pt x="62" y="8"/>
                </a:cubicBezTo>
                <a:cubicBezTo>
                  <a:pt x="93" y="8"/>
                  <a:pt x="92" y="9"/>
                  <a:pt x="90" y="10"/>
                </a:cubicBezTo>
                <a:cubicBezTo>
                  <a:pt x="102" y="9"/>
                  <a:pt x="141" y="10"/>
                  <a:pt x="157" y="9"/>
                </a:cubicBezTo>
                <a:cubicBezTo>
                  <a:pt x="216" y="8"/>
                  <a:pt x="154" y="11"/>
                  <a:pt x="193" y="11"/>
                </a:cubicBezTo>
                <a:lnTo>
                  <a:pt x="215" y="8"/>
                </a:lnTo>
                <a:lnTo>
                  <a:pt x="280" y="8"/>
                </a:lnTo>
                <a:cubicBezTo>
                  <a:pt x="373" y="7"/>
                  <a:pt x="266" y="2"/>
                  <a:pt x="373" y="0"/>
                </a:cubicBezTo>
                <a:cubicBezTo>
                  <a:pt x="359" y="2"/>
                  <a:pt x="402" y="5"/>
                  <a:pt x="452" y="6"/>
                </a:cubicBezTo>
                <a:cubicBezTo>
                  <a:pt x="422" y="6"/>
                  <a:pt x="367" y="8"/>
                  <a:pt x="329" y="7"/>
                </a:cubicBezTo>
                <a:cubicBezTo>
                  <a:pt x="383" y="10"/>
                  <a:pt x="254" y="8"/>
                  <a:pt x="282" y="11"/>
                </a:cubicBezTo>
                <a:cubicBezTo>
                  <a:pt x="309" y="9"/>
                  <a:pt x="354" y="9"/>
                  <a:pt x="389" y="9"/>
                </a:cubicBezTo>
                <a:lnTo>
                  <a:pt x="377" y="10"/>
                </a:lnTo>
                <a:cubicBezTo>
                  <a:pt x="414" y="10"/>
                  <a:pt x="442" y="7"/>
                  <a:pt x="494" y="8"/>
                </a:cubicBezTo>
                <a:cubicBezTo>
                  <a:pt x="519" y="8"/>
                  <a:pt x="514" y="9"/>
                  <a:pt x="510" y="9"/>
                </a:cubicBezTo>
                <a:cubicBezTo>
                  <a:pt x="531" y="9"/>
                  <a:pt x="551" y="8"/>
                  <a:pt x="551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469080" y="4745880"/>
            <a:ext cx="6840" cy="360"/>
          </a:xfrm>
          <a:custGeom>
            <a:avLst/>
            <a:gdLst/>
            <a:ahLst/>
            <a:rect l="l" t="t" r="r" b="b"/>
            <a:pathLst>
              <a:path w="10" h="1">
                <a:moveTo>
                  <a:pt x="0" y="0"/>
                </a:moveTo>
                <a:lnTo>
                  <a:pt x="0" y="0"/>
                </a:lnTo>
                <a:lnTo>
                  <a:pt x="10" y="1"/>
                </a:lnTo>
                <a:cubicBezTo>
                  <a:pt x="8" y="1"/>
                  <a:pt x="4" y="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6593760" y="4739760"/>
            <a:ext cx="16560" cy="360"/>
          </a:xfrm>
          <a:custGeom>
            <a:avLst/>
            <a:gdLst/>
            <a:ahLst/>
            <a:rect l="l" t="t" r="r" b="b"/>
            <a:pathLst>
              <a:path w="20" h="0">
                <a:moveTo>
                  <a:pt x="0" y="0"/>
                </a:moveTo>
                <a:lnTo>
                  <a:pt x="0" y="0"/>
                </a:lnTo>
                <a:lnTo>
                  <a:pt x="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7015320" y="4728240"/>
            <a:ext cx="24120" cy="360"/>
          </a:xfrm>
          <a:custGeom>
            <a:avLst/>
            <a:gdLst/>
            <a:ahLst/>
            <a:rect l="l" t="t" r="r" b="b"/>
            <a:pathLst>
              <a:path w="28" h="1">
                <a:moveTo>
                  <a:pt x="0" y="1"/>
                </a:moveTo>
                <a:lnTo>
                  <a:pt x="0" y="1"/>
                </a:lnTo>
                <a:lnTo>
                  <a:pt x="28" y="0"/>
                </a:lnTo>
                <a:cubicBezTo>
                  <a:pt x="17" y="0"/>
                  <a:pt x="8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9240840" y="4745160"/>
            <a:ext cx="2160" cy="360"/>
          </a:xfrm>
          <a:custGeom>
            <a:avLst/>
            <a:gdLst/>
            <a:ahLst/>
            <a:rect l="l" t="t" r="r" b="b"/>
            <a:pathLst>
              <a:path w="5" h="0">
                <a:moveTo>
                  <a:pt x="5" y="0"/>
                </a:moveTo>
                <a:lnTo>
                  <a:pt x="5" y="0"/>
                </a:lnTo>
                <a:lnTo>
                  <a:pt x="4" y="0"/>
                </a:lnTo>
                <a:lnTo>
                  <a:pt x="0" y="0"/>
                </a:ln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7859880" y="4737240"/>
            <a:ext cx="12600" cy="360"/>
          </a:xfrm>
          <a:custGeom>
            <a:avLst/>
            <a:gdLst/>
            <a:ahLst/>
            <a:rect l="l" t="t" r="r" b="b"/>
            <a:pathLst>
              <a:path w="16" h="0">
                <a:moveTo>
                  <a:pt x="0" y="0"/>
                </a:moveTo>
                <a:lnTo>
                  <a:pt x="0" y="0"/>
                </a:lnTo>
                <a:cubicBezTo>
                  <a:pt x="4" y="0"/>
                  <a:pt x="9" y="0"/>
                  <a:pt x="16" y="0"/>
                </a:cubicBezTo>
                <a:cubicBezTo>
                  <a:pt x="15" y="0"/>
                  <a:pt x="9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7009560" y="4728960"/>
            <a:ext cx="2160" cy="360"/>
          </a:xfrm>
          <a:custGeom>
            <a:avLst/>
            <a:gdLst/>
            <a:ahLst/>
            <a:rect l="l" t="t" r="r" b="b"/>
            <a:pathLst>
              <a:path w="5" h="0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6395040" y="4730760"/>
            <a:ext cx="10080" cy="360"/>
          </a:xfrm>
          <a:custGeom>
            <a:avLst/>
            <a:gdLst/>
            <a:ahLst/>
            <a:rect l="l" t="t" r="r" b="b"/>
            <a:pathLst>
              <a:path w="13" h="0">
                <a:moveTo>
                  <a:pt x="13" y="0"/>
                </a:moveTo>
                <a:lnTo>
                  <a:pt x="13" y="0"/>
                </a:lnTo>
                <a:lnTo>
                  <a:pt x="0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6422760" y="4739040"/>
            <a:ext cx="9360" cy="360"/>
          </a:xfrm>
          <a:custGeom>
            <a:avLst/>
            <a:gdLst/>
            <a:ahLst/>
            <a:rect l="l" t="t" r="r" b="b"/>
            <a:pathLst>
              <a:path w="12" h="1">
                <a:moveTo>
                  <a:pt x="12" y="0"/>
                </a:moveTo>
                <a:lnTo>
                  <a:pt x="12" y="0"/>
                </a:lnTo>
                <a:lnTo>
                  <a:pt x="0" y="1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5760360" y="4734360"/>
            <a:ext cx="22680" cy="360"/>
          </a:xfrm>
          <a:custGeom>
            <a:avLst/>
            <a:gdLst/>
            <a:ahLst/>
            <a:rect l="l" t="t" r="r" b="b"/>
            <a:pathLst>
              <a:path w="26" h="0">
                <a:moveTo>
                  <a:pt x="26" y="0"/>
                </a:moveTo>
                <a:lnTo>
                  <a:pt x="26" y="0"/>
                </a:lnTo>
                <a:lnTo>
                  <a:pt x="0" y="0"/>
                </a:lnTo>
                <a:cubicBezTo>
                  <a:pt x="13" y="0"/>
                  <a:pt x="20" y="0"/>
                  <a:pt x="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6363720" y="4737240"/>
            <a:ext cx="2160" cy="360"/>
          </a:xfrm>
          <a:custGeom>
            <a:avLst/>
            <a:gdLst/>
            <a:ahLst/>
            <a:rect l="l" t="t" r="r" b="b"/>
            <a:pathLst>
              <a:path w="5" h="1">
                <a:moveTo>
                  <a:pt x="4" y="0"/>
                </a:moveTo>
                <a:lnTo>
                  <a:pt x="4" y="0"/>
                </a:lnTo>
                <a:lnTo>
                  <a:pt x="0" y="1"/>
                </a:lnTo>
                <a:cubicBezTo>
                  <a:pt x="3" y="1"/>
                  <a:pt x="5" y="1"/>
                  <a:pt x="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9627480" y="4756680"/>
            <a:ext cx="720" cy="360"/>
          </a:xfrm>
          <a:custGeom>
            <a:avLst/>
            <a:gdLst/>
            <a:ahLst/>
            <a:rect l="l" t="t" r="r" b="b"/>
            <a:pathLst>
              <a:path w="3" h="0">
                <a:moveTo>
                  <a:pt x="3" y="0"/>
                </a:move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9691200" y="4752360"/>
            <a:ext cx="20160" cy="360"/>
          </a:xfrm>
          <a:custGeom>
            <a:avLst/>
            <a:gdLst/>
            <a:ahLst/>
            <a:rect l="l" t="t" r="r" b="b"/>
            <a:pathLst>
              <a:path w="24" h="0">
                <a:moveTo>
                  <a:pt x="0" y="0"/>
                </a:moveTo>
                <a:lnTo>
                  <a:pt x="0" y="0"/>
                </a:lnTo>
                <a:lnTo>
                  <a:pt x="24" y="0"/>
                </a:lnTo>
                <a:cubicBezTo>
                  <a:pt x="15" y="0"/>
                  <a:pt x="6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8226720" y="4741560"/>
            <a:ext cx="25200" cy="360"/>
          </a:xfrm>
          <a:custGeom>
            <a:avLst/>
            <a:gdLst/>
            <a:ahLst/>
            <a:rect l="l" t="t" r="r" b="b"/>
            <a:pathLst>
              <a:path w="29" h="2">
                <a:moveTo>
                  <a:pt x="0" y="1"/>
                </a:moveTo>
                <a:lnTo>
                  <a:pt x="0" y="1"/>
                </a:lnTo>
                <a:cubicBezTo>
                  <a:pt x="7" y="1"/>
                  <a:pt x="23" y="2"/>
                  <a:pt x="15" y="2"/>
                </a:cubicBezTo>
                <a:cubicBezTo>
                  <a:pt x="29" y="2"/>
                  <a:pt x="28" y="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9504000" y="4773960"/>
            <a:ext cx="14760" cy="360"/>
          </a:xfrm>
          <a:custGeom>
            <a:avLst/>
            <a:gdLst/>
            <a:ahLst/>
            <a:rect l="l" t="t" r="r" b="b"/>
            <a:pathLst>
              <a:path w="18" h="1">
                <a:moveTo>
                  <a:pt x="3" y="1"/>
                </a:moveTo>
                <a:lnTo>
                  <a:pt x="3" y="1"/>
                </a:lnTo>
                <a:cubicBezTo>
                  <a:pt x="7" y="1"/>
                  <a:pt x="13" y="0"/>
                  <a:pt x="18" y="0"/>
                </a:cubicBezTo>
                <a:cubicBezTo>
                  <a:pt x="8" y="0"/>
                  <a:pt x="0" y="1"/>
                  <a:pt x="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9521280" y="4773240"/>
            <a:ext cx="10080" cy="360"/>
          </a:xfrm>
          <a:custGeom>
            <a:avLst/>
            <a:gdLst/>
            <a:ahLst/>
            <a:rect l="l" t="t" r="r" b="b"/>
            <a:pathLst>
              <a:path w="14" h="1">
                <a:moveTo>
                  <a:pt x="0" y="1"/>
                </a:moveTo>
                <a:lnTo>
                  <a:pt x="0" y="1"/>
                </a:lnTo>
                <a:lnTo>
                  <a:pt x="14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8048880" y="4766760"/>
            <a:ext cx="5400" cy="360"/>
          </a:xfrm>
          <a:custGeom>
            <a:avLst/>
            <a:gdLst/>
            <a:ahLst/>
            <a:rect l="l" t="t" r="r" b="b"/>
            <a:pathLst>
              <a:path w="8" h="1">
                <a:moveTo>
                  <a:pt x="8" y="1"/>
                </a:moveTo>
                <a:lnTo>
                  <a:pt x="8" y="1"/>
                </a:lnTo>
                <a:cubicBezTo>
                  <a:pt x="6" y="0"/>
                  <a:pt x="3" y="0"/>
                  <a:pt x="0" y="0"/>
                </a:cubicBezTo>
                <a:cubicBezTo>
                  <a:pt x="1" y="0"/>
                  <a:pt x="4" y="1"/>
                  <a:pt x="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9633960" y="4744080"/>
            <a:ext cx="222840" cy="6840"/>
          </a:xfrm>
          <a:custGeom>
            <a:avLst/>
            <a:gdLst/>
            <a:ahLst/>
            <a:rect l="l" t="t" r="r" b="b"/>
            <a:pathLst>
              <a:path w="236" h="10">
                <a:moveTo>
                  <a:pt x="102" y="10"/>
                </a:moveTo>
                <a:lnTo>
                  <a:pt x="102" y="10"/>
                </a:lnTo>
                <a:cubicBezTo>
                  <a:pt x="107" y="9"/>
                  <a:pt x="208" y="8"/>
                  <a:pt x="123" y="7"/>
                </a:cubicBezTo>
                <a:cubicBezTo>
                  <a:pt x="126" y="4"/>
                  <a:pt x="177" y="6"/>
                  <a:pt x="200" y="6"/>
                </a:cubicBezTo>
                <a:cubicBezTo>
                  <a:pt x="184" y="5"/>
                  <a:pt x="208" y="4"/>
                  <a:pt x="203" y="3"/>
                </a:cubicBezTo>
                <a:cubicBezTo>
                  <a:pt x="192" y="4"/>
                  <a:pt x="179" y="4"/>
                  <a:pt x="160" y="4"/>
                </a:cubicBezTo>
                <a:cubicBezTo>
                  <a:pt x="152" y="3"/>
                  <a:pt x="180" y="2"/>
                  <a:pt x="202" y="3"/>
                </a:cubicBezTo>
                <a:cubicBezTo>
                  <a:pt x="175" y="1"/>
                  <a:pt x="236" y="1"/>
                  <a:pt x="198" y="0"/>
                </a:cubicBezTo>
                <a:cubicBezTo>
                  <a:pt x="116" y="0"/>
                  <a:pt x="57" y="0"/>
                  <a:pt x="0" y="4"/>
                </a:cubicBezTo>
                <a:cubicBezTo>
                  <a:pt x="46" y="3"/>
                  <a:pt x="99" y="3"/>
                  <a:pt x="137" y="4"/>
                </a:cubicBezTo>
                <a:lnTo>
                  <a:pt x="121" y="6"/>
                </a:lnTo>
                <a:cubicBezTo>
                  <a:pt x="78" y="4"/>
                  <a:pt x="51" y="5"/>
                  <a:pt x="8" y="5"/>
                </a:cubicBezTo>
                <a:lnTo>
                  <a:pt x="104" y="7"/>
                </a:lnTo>
                <a:cubicBezTo>
                  <a:pt x="149" y="9"/>
                  <a:pt x="119" y="9"/>
                  <a:pt x="84" y="9"/>
                </a:cubicBezTo>
                <a:cubicBezTo>
                  <a:pt x="92" y="9"/>
                  <a:pt x="100" y="9"/>
                  <a:pt x="102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9669960" y="4769280"/>
            <a:ext cx="2160" cy="360"/>
          </a:xfrm>
          <a:custGeom>
            <a:avLst/>
            <a:gdLst/>
            <a:ahLst/>
            <a:rect l="l" t="t" r="r" b="b"/>
            <a:pathLst>
              <a:path w="5" h="0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5782320" y="4773960"/>
            <a:ext cx="6120" cy="360"/>
          </a:xfrm>
          <a:custGeom>
            <a:avLst/>
            <a:gdLst/>
            <a:ahLst/>
            <a:rect l="l" t="t" r="r" b="b"/>
            <a:pathLst>
              <a:path w="9" h="1">
                <a:moveTo>
                  <a:pt x="8" y="0"/>
                </a:moveTo>
                <a:lnTo>
                  <a:pt x="8" y="0"/>
                </a:lnTo>
                <a:lnTo>
                  <a:pt x="0" y="1"/>
                </a:lnTo>
                <a:cubicBezTo>
                  <a:pt x="7" y="0"/>
                  <a:pt x="9" y="0"/>
                  <a:pt x="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9614880" y="475920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5983920" y="4773960"/>
            <a:ext cx="360" cy="360"/>
          </a:xfrm>
          <a:custGeom>
            <a:avLst/>
            <a:gdLst/>
            <a:ahLst/>
            <a:rect l="l" t="t" r="r" b="b"/>
            <a:pathLst>
              <a:path w="2" h="0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cubicBezTo>
                  <a:pt x="1" y="0"/>
                  <a:pt x="1" y="0"/>
                  <a:pt x="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032880" y="4730760"/>
            <a:ext cx="2160" cy="360"/>
          </a:xfrm>
          <a:custGeom>
            <a:avLst/>
            <a:gdLst/>
            <a:ahLst/>
            <a:rect l="l" t="t" r="r" b="b"/>
            <a:pathLst>
              <a:path w="5" h="1">
                <a:moveTo>
                  <a:pt x="5" y="1"/>
                </a:moveTo>
                <a:lnTo>
                  <a:pt x="5" y="1"/>
                </a:lnTo>
                <a:cubicBezTo>
                  <a:pt x="5" y="1"/>
                  <a:pt x="5" y="1"/>
                  <a:pt x="4" y="0"/>
                </a:cubicBezTo>
                <a:cubicBezTo>
                  <a:pt x="0" y="1"/>
                  <a:pt x="2" y="1"/>
                  <a:pt x="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5"/>
          <p:cNvSpPr/>
          <p:nvPr/>
        </p:nvSpPr>
        <p:spPr>
          <a:xfrm>
            <a:off x="5986440" y="4773960"/>
            <a:ext cx="360" cy="360"/>
          </a:xfrm>
          <a:custGeom>
            <a:avLst/>
            <a:gdLst/>
            <a:ah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6"/>
          <p:cNvSpPr/>
          <p:nvPr/>
        </p:nvSpPr>
        <p:spPr>
          <a:xfrm>
            <a:off x="6927120" y="4764960"/>
            <a:ext cx="6840" cy="360"/>
          </a:xfrm>
          <a:custGeom>
            <a:avLst/>
            <a:gdLst/>
            <a:ahLst/>
            <a:rect l="l" t="t" r="r" b="b"/>
            <a:pathLst>
              <a:path w="10" h="1">
                <a:moveTo>
                  <a:pt x="10" y="1"/>
                </a:moveTo>
                <a:lnTo>
                  <a:pt x="10" y="1"/>
                </a:lnTo>
                <a:lnTo>
                  <a:pt x="2" y="0"/>
                </a:lnTo>
                <a:cubicBezTo>
                  <a:pt x="0" y="0"/>
                  <a:pt x="2" y="0"/>
                  <a:pt x="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7"/>
          <p:cNvSpPr/>
          <p:nvPr/>
        </p:nvSpPr>
        <p:spPr>
          <a:xfrm>
            <a:off x="6745680" y="4762440"/>
            <a:ext cx="720" cy="360"/>
          </a:xfrm>
          <a:custGeom>
            <a:avLst/>
            <a:gdLst/>
            <a:ahLst/>
            <a:rect l="l" t="t" r="r" b="b"/>
            <a:pathLst>
              <a:path w="3" h="0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8"/>
          <p:cNvSpPr/>
          <p:nvPr/>
        </p:nvSpPr>
        <p:spPr>
          <a:xfrm>
            <a:off x="8160840" y="4733280"/>
            <a:ext cx="19440" cy="360"/>
          </a:xfrm>
          <a:custGeom>
            <a:avLst/>
            <a:gdLst/>
            <a:ahLst/>
            <a:rect l="l" t="t" r="r" b="b"/>
            <a:pathLst>
              <a:path w="23" h="0">
                <a:moveTo>
                  <a:pt x="23" y="0"/>
                </a:moveTo>
                <a:lnTo>
                  <a:pt x="23" y="0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9"/>
          <p:cNvSpPr/>
          <p:nvPr/>
        </p:nvSpPr>
        <p:spPr>
          <a:xfrm>
            <a:off x="5975280" y="4773960"/>
            <a:ext cx="6120" cy="360"/>
          </a:xfrm>
          <a:custGeom>
            <a:avLst/>
            <a:gdLst/>
            <a:ahLst/>
            <a:rect l="l" t="t" r="r" b="b"/>
            <a:pathLst>
              <a:path w="9" h="1">
                <a:moveTo>
                  <a:pt x="9" y="0"/>
                </a:moveTo>
                <a:lnTo>
                  <a:pt x="9" y="0"/>
                </a:lnTo>
                <a:lnTo>
                  <a:pt x="0" y="1"/>
                </a:lnTo>
                <a:cubicBezTo>
                  <a:pt x="5" y="0"/>
                  <a:pt x="8" y="0"/>
                  <a:pt x="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0"/>
          <p:cNvSpPr/>
          <p:nvPr/>
        </p:nvSpPr>
        <p:spPr>
          <a:xfrm>
            <a:off x="7216920" y="4754880"/>
            <a:ext cx="2880" cy="360"/>
          </a:xfrm>
          <a:custGeom>
            <a:avLst/>
            <a:gdLst/>
            <a:ahLst/>
            <a:rect l="l" t="t" r="r" b="b"/>
            <a:pathLst>
              <a:path w="6" h="1">
                <a:moveTo>
                  <a:pt x="6" y="0"/>
                </a:moveTo>
                <a:lnTo>
                  <a:pt x="6" y="0"/>
                </a:lnTo>
                <a:lnTo>
                  <a:pt x="0" y="1"/>
                </a:lnTo>
                <a:lnTo>
                  <a:pt x="4" y="1"/>
                </a:lnTo>
                <a:lnTo>
                  <a:pt x="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1"/>
          <p:cNvSpPr/>
          <p:nvPr/>
        </p:nvSpPr>
        <p:spPr>
          <a:xfrm>
            <a:off x="7188480" y="4752360"/>
            <a:ext cx="230040" cy="3960"/>
          </a:xfrm>
          <a:custGeom>
            <a:avLst/>
            <a:gdLst/>
            <a:ahLst/>
            <a:rect l="l" t="t" r="r" b="b"/>
            <a:pathLst>
              <a:path w="244" h="7">
                <a:moveTo>
                  <a:pt x="139" y="5"/>
                </a:moveTo>
                <a:lnTo>
                  <a:pt x="139" y="5"/>
                </a:lnTo>
                <a:cubicBezTo>
                  <a:pt x="135" y="5"/>
                  <a:pt x="134" y="6"/>
                  <a:pt x="132" y="6"/>
                </a:cubicBezTo>
                <a:cubicBezTo>
                  <a:pt x="169" y="5"/>
                  <a:pt x="236" y="6"/>
                  <a:pt x="244" y="4"/>
                </a:cubicBezTo>
                <a:cubicBezTo>
                  <a:pt x="232" y="4"/>
                  <a:pt x="167" y="2"/>
                  <a:pt x="178" y="1"/>
                </a:cubicBezTo>
                <a:cubicBezTo>
                  <a:pt x="152" y="2"/>
                  <a:pt x="115" y="0"/>
                  <a:pt x="101" y="0"/>
                </a:cubicBezTo>
                <a:cubicBezTo>
                  <a:pt x="143" y="2"/>
                  <a:pt x="105" y="2"/>
                  <a:pt x="77" y="3"/>
                </a:cubicBezTo>
                <a:cubicBezTo>
                  <a:pt x="51" y="2"/>
                  <a:pt x="82" y="1"/>
                  <a:pt x="60" y="1"/>
                </a:cubicBezTo>
                <a:lnTo>
                  <a:pt x="0" y="1"/>
                </a:lnTo>
                <a:lnTo>
                  <a:pt x="52" y="1"/>
                </a:lnTo>
                <a:lnTo>
                  <a:pt x="36" y="3"/>
                </a:lnTo>
                <a:lnTo>
                  <a:pt x="41" y="3"/>
                </a:lnTo>
                <a:cubicBezTo>
                  <a:pt x="129" y="2"/>
                  <a:pt x="49" y="7"/>
                  <a:pt x="139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2"/>
          <p:cNvSpPr/>
          <p:nvPr/>
        </p:nvSpPr>
        <p:spPr>
          <a:xfrm>
            <a:off x="7300440" y="4758120"/>
            <a:ext cx="10800" cy="360"/>
          </a:xfrm>
          <a:custGeom>
            <a:avLst/>
            <a:gdLst/>
            <a:ahLst/>
            <a:rect l="l" t="t" r="r" b="b"/>
            <a:pathLst>
              <a:path w="14" h="0">
                <a:moveTo>
                  <a:pt x="14" y="0"/>
                </a:moveTo>
                <a:lnTo>
                  <a:pt x="14" y="0"/>
                </a:lnTo>
                <a:lnTo>
                  <a:pt x="0" y="0"/>
                </a:lnTo>
                <a:cubicBezTo>
                  <a:pt x="8" y="0"/>
                  <a:pt x="11" y="0"/>
                  <a:pt x="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3"/>
          <p:cNvSpPr/>
          <p:nvPr/>
        </p:nvSpPr>
        <p:spPr>
          <a:xfrm>
            <a:off x="7655760" y="4760640"/>
            <a:ext cx="13320" cy="360"/>
          </a:xfrm>
          <a:custGeom>
            <a:avLst/>
            <a:gdLst/>
            <a:ahLst/>
            <a:rect l="l" t="t" r="r" b="b"/>
            <a:pathLst>
              <a:path w="16" h="1">
                <a:moveTo>
                  <a:pt x="0" y="1"/>
                </a:moveTo>
                <a:lnTo>
                  <a:pt x="0" y="1"/>
                </a:lnTo>
                <a:lnTo>
                  <a:pt x="16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4"/>
          <p:cNvSpPr/>
          <p:nvPr/>
        </p:nvSpPr>
        <p:spPr>
          <a:xfrm>
            <a:off x="5148000" y="4760640"/>
            <a:ext cx="47880" cy="360"/>
          </a:xfrm>
          <a:custGeom>
            <a:avLst/>
            <a:gdLst/>
            <a:ahLst/>
            <a:rect l="l" t="t" r="r" b="b"/>
            <a:pathLst>
              <a:path w="53" h="2">
                <a:moveTo>
                  <a:pt x="0" y="0"/>
                </a:moveTo>
                <a:lnTo>
                  <a:pt x="0" y="0"/>
                </a:lnTo>
                <a:cubicBezTo>
                  <a:pt x="2" y="1"/>
                  <a:pt x="53" y="2"/>
                  <a:pt x="52" y="0"/>
                </a:cubicBez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5"/>
          <p:cNvSpPr/>
          <p:nvPr/>
        </p:nvSpPr>
        <p:spPr>
          <a:xfrm>
            <a:off x="8568720" y="4754160"/>
            <a:ext cx="18000" cy="360"/>
          </a:xfrm>
          <a:custGeom>
            <a:avLst/>
            <a:gdLst/>
            <a:ahLst/>
            <a:rect l="l" t="t" r="r" b="b"/>
            <a:pathLst>
              <a:path w="21" h="0">
                <a:moveTo>
                  <a:pt x="21" y="0"/>
                </a:moveTo>
                <a:lnTo>
                  <a:pt x="21" y="0"/>
                </a:lnTo>
                <a:lnTo>
                  <a:pt x="3" y="0"/>
                </a:lnTo>
                <a:lnTo>
                  <a:pt x="0" y="0"/>
                </a:lnTo>
                <a:cubicBezTo>
                  <a:pt x="4" y="0"/>
                  <a:pt x="15" y="0"/>
                  <a:pt x="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6"/>
          <p:cNvSpPr/>
          <p:nvPr/>
        </p:nvSpPr>
        <p:spPr>
          <a:xfrm>
            <a:off x="7358040" y="4752360"/>
            <a:ext cx="12600" cy="360"/>
          </a:xfrm>
          <a:custGeom>
            <a:avLst/>
            <a:gdLst/>
            <a:ahLst/>
            <a:rect l="l" t="t" r="r" b="b"/>
            <a:pathLst>
              <a:path w="16" h="1">
                <a:moveTo>
                  <a:pt x="16" y="0"/>
                </a:moveTo>
                <a:lnTo>
                  <a:pt x="16" y="0"/>
                </a:lnTo>
                <a:cubicBezTo>
                  <a:pt x="6" y="0"/>
                  <a:pt x="2" y="1"/>
                  <a:pt x="0" y="1"/>
                </a:cubicBezTo>
                <a:cubicBezTo>
                  <a:pt x="6" y="1"/>
                  <a:pt x="12" y="1"/>
                  <a:pt x="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7"/>
          <p:cNvSpPr/>
          <p:nvPr/>
        </p:nvSpPr>
        <p:spPr>
          <a:xfrm>
            <a:off x="8591760" y="4758120"/>
            <a:ext cx="55080" cy="360"/>
          </a:xfrm>
          <a:custGeom>
            <a:avLst/>
            <a:gdLst/>
            <a:ahLst/>
            <a:rect l="l" t="t" r="r" b="b"/>
            <a:pathLst>
              <a:path w="60" h="2">
                <a:moveTo>
                  <a:pt x="0" y="0"/>
                </a:moveTo>
                <a:lnTo>
                  <a:pt x="0" y="0"/>
                </a:lnTo>
                <a:cubicBezTo>
                  <a:pt x="7" y="0"/>
                  <a:pt x="18" y="1"/>
                  <a:pt x="19" y="2"/>
                </a:cubicBezTo>
                <a:cubicBezTo>
                  <a:pt x="34" y="2"/>
                  <a:pt x="45" y="1"/>
                  <a:pt x="60" y="1"/>
                </a:cubicBezTo>
                <a:cubicBezTo>
                  <a:pt x="43" y="1"/>
                  <a:pt x="23" y="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8"/>
          <p:cNvSpPr/>
          <p:nvPr/>
        </p:nvSpPr>
        <p:spPr>
          <a:xfrm>
            <a:off x="8649000" y="4758480"/>
            <a:ext cx="360" cy="360"/>
          </a:xfrm>
          <a:custGeom>
            <a:avLst/>
            <a:gdLst/>
            <a:ahLst/>
            <a:rect l="l" t="t" r="r" b="b"/>
            <a:pathLst>
              <a:path w="1" h="0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9"/>
          <p:cNvSpPr/>
          <p:nvPr/>
        </p:nvSpPr>
        <p:spPr>
          <a:xfrm>
            <a:off x="1584720" y="4724280"/>
            <a:ext cx="8178840" cy="51480"/>
          </a:xfrm>
          <a:custGeom>
            <a:avLst/>
            <a:gdLst/>
            <a:ahLst/>
            <a:rect l="l" t="t" r="r" b="b"/>
            <a:pathLst>
              <a:path w="8594" h="60">
                <a:moveTo>
                  <a:pt x="4248" y="14"/>
                </a:moveTo>
                <a:lnTo>
                  <a:pt x="4248" y="14"/>
                </a:lnTo>
                <a:lnTo>
                  <a:pt x="4246" y="14"/>
                </a:lnTo>
                <a:lnTo>
                  <a:pt x="4248" y="14"/>
                </a:lnTo>
                <a:lnTo>
                  <a:pt x="4248" y="14"/>
                </a:lnTo>
                <a:close/>
                <a:moveTo>
                  <a:pt x="5299" y="30"/>
                </a:moveTo>
                <a:lnTo>
                  <a:pt x="5299" y="30"/>
                </a:lnTo>
                <a:lnTo>
                  <a:pt x="5241" y="31"/>
                </a:lnTo>
                <a:lnTo>
                  <a:pt x="5247" y="31"/>
                </a:lnTo>
                <a:lnTo>
                  <a:pt x="5190" y="32"/>
                </a:lnTo>
                <a:cubicBezTo>
                  <a:pt x="5225" y="33"/>
                  <a:pt x="5248" y="35"/>
                  <a:pt x="5199" y="36"/>
                </a:cubicBezTo>
                <a:cubicBezTo>
                  <a:pt x="5203" y="36"/>
                  <a:pt x="5189" y="35"/>
                  <a:pt x="5206" y="34"/>
                </a:cubicBezTo>
                <a:cubicBezTo>
                  <a:pt x="5173" y="33"/>
                  <a:pt x="5101" y="32"/>
                  <a:pt x="5120" y="35"/>
                </a:cubicBezTo>
                <a:cubicBezTo>
                  <a:pt x="5183" y="32"/>
                  <a:pt x="5134" y="39"/>
                  <a:pt x="5184" y="36"/>
                </a:cubicBezTo>
                <a:cubicBezTo>
                  <a:pt x="5157" y="38"/>
                  <a:pt x="5131" y="38"/>
                  <a:pt x="5106" y="38"/>
                </a:cubicBezTo>
                <a:cubicBezTo>
                  <a:pt x="5132" y="37"/>
                  <a:pt x="5100" y="35"/>
                  <a:pt x="5061" y="34"/>
                </a:cubicBezTo>
                <a:cubicBezTo>
                  <a:pt x="5044" y="35"/>
                  <a:pt x="4997" y="34"/>
                  <a:pt x="4969" y="35"/>
                </a:cubicBezTo>
                <a:cubicBezTo>
                  <a:pt x="4979" y="37"/>
                  <a:pt x="4954" y="38"/>
                  <a:pt x="5001" y="38"/>
                </a:cubicBezTo>
                <a:cubicBezTo>
                  <a:pt x="4984" y="39"/>
                  <a:pt x="4957" y="39"/>
                  <a:pt x="4928" y="38"/>
                </a:cubicBezTo>
                <a:cubicBezTo>
                  <a:pt x="4940" y="38"/>
                  <a:pt x="4960" y="38"/>
                  <a:pt x="4959" y="37"/>
                </a:cubicBezTo>
                <a:cubicBezTo>
                  <a:pt x="4940" y="35"/>
                  <a:pt x="4917" y="35"/>
                  <a:pt x="4905" y="35"/>
                </a:cubicBezTo>
                <a:lnTo>
                  <a:pt x="4876" y="35"/>
                </a:lnTo>
                <a:cubicBezTo>
                  <a:pt x="4879" y="35"/>
                  <a:pt x="4881" y="35"/>
                  <a:pt x="4883" y="36"/>
                </a:cubicBezTo>
                <a:lnTo>
                  <a:pt x="4851" y="37"/>
                </a:lnTo>
                <a:cubicBezTo>
                  <a:pt x="4894" y="36"/>
                  <a:pt x="4871" y="38"/>
                  <a:pt x="4870" y="39"/>
                </a:cubicBezTo>
                <a:cubicBezTo>
                  <a:pt x="4871" y="37"/>
                  <a:pt x="4842" y="39"/>
                  <a:pt x="4827" y="39"/>
                </a:cubicBezTo>
                <a:lnTo>
                  <a:pt x="4860" y="41"/>
                </a:lnTo>
                <a:cubicBezTo>
                  <a:pt x="4844" y="42"/>
                  <a:pt x="4805" y="40"/>
                  <a:pt x="4813" y="42"/>
                </a:cubicBezTo>
                <a:cubicBezTo>
                  <a:pt x="4881" y="43"/>
                  <a:pt x="4907" y="42"/>
                  <a:pt x="4969" y="42"/>
                </a:cubicBezTo>
                <a:lnTo>
                  <a:pt x="4944" y="40"/>
                </a:lnTo>
                <a:cubicBezTo>
                  <a:pt x="5014" y="39"/>
                  <a:pt x="4987" y="43"/>
                  <a:pt x="5065" y="43"/>
                </a:cubicBezTo>
                <a:cubicBezTo>
                  <a:pt x="5098" y="41"/>
                  <a:pt x="5183" y="42"/>
                  <a:pt x="5184" y="39"/>
                </a:cubicBezTo>
                <a:cubicBezTo>
                  <a:pt x="5174" y="40"/>
                  <a:pt x="5233" y="42"/>
                  <a:pt x="5260" y="40"/>
                </a:cubicBezTo>
                <a:cubicBezTo>
                  <a:pt x="5289" y="38"/>
                  <a:pt x="5379" y="37"/>
                  <a:pt x="5352" y="36"/>
                </a:cubicBezTo>
                <a:cubicBezTo>
                  <a:pt x="5328" y="36"/>
                  <a:pt x="5295" y="37"/>
                  <a:pt x="5276" y="36"/>
                </a:cubicBezTo>
                <a:lnTo>
                  <a:pt x="5322" y="35"/>
                </a:lnTo>
                <a:lnTo>
                  <a:pt x="5292" y="33"/>
                </a:lnTo>
                <a:cubicBezTo>
                  <a:pt x="5308" y="34"/>
                  <a:pt x="5306" y="32"/>
                  <a:pt x="5299" y="30"/>
                </a:cubicBezTo>
                <a:close/>
                <a:moveTo>
                  <a:pt x="5493" y="27"/>
                </a:moveTo>
                <a:lnTo>
                  <a:pt x="5493" y="27"/>
                </a:lnTo>
                <a:cubicBezTo>
                  <a:pt x="5524" y="32"/>
                  <a:pt x="5557" y="36"/>
                  <a:pt x="5700" y="35"/>
                </a:cubicBezTo>
                <a:lnTo>
                  <a:pt x="5689" y="35"/>
                </a:lnTo>
                <a:cubicBezTo>
                  <a:pt x="5761" y="38"/>
                  <a:pt x="5829" y="32"/>
                  <a:pt x="5916" y="35"/>
                </a:cubicBezTo>
                <a:cubicBezTo>
                  <a:pt x="5874" y="36"/>
                  <a:pt x="5876" y="36"/>
                  <a:pt x="5829" y="40"/>
                </a:cubicBezTo>
                <a:lnTo>
                  <a:pt x="5875" y="39"/>
                </a:lnTo>
                <a:cubicBezTo>
                  <a:pt x="5862" y="41"/>
                  <a:pt x="5907" y="40"/>
                  <a:pt x="5941" y="40"/>
                </a:cubicBezTo>
                <a:lnTo>
                  <a:pt x="5911" y="43"/>
                </a:lnTo>
                <a:cubicBezTo>
                  <a:pt x="5891" y="42"/>
                  <a:pt x="5839" y="42"/>
                  <a:pt x="5841" y="43"/>
                </a:cubicBezTo>
                <a:cubicBezTo>
                  <a:pt x="5852" y="42"/>
                  <a:pt x="5772" y="39"/>
                  <a:pt x="5729" y="40"/>
                </a:cubicBezTo>
                <a:cubicBezTo>
                  <a:pt x="5733" y="42"/>
                  <a:pt x="5825" y="41"/>
                  <a:pt x="5784" y="44"/>
                </a:cubicBezTo>
                <a:cubicBezTo>
                  <a:pt x="5820" y="43"/>
                  <a:pt x="5825" y="45"/>
                  <a:pt x="5862" y="44"/>
                </a:cubicBezTo>
                <a:cubicBezTo>
                  <a:pt x="5826" y="45"/>
                  <a:pt x="5853" y="47"/>
                  <a:pt x="5827" y="48"/>
                </a:cubicBezTo>
                <a:lnTo>
                  <a:pt x="5888" y="47"/>
                </a:lnTo>
                <a:cubicBezTo>
                  <a:pt x="5890" y="48"/>
                  <a:pt x="5798" y="49"/>
                  <a:pt x="5849" y="51"/>
                </a:cubicBezTo>
                <a:cubicBezTo>
                  <a:pt x="5874" y="50"/>
                  <a:pt x="5940" y="52"/>
                  <a:pt x="5941" y="49"/>
                </a:cubicBezTo>
                <a:lnTo>
                  <a:pt x="5943" y="50"/>
                </a:lnTo>
                <a:cubicBezTo>
                  <a:pt x="5989" y="51"/>
                  <a:pt x="5963" y="47"/>
                  <a:pt x="6020" y="48"/>
                </a:cubicBezTo>
                <a:cubicBezTo>
                  <a:pt x="6021" y="47"/>
                  <a:pt x="6010" y="47"/>
                  <a:pt x="5989" y="47"/>
                </a:cubicBezTo>
                <a:cubicBezTo>
                  <a:pt x="5972" y="47"/>
                  <a:pt x="5969" y="49"/>
                  <a:pt x="5934" y="49"/>
                </a:cubicBezTo>
                <a:cubicBezTo>
                  <a:pt x="5918" y="47"/>
                  <a:pt x="5977" y="49"/>
                  <a:pt x="5952" y="46"/>
                </a:cubicBezTo>
                <a:cubicBezTo>
                  <a:pt x="5940" y="45"/>
                  <a:pt x="5858" y="48"/>
                  <a:pt x="5884" y="44"/>
                </a:cubicBezTo>
                <a:lnTo>
                  <a:pt x="5931" y="45"/>
                </a:lnTo>
                <a:cubicBezTo>
                  <a:pt x="5932" y="43"/>
                  <a:pt x="5965" y="43"/>
                  <a:pt x="5964" y="41"/>
                </a:cubicBezTo>
                <a:cubicBezTo>
                  <a:pt x="5993" y="40"/>
                  <a:pt x="6019" y="43"/>
                  <a:pt x="6048" y="41"/>
                </a:cubicBezTo>
                <a:cubicBezTo>
                  <a:pt x="6060" y="40"/>
                  <a:pt x="6039" y="37"/>
                  <a:pt x="6087" y="38"/>
                </a:cubicBezTo>
                <a:cubicBezTo>
                  <a:pt x="6124" y="41"/>
                  <a:pt x="6234" y="41"/>
                  <a:pt x="6276" y="40"/>
                </a:cubicBezTo>
                <a:lnTo>
                  <a:pt x="6312" y="39"/>
                </a:lnTo>
                <a:cubicBezTo>
                  <a:pt x="6309" y="38"/>
                  <a:pt x="6243" y="39"/>
                  <a:pt x="6266" y="38"/>
                </a:cubicBezTo>
                <a:lnTo>
                  <a:pt x="6322" y="37"/>
                </a:lnTo>
                <a:lnTo>
                  <a:pt x="6318" y="38"/>
                </a:lnTo>
                <a:cubicBezTo>
                  <a:pt x="6337" y="38"/>
                  <a:pt x="6356" y="37"/>
                  <a:pt x="6373" y="37"/>
                </a:cubicBezTo>
                <a:cubicBezTo>
                  <a:pt x="6355" y="38"/>
                  <a:pt x="6315" y="38"/>
                  <a:pt x="6323" y="40"/>
                </a:cubicBezTo>
                <a:cubicBezTo>
                  <a:pt x="6349" y="40"/>
                  <a:pt x="6353" y="41"/>
                  <a:pt x="6377" y="41"/>
                </a:cubicBezTo>
                <a:cubicBezTo>
                  <a:pt x="6372" y="41"/>
                  <a:pt x="6368" y="41"/>
                  <a:pt x="6368" y="41"/>
                </a:cubicBezTo>
                <a:cubicBezTo>
                  <a:pt x="6422" y="42"/>
                  <a:pt x="6420" y="39"/>
                  <a:pt x="6433" y="38"/>
                </a:cubicBezTo>
                <a:cubicBezTo>
                  <a:pt x="6487" y="36"/>
                  <a:pt x="6379" y="36"/>
                  <a:pt x="6386" y="33"/>
                </a:cubicBezTo>
                <a:lnTo>
                  <a:pt x="6543" y="32"/>
                </a:lnTo>
                <a:cubicBezTo>
                  <a:pt x="6529" y="33"/>
                  <a:pt x="6516" y="34"/>
                  <a:pt x="6521" y="35"/>
                </a:cubicBezTo>
                <a:cubicBezTo>
                  <a:pt x="6559" y="36"/>
                  <a:pt x="6522" y="36"/>
                  <a:pt x="6576" y="36"/>
                </a:cubicBezTo>
                <a:cubicBezTo>
                  <a:pt x="6572" y="33"/>
                  <a:pt x="6644" y="35"/>
                  <a:pt x="6682" y="33"/>
                </a:cubicBezTo>
                <a:cubicBezTo>
                  <a:pt x="6700" y="34"/>
                  <a:pt x="6704" y="34"/>
                  <a:pt x="6665" y="34"/>
                </a:cubicBezTo>
                <a:cubicBezTo>
                  <a:pt x="6669" y="36"/>
                  <a:pt x="6721" y="36"/>
                  <a:pt x="6740" y="36"/>
                </a:cubicBezTo>
                <a:lnTo>
                  <a:pt x="6781" y="35"/>
                </a:lnTo>
                <a:cubicBezTo>
                  <a:pt x="6765" y="34"/>
                  <a:pt x="6772" y="32"/>
                  <a:pt x="6806" y="32"/>
                </a:cubicBezTo>
                <a:lnTo>
                  <a:pt x="6808" y="31"/>
                </a:lnTo>
                <a:cubicBezTo>
                  <a:pt x="6752" y="31"/>
                  <a:pt x="6666" y="28"/>
                  <a:pt x="6631" y="30"/>
                </a:cubicBezTo>
                <a:lnTo>
                  <a:pt x="6641" y="29"/>
                </a:lnTo>
                <a:cubicBezTo>
                  <a:pt x="6577" y="28"/>
                  <a:pt x="6502" y="33"/>
                  <a:pt x="6472" y="29"/>
                </a:cubicBezTo>
                <a:cubicBezTo>
                  <a:pt x="6475" y="28"/>
                  <a:pt x="6459" y="29"/>
                  <a:pt x="6460" y="27"/>
                </a:cubicBezTo>
                <a:lnTo>
                  <a:pt x="6413" y="28"/>
                </a:lnTo>
                <a:lnTo>
                  <a:pt x="6423" y="27"/>
                </a:lnTo>
                <a:lnTo>
                  <a:pt x="6343" y="28"/>
                </a:lnTo>
                <a:lnTo>
                  <a:pt x="6345" y="27"/>
                </a:lnTo>
                <a:lnTo>
                  <a:pt x="6253" y="32"/>
                </a:lnTo>
                <a:cubicBezTo>
                  <a:pt x="6253" y="33"/>
                  <a:pt x="6255" y="33"/>
                  <a:pt x="6242" y="34"/>
                </a:cubicBezTo>
                <a:cubicBezTo>
                  <a:pt x="6230" y="34"/>
                  <a:pt x="6220" y="34"/>
                  <a:pt x="6211" y="34"/>
                </a:cubicBezTo>
                <a:cubicBezTo>
                  <a:pt x="6211" y="34"/>
                  <a:pt x="6211" y="34"/>
                  <a:pt x="6211" y="34"/>
                </a:cubicBezTo>
                <a:lnTo>
                  <a:pt x="6211" y="34"/>
                </a:lnTo>
                <a:cubicBezTo>
                  <a:pt x="6191" y="34"/>
                  <a:pt x="6178" y="32"/>
                  <a:pt x="6154" y="32"/>
                </a:cubicBezTo>
                <a:lnTo>
                  <a:pt x="6229" y="32"/>
                </a:lnTo>
                <a:cubicBezTo>
                  <a:pt x="6235" y="30"/>
                  <a:pt x="6228" y="29"/>
                  <a:pt x="6192" y="27"/>
                </a:cubicBezTo>
                <a:cubicBezTo>
                  <a:pt x="6207" y="27"/>
                  <a:pt x="6213" y="26"/>
                  <a:pt x="6195" y="26"/>
                </a:cubicBezTo>
                <a:cubicBezTo>
                  <a:pt x="6192" y="26"/>
                  <a:pt x="6146" y="27"/>
                  <a:pt x="6163" y="28"/>
                </a:cubicBezTo>
                <a:cubicBezTo>
                  <a:pt x="6092" y="29"/>
                  <a:pt x="5978" y="25"/>
                  <a:pt x="5870" y="28"/>
                </a:cubicBezTo>
                <a:cubicBezTo>
                  <a:pt x="5947" y="26"/>
                  <a:pt x="5808" y="25"/>
                  <a:pt x="5894" y="25"/>
                </a:cubicBezTo>
                <a:cubicBezTo>
                  <a:pt x="5834" y="22"/>
                  <a:pt x="5842" y="27"/>
                  <a:pt x="5781" y="27"/>
                </a:cubicBezTo>
                <a:cubicBezTo>
                  <a:pt x="5776" y="26"/>
                  <a:pt x="5814" y="27"/>
                  <a:pt x="5828" y="25"/>
                </a:cubicBezTo>
                <a:cubicBezTo>
                  <a:pt x="5727" y="24"/>
                  <a:pt x="5657" y="29"/>
                  <a:pt x="5558" y="29"/>
                </a:cubicBezTo>
                <a:lnTo>
                  <a:pt x="5554" y="27"/>
                </a:lnTo>
                <a:lnTo>
                  <a:pt x="5493" y="27"/>
                </a:lnTo>
                <a:close/>
                <a:moveTo>
                  <a:pt x="7145" y="32"/>
                </a:moveTo>
                <a:lnTo>
                  <a:pt x="7145" y="32"/>
                </a:lnTo>
                <a:cubicBezTo>
                  <a:pt x="7151" y="32"/>
                  <a:pt x="7153" y="31"/>
                  <a:pt x="7153" y="31"/>
                </a:cubicBezTo>
                <a:cubicBezTo>
                  <a:pt x="7028" y="36"/>
                  <a:pt x="6926" y="37"/>
                  <a:pt x="6859" y="36"/>
                </a:cubicBezTo>
                <a:cubicBezTo>
                  <a:pt x="6872" y="38"/>
                  <a:pt x="6932" y="40"/>
                  <a:pt x="6961" y="41"/>
                </a:cubicBezTo>
                <a:lnTo>
                  <a:pt x="6936" y="43"/>
                </a:lnTo>
                <a:lnTo>
                  <a:pt x="6920" y="41"/>
                </a:lnTo>
                <a:lnTo>
                  <a:pt x="6876" y="43"/>
                </a:lnTo>
                <a:cubicBezTo>
                  <a:pt x="6888" y="44"/>
                  <a:pt x="6924" y="44"/>
                  <a:pt x="6947" y="45"/>
                </a:cubicBezTo>
                <a:lnTo>
                  <a:pt x="7046" y="41"/>
                </a:lnTo>
                <a:lnTo>
                  <a:pt x="6986" y="40"/>
                </a:lnTo>
                <a:cubicBezTo>
                  <a:pt x="7002" y="40"/>
                  <a:pt x="7082" y="40"/>
                  <a:pt x="7114" y="40"/>
                </a:cubicBezTo>
                <a:cubicBezTo>
                  <a:pt x="7115" y="38"/>
                  <a:pt x="7060" y="37"/>
                  <a:pt x="7053" y="39"/>
                </a:cubicBezTo>
                <a:cubicBezTo>
                  <a:pt x="7047" y="37"/>
                  <a:pt x="7110" y="38"/>
                  <a:pt x="7070" y="36"/>
                </a:cubicBezTo>
                <a:cubicBezTo>
                  <a:pt x="7117" y="34"/>
                  <a:pt x="7193" y="36"/>
                  <a:pt x="7228" y="37"/>
                </a:cubicBezTo>
                <a:lnTo>
                  <a:pt x="7234" y="39"/>
                </a:lnTo>
                <a:cubicBezTo>
                  <a:pt x="7272" y="41"/>
                  <a:pt x="7260" y="36"/>
                  <a:pt x="7305" y="38"/>
                </a:cubicBezTo>
                <a:cubicBezTo>
                  <a:pt x="7249" y="38"/>
                  <a:pt x="7315" y="41"/>
                  <a:pt x="7270" y="41"/>
                </a:cubicBezTo>
                <a:cubicBezTo>
                  <a:pt x="7284" y="42"/>
                  <a:pt x="7270" y="44"/>
                  <a:pt x="7315" y="44"/>
                </a:cubicBezTo>
                <a:cubicBezTo>
                  <a:pt x="7352" y="40"/>
                  <a:pt x="7362" y="46"/>
                  <a:pt x="7398" y="43"/>
                </a:cubicBezTo>
                <a:cubicBezTo>
                  <a:pt x="7421" y="44"/>
                  <a:pt x="7372" y="45"/>
                  <a:pt x="7418" y="46"/>
                </a:cubicBezTo>
                <a:cubicBezTo>
                  <a:pt x="7472" y="44"/>
                  <a:pt x="7469" y="43"/>
                  <a:pt x="7472" y="40"/>
                </a:cubicBezTo>
                <a:cubicBezTo>
                  <a:pt x="7422" y="39"/>
                  <a:pt x="7416" y="43"/>
                  <a:pt x="7375" y="42"/>
                </a:cubicBezTo>
                <a:lnTo>
                  <a:pt x="7456" y="38"/>
                </a:lnTo>
                <a:cubicBezTo>
                  <a:pt x="7441" y="38"/>
                  <a:pt x="7430" y="38"/>
                  <a:pt x="7421" y="38"/>
                </a:cubicBezTo>
                <a:cubicBezTo>
                  <a:pt x="7437" y="38"/>
                  <a:pt x="7451" y="37"/>
                  <a:pt x="7463" y="36"/>
                </a:cubicBezTo>
                <a:lnTo>
                  <a:pt x="7482" y="35"/>
                </a:lnTo>
                <a:cubicBezTo>
                  <a:pt x="7436" y="35"/>
                  <a:pt x="7395" y="35"/>
                  <a:pt x="7388" y="34"/>
                </a:cubicBezTo>
                <a:lnTo>
                  <a:pt x="7394" y="32"/>
                </a:lnTo>
                <a:cubicBezTo>
                  <a:pt x="7378" y="31"/>
                  <a:pt x="7352" y="32"/>
                  <a:pt x="7339" y="33"/>
                </a:cubicBezTo>
                <a:cubicBezTo>
                  <a:pt x="7299" y="33"/>
                  <a:pt x="7258" y="34"/>
                  <a:pt x="7249" y="33"/>
                </a:cubicBezTo>
                <a:lnTo>
                  <a:pt x="7264" y="32"/>
                </a:lnTo>
                <a:lnTo>
                  <a:pt x="7145" y="32"/>
                </a:lnTo>
                <a:close/>
                <a:moveTo>
                  <a:pt x="7784" y="39"/>
                </a:moveTo>
                <a:lnTo>
                  <a:pt x="7784" y="39"/>
                </a:lnTo>
                <a:lnTo>
                  <a:pt x="7795" y="40"/>
                </a:lnTo>
                <a:lnTo>
                  <a:pt x="7764" y="41"/>
                </a:lnTo>
                <a:cubicBezTo>
                  <a:pt x="7709" y="41"/>
                  <a:pt x="7664" y="37"/>
                  <a:pt x="7614" y="40"/>
                </a:cubicBezTo>
                <a:cubicBezTo>
                  <a:pt x="7591" y="39"/>
                  <a:pt x="7578" y="37"/>
                  <a:pt x="7566" y="36"/>
                </a:cubicBezTo>
                <a:lnTo>
                  <a:pt x="7597" y="36"/>
                </a:lnTo>
                <a:cubicBezTo>
                  <a:pt x="7737" y="32"/>
                  <a:pt x="7670" y="41"/>
                  <a:pt x="7784" y="39"/>
                </a:cubicBezTo>
                <a:close/>
                <a:moveTo>
                  <a:pt x="4385" y="43"/>
                </a:moveTo>
                <a:lnTo>
                  <a:pt x="4385" y="43"/>
                </a:lnTo>
                <a:cubicBezTo>
                  <a:pt x="4401" y="40"/>
                  <a:pt x="4455" y="40"/>
                  <a:pt x="4458" y="38"/>
                </a:cubicBezTo>
                <a:cubicBezTo>
                  <a:pt x="4462" y="37"/>
                  <a:pt x="4450" y="37"/>
                  <a:pt x="4437" y="37"/>
                </a:cubicBezTo>
                <a:lnTo>
                  <a:pt x="4392" y="36"/>
                </a:lnTo>
                <a:cubicBezTo>
                  <a:pt x="4391" y="37"/>
                  <a:pt x="4388" y="37"/>
                  <a:pt x="4383" y="37"/>
                </a:cubicBezTo>
                <a:cubicBezTo>
                  <a:pt x="4399" y="38"/>
                  <a:pt x="4409" y="38"/>
                  <a:pt x="4403" y="40"/>
                </a:cubicBezTo>
                <a:cubicBezTo>
                  <a:pt x="4362" y="37"/>
                  <a:pt x="4366" y="42"/>
                  <a:pt x="4322" y="42"/>
                </a:cubicBezTo>
                <a:cubicBezTo>
                  <a:pt x="4308" y="43"/>
                  <a:pt x="4371" y="43"/>
                  <a:pt x="4385" y="43"/>
                </a:cubicBezTo>
                <a:close/>
                <a:moveTo>
                  <a:pt x="4129" y="37"/>
                </a:moveTo>
                <a:lnTo>
                  <a:pt x="4129" y="37"/>
                </a:lnTo>
                <a:lnTo>
                  <a:pt x="4138" y="35"/>
                </a:lnTo>
                <a:lnTo>
                  <a:pt x="4112" y="35"/>
                </a:lnTo>
                <a:cubicBezTo>
                  <a:pt x="4115" y="36"/>
                  <a:pt x="4118" y="37"/>
                  <a:pt x="4129" y="37"/>
                </a:cubicBezTo>
                <a:close/>
                <a:moveTo>
                  <a:pt x="4049" y="35"/>
                </a:moveTo>
                <a:lnTo>
                  <a:pt x="4049" y="35"/>
                </a:lnTo>
                <a:lnTo>
                  <a:pt x="4053" y="35"/>
                </a:lnTo>
                <a:lnTo>
                  <a:pt x="4025" y="34"/>
                </a:lnTo>
                <a:cubicBezTo>
                  <a:pt x="4029" y="35"/>
                  <a:pt x="4036" y="35"/>
                  <a:pt x="4049" y="35"/>
                </a:cubicBezTo>
                <a:close/>
                <a:moveTo>
                  <a:pt x="4812" y="35"/>
                </a:moveTo>
                <a:lnTo>
                  <a:pt x="4812" y="35"/>
                </a:lnTo>
                <a:cubicBezTo>
                  <a:pt x="4808" y="35"/>
                  <a:pt x="4804" y="35"/>
                  <a:pt x="4802" y="35"/>
                </a:cubicBezTo>
                <a:lnTo>
                  <a:pt x="4812" y="35"/>
                </a:lnTo>
                <a:close/>
                <a:moveTo>
                  <a:pt x="4778" y="37"/>
                </a:moveTo>
                <a:lnTo>
                  <a:pt x="4778" y="37"/>
                </a:lnTo>
                <a:cubicBezTo>
                  <a:pt x="4817" y="38"/>
                  <a:pt x="4808" y="37"/>
                  <a:pt x="4814" y="36"/>
                </a:cubicBezTo>
                <a:lnTo>
                  <a:pt x="4773" y="36"/>
                </a:lnTo>
                <a:cubicBezTo>
                  <a:pt x="4778" y="36"/>
                  <a:pt x="4781" y="37"/>
                  <a:pt x="4778" y="37"/>
                </a:cubicBezTo>
                <a:close/>
                <a:moveTo>
                  <a:pt x="4729" y="29"/>
                </a:moveTo>
                <a:lnTo>
                  <a:pt x="4729" y="29"/>
                </a:lnTo>
                <a:lnTo>
                  <a:pt x="4523" y="28"/>
                </a:lnTo>
                <a:cubicBezTo>
                  <a:pt x="4643" y="33"/>
                  <a:pt x="4728" y="36"/>
                  <a:pt x="4527" y="37"/>
                </a:cubicBezTo>
                <a:lnTo>
                  <a:pt x="4514" y="37"/>
                </a:lnTo>
                <a:cubicBezTo>
                  <a:pt x="4540" y="38"/>
                  <a:pt x="4586" y="38"/>
                  <a:pt x="4628" y="37"/>
                </a:cubicBezTo>
                <a:cubicBezTo>
                  <a:pt x="4662" y="35"/>
                  <a:pt x="4773" y="29"/>
                  <a:pt x="4772" y="28"/>
                </a:cubicBezTo>
                <a:cubicBezTo>
                  <a:pt x="4760" y="27"/>
                  <a:pt x="4742" y="28"/>
                  <a:pt x="4720" y="28"/>
                </a:cubicBezTo>
                <a:lnTo>
                  <a:pt x="4729" y="29"/>
                </a:lnTo>
                <a:close/>
                <a:moveTo>
                  <a:pt x="348" y="40"/>
                </a:moveTo>
                <a:lnTo>
                  <a:pt x="348" y="40"/>
                </a:lnTo>
                <a:cubicBezTo>
                  <a:pt x="352" y="40"/>
                  <a:pt x="354" y="40"/>
                  <a:pt x="356" y="40"/>
                </a:cubicBezTo>
                <a:cubicBezTo>
                  <a:pt x="354" y="40"/>
                  <a:pt x="356" y="40"/>
                  <a:pt x="348" y="40"/>
                </a:cubicBezTo>
                <a:close/>
                <a:moveTo>
                  <a:pt x="3713" y="39"/>
                </a:moveTo>
                <a:lnTo>
                  <a:pt x="3713" y="39"/>
                </a:lnTo>
                <a:lnTo>
                  <a:pt x="3699" y="40"/>
                </a:lnTo>
                <a:lnTo>
                  <a:pt x="3706" y="39"/>
                </a:lnTo>
                <a:lnTo>
                  <a:pt x="3671" y="39"/>
                </a:lnTo>
                <a:lnTo>
                  <a:pt x="3656" y="39"/>
                </a:lnTo>
                <a:cubicBezTo>
                  <a:pt x="3658" y="39"/>
                  <a:pt x="3660" y="39"/>
                  <a:pt x="3661" y="39"/>
                </a:cubicBezTo>
                <a:lnTo>
                  <a:pt x="3650" y="38"/>
                </a:lnTo>
                <a:cubicBezTo>
                  <a:pt x="3622" y="40"/>
                  <a:pt x="3552" y="42"/>
                  <a:pt x="3532" y="43"/>
                </a:cubicBezTo>
                <a:cubicBezTo>
                  <a:pt x="3505" y="44"/>
                  <a:pt x="3473" y="44"/>
                  <a:pt x="3452" y="44"/>
                </a:cubicBezTo>
                <a:cubicBezTo>
                  <a:pt x="3471" y="44"/>
                  <a:pt x="3496" y="44"/>
                  <a:pt x="3489" y="43"/>
                </a:cubicBezTo>
                <a:cubicBezTo>
                  <a:pt x="3450" y="42"/>
                  <a:pt x="3431" y="39"/>
                  <a:pt x="3365" y="41"/>
                </a:cubicBezTo>
                <a:lnTo>
                  <a:pt x="3404" y="41"/>
                </a:lnTo>
                <a:lnTo>
                  <a:pt x="3316" y="45"/>
                </a:lnTo>
                <a:cubicBezTo>
                  <a:pt x="3286" y="44"/>
                  <a:pt x="3360" y="43"/>
                  <a:pt x="3372" y="42"/>
                </a:cubicBezTo>
                <a:cubicBezTo>
                  <a:pt x="3304" y="44"/>
                  <a:pt x="3247" y="39"/>
                  <a:pt x="3216" y="42"/>
                </a:cubicBezTo>
                <a:cubicBezTo>
                  <a:pt x="3211" y="40"/>
                  <a:pt x="3204" y="37"/>
                  <a:pt x="3159" y="37"/>
                </a:cubicBezTo>
                <a:cubicBezTo>
                  <a:pt x="3191" y="40"/>
                  <a:pt x="3132" y="39"/>
                  <a:pt x="3159" y="41"/>
                </a:cubicBezTo>
                <a:cubicBezTo>
                  <a:pt x="3143" y="42"/>
                  <a:pt x="3109" y="41"/>
                  <a:pt x="3106" y="42"/>
                </a:cubicBezTo>
                <a:lnTo>
                  <a:pt x="3110" y="41"/>
                </a:lnTo>
                <a:cubicBezTo>
                  <a:pt x="3034" y="38"/>
                  <a:pt x="3009" y="43"/>
                  <a:pt x="2976" y="45"/>
                </a:cubicBezTo>
                <a:cubicBezTo>
                  <a:pt x="2885" y="46"/>
                  <a:pt x="2843" y="45"/>
                  <a:pt x="2768" y="45"/>
                </a:cubicBezTo>
                <a:cubicBezTo>
                  <a:pt x="2765" y="44"/>
                  <a:pt x="2745" y="40"/>
                  <a:pt x="2715" y="40"/>
                </a:cubicBezTo>
                <a:cubicBezTo>
                  <a:pt x="2701" y="42"/>
                  <a:pt x="2633" y="43"/>
                  <a:pt x="2626" y="45"/>
                </a:cubicBezTo>
                <a:cubicBezTo>
                  <a:pt x="2680" y="46"/>
                  <a:pt x="2670" y="43"/>
                  <a:pt x="2702" y="43"/>
                </a:cubicBezTo>
                <a:cubicBezTo>
                  <a:pt x="2729" y="45"/>
                  <a:pt x="2705" y="45"/>
                  <a:pt x="2741" y="46"/>
                </a:cubicBezTo>
                <a:cubicBezTo>
                  <a:pt x="2712" y="46"/>
                  <a:pt x="2608" y="48"/>
                  <a:pt x="2576" y="46"/>
                </a:cubicBezTo>
                <a:lnTo>
                  <a:pt x="2587" y="45"/>
                </a:lnTo>
                <a:cubicBezTo>
                  <a:pt x="2536" y="44"/>
                  <a:pt x="2526" y="39"/>
                  <a:pt x="2441" y="42"/>
                </a:cubicBezTo>
                <a:lnTo>
                  <a:pt x="2400" y="43"/>
                </a:lnTo>
                <a:cubicBezTo>
                  <a:pt x="2402" y="43"/>
                  <a:pt x="2402" y="43"/>
                  <a:pt x="2403" y="43"/>
                </a:cubicBezTo>
                <a:cubicBezTo>
                  <a:pt x="2336" y="43"/>
                  <a:pt x="2354" y="40"/>
                  <a:pt x="2280" y="42"/>
                </a:cubicBezTo>
                <a:cubicBezTo>
                  <a:pt x="2286" y="42"/>
                  <a:pt x="2283" y="42"/>
                  <a:pt x="2288" y="42"/>
                </a:cubicBezTo>
                <a:cubicBezTo>
                  <a:pt x="2246" y="40"/>
                  <a:pt x="2204" y="43"/>
                  <a:pt x="2172" y="44"/>
                </a:cubicBezTo>
                <a:cubicBezTo>
                  <a:pt x="2153" y="42"/>
                  <a:pt x="2177" y="42"/>
                  <a:pt x="2189" y="40"/>
                </a:cubicBezTo>
                <a:cubicBezTo>
                  <a:pt x="2115" y="40"/>
                  <a:pt x="2035" y="43"/>
                  <a:pt x="1989" y="45"/>
                </a:cubicBezTo>
                <a:lnTo>
                  <a:pt x="1941" y="44"/>
                </a:lnTo>
                <a:cubicBezTo>
                  <a:pt x="1969" y="43"/>
                  <a:pt x="2004" y="41"/>
                  <a:pt x="1995" y="40"/>
                </a:cubicBezTo>
                <a:cubicBezTo>
                  <a:pt x="1969" y="41"/>
                  <a:pt x="1974" y="42"/>
                  <a:pt x="1937" y="41"/>
                </a:cubicBezTo>
                <a:cubicBezTo>
                  <a:pt x="1943" y="40"/>
                  <a:pt x="1959" y="39"/>
                  <a:pt x="1976" y="37"/>
                </a:cubicBezTo>
                <a:cubicBezTo>
                  <a:pt x="1900" y="35"/>
                  <a:pt x="1959" y="42"/>
                  <a:pt x="1905" y="38"/>
                </a:cubicBezTo>
                <a:cubicBezTo>
                  <a:pt x="1881" y="38"/>
                  <a:pt x="1867" y="40"/>
                  <a:pt x="1865" y="41"/>
                </a:cubicBezTo>
                <a:lnTo>
                  <a:pt x="1821" y="39"/>
                </a:lnTo>
                <a:cubicBezTo>
                  <a:pt x="1816" y="41"/>
                  <a:pt x="1762" y="41"/>
                  <a:pt x="1727" y="42"/>
                </a:cubicBezTo>
                <a:cubicBezTo>
                  <a:pt x="1722" y="42"/>
                  <a:pt x="1755" y="44"/>
                  <a:pt x="1769" y="43"/>
                </a:cubicBezTo>
                <a:cubicBezTo>
                  <a:pt x="1766" y="44"/>
                  <a:pt x="1728" y="45"/>
                  <a:pt x="1704" y="45"/>
                </a:cubicBezTo>
                <a:cubicBezTo>
                  <a:pt x="1695" y="41"/>
                  <a:pt x="1546" y="46"/>
                  <a:pt x="1574" y="41"/>
                </a:cubicBezTo>
                <a:cubicBezTo>
                  <a:pt x="1466" y="42"/>
                  <a:pt x="1313" y="43"/>
                  <a:pt x="1241" y="44"/>
                </a:cubicBezTo>
                <a:cubicBezTo>
                  <a:pt x="1218" y="43"/>
                  <a:pt x="1170" y="43"/>
                  <a:pt x="1198" y="41"/>
                </a:cubicBezTo>
                <a:cubicBezTo>
                  <a:pt x="1111" y="41"/>
                  <a:pt x="1066" y="45"/>
                  <a:pt x="979" y="44"/>
                </a:cubicBezTo>
                <a:cubicBezTo>
                  <a:pt x="972" y="44"/>
                  <a:pt x="1018" y="44"/>
                  <a:pt x="1015" y="43"/>
                </a:cubicBezTo>
                <a:cubicBezTo>
                  <a:pt x="958" y="44"/>
                  <a:pt x="912" y="41"/>
                  <a:pt x="824" y="42"/>
                </a:cubicBezTo>
                <a:cubicBezTo>
                  <a:pt x="839" y="42"/>
                  <a:pt x="843" y="41"/>
                  <a:pt x="845" y="41"/>
                </a:cubicBezTo>
                <a:cubicBezTo>
                  <a:pt x="847" y="41"/>
                  <a:pt x="809" y="42"/>
                  <a:pt x="786" y="43"/>
                </a:cubicBezTo>
                <a:cubicBezTo>
                  <a:pt x="773" y="42"/>
                  <a:pt x="803" y="42"/>
                  <a:pt x="796" y="42"/>
                </a:cubicBezTo>
                <a:cubicBezTo>
                  <a:pt x="626" y="40"/>
                  <a:pt x="496" y="45"/>
                  <a:pt x="327" y="44"/>
                </a:cubicBezTo>
                <a:cubicBezTo>
                  <a:pt x="376" y="44"/>
                  <a:pt x="394" y="42"/>
                  <a:pt x="394" y="41"/>
                </a:cubicBezTo>
                <a:lnTo>
                  <a:pt x="347" y="41"/>
                </a:lnTo>
                <a:cubicBezTo>
                  <a:pt x="329" y="42"/>
                  <a:pt x="293" y="42"/>
                  <a:pt x="263" y="43"/>
                </a:cubicBezTo>
                <a:cubicBezTo>
                  <a:pt x="260" y="42"/>
                  <a:pt x="245" y="42"/>
                  <a:pt x="260" y="41"/>
                </a:cubicBezTo>
                <a:cubicBezTo>
                  <a:pt x="167" y="38"/>
                  <a:pt x="114" y="45"/>
                  <a:pt x="0" y="44"/>
                </a:cubicBezTo>
                <a:lnTo>
                  <a:pt x="138" y="39"/>
                </a:lnTo>
                <a:lnTo>
                  <a:pt x="104" y="37"/>
                </a:lnTo>
                <a:lnTo>
                  <a:pt x="165" y="35"/>
                </a:lnTo>
                <a:cubicBezTo>
                  <a:pt x="129" y="33"/>
                  <a:pt x="97" y="36"/>
                  <a:pt x="92" y="34"/>
                </a:cubicBezTo>
                <a:cubicBezTo>
                  <a:pt x="100" y="34"/>
                  <a:pt x="119" y="34"/>
                  <a:pt x="119" y="33"/>
                </a:cubicBezTo>
                <a:cubicBezTo>
                  <a:pt x="84" y="32"/>
                  <a:pt x="82" y="34"/>
                  <a:pt x="55" y="34"/>
                </a:cubicBezTo>
                <a:cubicBezTo>
                  <a:pt x="125" y="30"/>
                  <a:pt x="260" y="31"/>
                  <a:pt x="333" y="30"/>
                </a:cubicBezTo>
                <a:cubicBezTo>
                  <a:pt x="345" y="30"/>
                  <a:pt x="324" y="31"/>
                  <a:pt x="322" y="31"/>
                </a:cubicBezTo>
                <a:cubicBezTo>
                  <a:pt x="351" y="31"/>
                  <a:pt x="369" y="32"/>
                  <a:pt x="407" y="32"/>
                </a:cubicBezTo>
                <a:cubicBezTo>
                  <a:pt x="430" y="30"/>
                  <a:pt x="389" y="30"/>
                  <a:pt x="371" y="30"/>
                </a:cubicBezTo>
                <a:cubicBezTo>
                  <a:pt x="373" y="29"/>
                  <a:pt x="382" y="29"/>
                  <a:pt x="403" y="29"/>
                </a:cubicBezTo>
                <a:cubicBezTo>
                  <a:pt x="408" y="31"/>
                  <a:pt x="516" y="30"/>
                  <a:pt x="543" y="32"/>
                </a:cubicBezTo>
                <a:cubicBezTo>
                  <a:pt x="653" y="32"/>
                  <a:pt x="525" y="27"/>
                  <a:pt x="633" y="28"/>
                </a:cubicBezTo>
                <a:lnTo>
                  <a:pt x="665" y="30"/>
                </a:lnTo>
                <a:cubicBezTo>
                  <a:pt x="727" y="29"/>
                  <a:pt x="808" y="27"/>
                  <a:pt x="878" y="28"/>
                </a:cubicBezTo>
                <a:lnTo>
                  <a:pt x="864" y="28"/>
                </a:lnTo>
                <a:cubicBezTo>
                  <a:pt x="854" y="29"/>
                  <a:pt x="870" y="29"/>
                  <a:pt x="877" y="30"/>
                </a:cubicBezTo>
                <a:cubicBezTo>
                  <a:pt x="931" y="31"/>
                  <a:pt x="979" y="28"/>
                  <a:pt x="1011" y="30"/>
                </a:cubicBezTo>
                <a:cubicBezTo>
                  <a:pt x="1072" y="28"/>
                  <a:pt x="1173" y="26"/>
                  <a:pt x="1243" y="25"/>
                </a:cubicBezTo>
                <a:cubicBezTo>
                  <a:pt x="1262" y="28"/>
                  <a:pt x="1152" y="28"/>
                  <a:pt x="1123" y="30"/>
                </a:cubicBezTo>
                <a:lnTo>
                  <a:pt x="1187" y="30"/>
                </a:lnTo>
                <a:cubicBezTo>
                  <a:pt x="1147" y="30"/>
                  <a:pt x="1132" y="31"/>
                  <a:pt x="1108" y="32"/>
                </a:cubicBezTo>
                <a:cubicBezTo>
                  <a:pt x="1164" y="33"/>
                  <a:pt x="1182" y="30"/>
                  <a:pt x="1235" y="30"/>
                </a:cubicBezTo>
                <a:cubicBezTo>
                  <a:pt x="1231" y="30"/>
                  <a:pt x="1238" y="31"/>
                  <a:pt x="1262" y="31"/>
                </a:cubicBezTo>
                <a:lnTo>
                  <a:pt x="1269" y="29"/>
                </a:lnTo>
                <a:cubicBezTo>
                  <a:pt x="1269" y="29"/>
                  <a:pt x="1272" y="29"/>
                  <a:pt x="1280" y="29"/>
                </a:cubicBezTo>
                <a:lnTo>
                  <a:pt x="1373" y="28"/>
                </a:lnTo>
                <a:cubicBezTo>
                  <a:pt x="1353" y="27"/>
                  <a:pt x="1352" y="26"/>
                  <a:pt x="1328" y="26"/>
                </a:cubicBezTo>
                <a:cubicBezTo>
                  <a:pt x="1337" y="27"/>
                  <a:pt x="1316" y="27"/>
                  <a:pt x="1292" y="27"/>
                </a:cubicBezTo>
                <a:cubicBezTo>
                  <a:pt x="1313" y="26"/>
                  <a:pt x="1269" y="26"/>
                  <a:pt x="1269" y="25"/>
                </a:cubicBezTo>
                <a:cubicBezTo>
                  <a:pt x="1318" y="25"/>
                  <a:pt x="1377" y="25"/>
                  <a:pt x="1409" y="24"/>
                </a:cubicBezTo>
                <a:lnTo>
                  <a:pt x="1419" y="26"/>
                </a:lnTo>
                <a:lnTo>
                  <a:pt x="1546" y="26"/>
                </a:lnTo>
                <a:lnTo>
                  <a:pt x="1536" y="27"/>
                </a:lnTo>
                <a:cubicBezTo>
                  <a:pt x="1591" y="27"/>
                  <a:pt x="1646" y="26"/>
                  <a:pt x="1695" y="28"/>
                </a:cubicBezTo>
                <a:cubicBezTo>
                  <a:pt x="1745" y="26"/>
                  <a:pt x="1807" y="24"/>
                  <a:pt x="1848" y="22"/>
                </a:cubicBezTo>
                <a:cubicBezTo>
                  <a:pt x="1869" y="20"/>
                  <a:pt x="1993" y="25"/>
                  <a:pt x="2049" y="21"/>
                </a:cubicBezTo>
                <a:cubicBezTo>
                  <a:pt x="2052" y="22"/>
                  <a:pt x="2010" y="23"/>
                  <a:pt x="1991" y="24"/>
                </a:cubicBezTo>
                <a:cubicBezTo>
                  <a:pt x="2028" y="24"/>
                  <a:pt x="2058" y="22"/>
                  <a:pt x="2070" y="24"/>
                </a:cubicBezTo>
                <a:cubicBezTo>
                  <a:pt x="1986" y="23"/>
                  <a:pt x="2074" y="26"/>
                  <a:pt x="2037" y="27"/>
                </a:cubicBezTo>
                <a:cubicBezTo>
                  <a:pt x="2076" y="27"/>
                  <a:pt x="2117" y="26"/>
                  <a:pt x="2136" y="25"/>
                </a:cubicBezTo>
                <a:cubicBezTo>
                  <a:pt x="2073" y="25"/>
                  <a:pt x="2158" y="22"/>
                  <a:pt x="2094" y="23"/>
                </a:cubicBezTo>
                <a:cubicBezTo>
                  <a:pt x="2144" y="21"/>
                  <a:pt x="2211" y="20"/>
                  <a:pt x="2270" y="21"/>
                </a:cubicBezTo>
                <a:cubicBezTo>
                  <a:pt x="2270" y="22"/>
                  <a:pt x="2277" y="22"/>
                  <a:pt x="2299" y="23"/>
                </a:cubicBezTo>
                <a:lnTo>
                  <a:pt x="2317" y="21"/>
                </a:lnTo>
                <a:cubicBezTo>
                  <a:pt x="2344" y="21"/>
                  <a:pt x="2263" y="23"/>
                  <a:pt x="2319" y="23"/>
                </a:cubicBezTo>
                <a:cubicBezTo>
                  <a:pt x="2376" y="21"/>
                  <a:pt x="2491" y="25"/>
                  <a:pt x="2516" y="20"/>
                </a:cubicBezTo>
                <a:cubicBezTo>
                  <a:pt x="2560" y="22"/>
                  <a:pt x="2433" y="22"/>
                  <a:pt x="2499" y="24"/>
                </a:cubicBezTo>
                <a:cubicBezTo>
                  <a:pt x="2461" y="26"/>
                  <a:pt x="2408" y="24"/>
                  <a:pt x="2396" y="26"/>
                </a:cubicBezTo>
                <a:cubicBezTo>
                  <a:pt x="2433" y="26"/>
                  <a:pt x="2409" y="28"/>
                  <a:pt x="2433" y="28"/>
                </a:cubicBezTo>
                <a:lnTo>
                  <a:pt x="2475" y="27"/>
                </a:lnTo>
                <a:lnTo>
                  <a:pt x="2466" y="27"/>
                </a:lnTo>
                <a:cubicBezTo>
                  <a:pt x="2536" y="24"/>
                  <a:pt x="2647" y="25"/>
                  <a:pt x="2737" y="25"/>
                </a:cubicBezTo>
                <a:cubicBezTo>
                  <a:pt x="2812" y="22"/>
                  <a:pt x="2865" y="19"/>
                  <a:pt x="2956" y="19"/>
                </a:cubicBezTo>
                <a:cubicBezTo>
                  <a:pt x="2929" y="20"/>
                  <a:pt x="3031" y="20"/>
                  <a:pt x="2974" y="23"/>
                </a:cubicBezTo>
                <a:cubicBezTo>
                  <a:pt x="3016" y="24"/>
                  <a:pt x="3058" y="22"/>
                  <a:pt x="3058" y="21"/>
                </a:cubicBezTo>
                <a:cubicBezTo>
                  <a:pt x="3021" y="21"/>
                  <a:pt x="3045" y="21"/>
                  <a:pt x="3014" y="21"/>
                </a:cubicBezTo>
                <a:cubicBezTo>
                  <a:pt x="3035" y="19"/>
                  <a:pt x="3084" y="19"/>
                  <a:pt x="3104" y="20"/>
                </a:cubicBezTo>
                <a:cubicBezTo>
                  <a:pt x="3094" y="20"/>
                  <a:pt x="3098" y="20"/>
                  <a:pt x="3096" y="21"/>
                </a:cubicBezTo>
                <a:cubicBezTo>
                  <a:pt x="3140" y="21"/>
                  <a:pt x="3117" y="19"/>
                  <a:pt x="3149" y="19"/>
                </a:cubicBezTo>
                <a:cubicBezTo>
                  <a:pt x="3159" y="20"/>
                  <a:pt x="3220" y="19"/>
                  <a:pt x="3249" y="20"/>
                </a:cubicBezTo>
                <a:lnTo>
                  <a:pt x="3291" y="17"/>
                </a:lnTo>
                <a:cubicBezTo>
                  <a:pt x="3268" y="19"/>
                  <a:pt x="3332" y="18"/>
                  <a:pt x="3338" y="19"/>
                </a:cubicBezTo>
                <a:cubicBezTo>
                  <a:pt x="3369" y="18"/>
                  <a:pt x="3394" y="16"/>
                  <a:pt x="3440" y="16"/>
                </a:cubicBezTo>
                <a:cubicBezTo>
                  <a:pt x="3421" y="17"/>
                  <a:pt x="3483" y="17"/>
                  <a:pt x="3483" y="19"/>
                </a:cubicBezTo>
                <a:cubicBezTo>
                  <a:pt x="3562" y="21"/>
                  <a:pt x="3614" y="14"/>
                  <a:pt x="3689" y="17"/>
                </a:cubicBezTo>
                <a:cubicBezTo>
                  <a:pt x="3687" y="17"/>
                  <a:pt x="3672" y="18"/>
                  <a:pt x="3694" y="19"/>
                </a:cubicBezTo>
                <a:cubicBezTo>
                  <a:pt x="3711" y="18"/>
                  <a:pt x="3741" y="18"/>
                  <a:pt x="3760" y="18"/>
                </a:cubicBezTo>
                <a:lnTo>
                  <a:pt x="3759" y="18"/>
                </a:lnTo>
                <a:lnTo>
                  <a:pt x="3760" y="18"/>
                </a:lnTo>
                <a:cubicBezTo>
                  <a:pt x="3769" y="18"/>
                  <a:pt x="3775" y="18"/>
                  <a:pt x="3775" y="17"/>
                </a:cubicBezTo>
                <a:cubicBezTo>
                  <a:pt x="3807" y="15"/>
                  <a:pt x="3823" y="14"/>
                  <a:pt x="3885" y="12"/>
                </a:cubicBezTo>
                <a:cubicBezTo>
                  <a:pt x="3881" y="10"/>
                  <a:pt x="3828" y="11"/>
                  <a:pt x="3805" y="12"/>
                </a:cubicBezTo>
                <a:lnTo>
                  <a:pt x="3786" y="14"/>
                </a:lnTo>
                <a:cubicBezTo>
                  <a:pt x="3767" y="11"/>
                  <a:pt x="3730" y="14"/>
                  <a:pt x="3715" y="13"/>
                </a:cubicBezTo>
                <a:cubicBezTo>
                  <a:pt x="3753" y="10"/>
                  <a:pt x="3860" y="11"/>
                  <a:pt x="3924" y="8"/>
                </a:cubicBezTo>
                <a:cubicBezTo>
                  <a:pt x="3885" y="6"/>
                  <a:pt x="3800" y="5"/>
                  <a:pt x="3725" y="6"/>
                </a:cubicBezTo>
                <a:lnTo>
                  <a:pt x="3758" y="7"/>
                </a:lnTo>
                <a:lnTo>
                  <a:pt x="3719" y="7"/>
                </a:lnTo>
                <a:lnTo>
                  <a:pt x="3757" y="9"/>
                </a:lnTo>
                <a:lnTo>
                  <a:pt x="3654" y="9"/>
                </a:lnTo>
                <a:cubicBezTo>
                  <a:pt x="3693" y="9"/>
                  <a:pt x="3709" y="12"/>
                  <a:pt x="3687" y="11"/>
                </a:cubicBezTo>
                <a:cubicBezTo>
                  <a:pt x="3643" y="10"/>
                  <a:pt x="3641" y="13"/>
                  <a:pt x="3608" y="13"/>
                </a:cubicBezTo>
                <a:cubicBezTo>
                  <a:pt x="3626" y="13"/>
                  <a:pt x="3650" y="13"/>
                  <a:pt x="3635" y="14"/>
                </a:cubicBezTo>
                <a:cubicBezTo>
                  <a:pt x="3569" y="12"/>
                  <a:pt x="3551" y="13"/>
                  <a:pt x="3492" y="11"/>
                </a:cubicBezTo>
                <a:cubicBezTo>
                  <a:pt x="3499" y="14"/>
                  <a:pt x="3417" y="11"/>
                  <a:pt x="3408" y="14"/>
                </a:cubicBezTo>
                <a:lnTo>
                  <a:pt x="3436" y="14"/>
                </a:lnTo>
                <a:lnTo>
                  <a:pt x="3377" y="16"/>
                </a:lnTo>
                <a:cubicBezTo>
                  <a:pt x="3323" y="14"/>
                  <a:pt x="3425" y="14"/>
                  <a:pt x="3343" y="12"/>
                </a:cubicBezTo>
                <a:cubicBezTo>
                  <a:pt x="3266" y="12"/>
                  <a:pt x="3268" y="15"/>
                  <a:pt x="3208" y="15"/>
                </a:cubicBezTo>
                <a:cubicBezTo>
                  <a:pt x="3228" y="14"/>
                  <a:pt x="3276" y="12"/>
                  <a:pt x="3324" y="12"/>
                </a:cubicBezTo>
                <a:lnTo>
                  <a:pt x="3295" y="11"/>
                </a:lnTo>
                <a:cubicBezTo>
                  <a:pt x="3310" y="10"/>
                  <a:pt x="3377" y="10"/>
                  <a:pt x="3410" y="10"/>
                </a:cubicBezTo>
                <a:cubicBezTo>
                  <a:pt x="3355" y="12"/>
                  <a:pt x="3436" y="11"/>
                  <a:pt x="3461" y="12"/>
                </a:cubicBezTo>
                <a:cubicBezTo>
                  <a:pt x="3466" y="10"/>
                  <a:pt x="3431" y="11"/>
                  <a:pt x="3472" y="9"/>
                </a:cubicBezTo>
                <a:cubicBezTo>
                  <a:pt x="3433" y="9"/>
                  <a:pt x="3427" y="9"/>
                  <a:pt x="3378" y="9"/>
                </a:cubicBezTo>
                <a:cubicBezTo>
                  <a:pt x="3485" y="9"/>
                  <a:pt x="3474" y="3"/>
                  <a:pt x="3568" y="4"/>
                </a:cubicBezTo>
                <a:cubicBezTo>
                  <a:pt x="3525" y="4"/>
                  <a:pt x="3584" y="6"/>
                  <a:pt x="3589" y="7"/>
                </a:cubicBezTo>
                <a:lnTo>
                  <a:pt x="3667" y="6"/>
                </a:lnTo>
                <a:lnTo>
                  <a:pt x="3652" y="4"/>
                </a:lnTo>
                <a:cubicBezTo>
                  <a:pt x="3707" y="3"/>
                  <a:pt x="3726" y="8"/>
                  <a:pt x="3789" y="5"/>
                </a:cubicBezTo>
                <a:cubicBezTo>
                  <a:pt x="3797" y="4"/>
                  <a:pt x="3733" y="4"/>
                  <a:pt x="3745" y="4"/>
                </a:cubicBezTo>
                <a:cubicBezTo>
                  <a:pt x="3831" y="3"/>
                  <a:pt x="3862" y="6"/>
                  <a:pt x="3939" y="8"/>
                </a:cubicBezTo>
                <a:cubicBezTo>
                  <a:pt x="3944" y="7"/>
                  <a:pt x="3943" y="6"/>
                  <a:pt x="3970" y="4"/>
                </a:cubicBezTo>
                <a:cubicBezTo>
                  <a:pt x="3961" y="6"/>
                  <a:pt x="3981" y="7"/>
                  <a:pt x="3951" y="8"/>
                </a:cubicBezTo>
                <a:cubicBezTo>
                  <a:pt x="3976" y="8"/>
                  <a:pt x="4007" y="7"/>
                  <a:pt x="4029" y="7"/>
                </a:cubicBezTo>
                <a:cubicBezTo>
                  <a:pt x="3976" y="6"/>
                  <a:pt x="4051" y="4"/>
                  <a:pt x="4061" y="4"/>
                </a:cubicBezTo>
                <a:cubicBezTo>
                  <a:pt x="4089" y="4"/>
                  <a:pt x="4053" y="5"/>
                  <a:pt x="4036" y="5"/>
                </a:cubicBezTo>
                <a:cubicBezTo>
                  <a:pt x="4058" y="6"/>
                  <a:pt x="4084" y="8"/>
                  <a:pt x="4097" y="6"/>
                </a:cubicBezTo>
                <a:cubicBezTo>
                  <a:pt x="4098" y="7"/>
                  <a:pt x="4035" y="10"/>
                  <a:pt x="3994" y="11"/>
                </a:cubicBezTo>
                <a:lnTo>
                  <a:pt x="4021" y="11"/>
                </a:lnTo>
                <a:cubicBezTo>
                  <a:pt x="4002" y="12"/>
                  <a:pt x="3999" y="12"/>
                  <a:pt x="3971" y="11"/>
                </a:cubicBezTo>
                <a:cubicBezTo>
                  <a:pt x="3998" y="13"/>
                  <a:pt x="3995" y="14"/>
                  <a:pt x="3989" y="15"/>
                </a:cubicBezTo>
                <a:cubicBezTo>
                  <a:pt x="3986" y="15"/>
                  <a:pt x="3991" y="15"/>
                  <a:pt x="3988" y="15"/>
                </a:cubicBezTo>
                <a:cubicBezTo>
                  <a:pt x="3966" y="14"/>
                  <a:pt x="3949" y="15"/>
                  <a:pt x="3954" y="16"/>
                </a:cubicBezTo>
                <a:cubicBezTo>
                  <a:pt x="3934" y="18"/>
                  <a:pt x="3985" y="17"/>
                  <a:pt x="4000" y="18"/>
                </a:cubicBezTo>
                <a:lnTo>
                  <a:pt x="4033" y="18"/>
                </a:lnTo>
                <a:lnTo>
                  <a:pt x="4149" y="10"/>
                </a:lnTo>
                <a:cubicBezTo>
                  <a:pt x="4198" y="9"/>
                  <a:pt x="4220" y="11"/>
                  <a:pt x="4257" y="12"/>
                </a:cubicBezTo>
                <a:lnTo>
                  <a:pt x="4267" y="10"/>
                </a:lnTo>
                <a:cubicBezTo>
                  <a:pt x="4310" y="10"/>
                  <a:pt x="4351" y="11"/>
                  <a:pt x="4323" y="13"/>
                </a:cubicBezTo>
                <a:cubicBezTo>
                  <a:pt x="4322" y="13"/>
                  <a:pt x="4316" y="13"/>
                  <a:pt x="4307" y="13"/>
                </a:cubicBezTo>
                <a:cubicBezTo>
                  <a:pt x="4305" y="13"/>
                  <a:pt x="4303" y="13"/>
                  <a:pt x="4301" y="13"/>
                </a:cubicBezTo>
                <a:lnTo>
                  <a:pt x="4298" y="14"/>
                </a:lnTo>
                <a:lnTo>
                  <a:pt x="4376" y="12"/>
                </a:lnTo>
                <a:cubicBezTo>
                  <a:pt x="4298" y="15"/>
                  <a:pt x="4372" y="16"/>
                  <a:pt x="4359" y="19"/>
                </a:cubicBezTo>
                <a:lnTo>
                  <a:pt x="4438" y="18"/>
                </a:lnTo>
                <a:cubicBezTo>
                  <a:pt x="4390" y="17"/>
                  <a:pt x="4437" y="16"/>
                  <a:pt x="4454" y="16"/>
                </a:cubicBezTo>
                <a:cubicBezTo>
                  <a:pt x="4458" y="18"/>
                  <a:pt x="4517" y="16"/>
                  <a:pt x="4545" y="16"/>
                </a:cubicBezTo>
                <a:lnTo>
                  <a:pt x="4543" y="16"/>
                </a:lnTo>
                <a:cubicBezTo>
                  <a:pt x="4568" y="17"/>
                  <a:pt x="4613" y="17"/>
                  <a:pt x="4645" y="16"/>
                </a:cubicBezTo>
                <a:cubicBezTo>
                  <a:pt x="4643" y="16"/>
                  <a:pt x="4684" y="12"/>
                  <a:pt x="4704" y="10"/>
                </a:cubicBezTo>
                <a:cubicBezTo>
                  <a:pt x="4649" y="10"/>
                  <a:pt x="4682" y="9"/>
                  <a:pt x="4677" y="8"/>
                </a:cubicBezTo>
                <a:cubicBezTo>
                  <a:pt x="4683" y="8"/>
                  <a:pt x="4693" y="8"/>
                  <a:pt x="4694" y="8"/>
                </a:cubicBezTo>
                <a:cubicBezTo>
                  <a:pt x="4702" y="7"/>
                  <a:pt x="4684" y="7"/>
                  <a:pt x="4682" y="6"/>
                </a:cubicBezTo>
                <a:cubicBezTo>
                  <a:pt x="4624" y="7"/>
                  <a:pt x="4564" y="8"/>
                  <a:pt x="4541" y="10"/>
                </a:cubicBezTo>
                <a:cubicBezTo>
                  <a:pt x="4558" y="12"/>
                  <a:pt x="4571" y="9"/>
                  <a:pt x="4591" y="10"/>
                </a:cubicBezTo>
                <a:cubicBezTo>
                  <a:pt x="4562" y="12"/>
                  <a:pt x="4525" y="11"/>
                  <a:pt x="4477" y="11"/>
                </a:cubicBezTo>
                <a:lnTo>
                  <a:pt x="4461" y="10"/>
                </a:lnTo>
                <a:lnTo>
                  <a:pt x="4412" y="11"/>
                </a:lnTo>
                <a:cubicBezTo>
                  <a:pt x="4432" y="10"/>
                  <a:pt x="4420" y="8"/>
                  <a:pt x="4471" y="8"/>
                </a:cubicBezTo>
                <a:cubicBezTo>
                  <a:pt x="4465" y="6"/>
                  <a:pt x="4421" y="8"/>
                  <a:pt x="4389" y="8"/>
                </a:cubicBezTo>
                <a:lnTo>
                  <a:pt x="4373" y="10"/>
                </a:lnTo>
                <a:cubicBezTo>
                  <a:pt x="4380" y="9"/>
                  <a:pt x="4313" y="9"/>
                  <a:pt x="4360" y="7"/>
                </a:cubicBezTo>
                <a:lnTo>
                  <a:pt x="4438" y="5"/>
                </a:lnTo>
                <a:lnTo>
                  <a:pt x="4416" y="4"/>
                </a:lnTo>
                <a:lnTo>
                  <a:pt x="4481" y="4"/>
                </a:lnTo>
                <a:lnTo>
                  <a:pt x="4466" y="4"/>
                </a:lnTo>
                <a:cubicBezTo>
                  <a:pt x="4571" y="4"/>
                  <a:pt x="4497" y="8"/>
                  <a:pt x="4603" y="6"/>
                </a:cubicBezTo>
                <a:cubicBezTo>
                  <a:pt x="4636" y="4"/>
                  <a:pt x="4671" y="4"/>
                  <a:pt x="4736" y="4"/>
                </a:cubicBezTo>
                <a:cubicBezTo>
                  <a:pt x="4689" y="4"/>
                  <a:pt x="4731" y="5"/>
                  <a:pt x="4714" y="7"/>
                </a:cubicBezTo>
                <a:cubicBezTo>
                  <a:pt x="4761" y="8"/>
                  <a:pt x="4777" y="6"/>
                  <a:pt x="4802" y="4"/>
                </a:cubicBezTo>
                <a:cubicBezTo>
                  <a:pt x="4814" y="6"/>
                  <a:pt x="4823" y="7"/>
                  <a:pt x="4780" y="7"/>
                </a:cubicBezTo>
                <a:cubicBezTo>
                  <a:pt x="4775" y="10"/>
                  <a:pt x="4837" y="6"/>
                  <a:pt x="4840" y="9"/>
                </a:cubicBezTo>
                <a:cubicBezTo>
                  <a:pt x="4982" y="9"/>
                  <a:pt x="4954" y="0"/>
                  <a:pt x="5119" y="4"/>
                </a:cubicBezTo>
                <a:lnTo>
                  <a:pt x="5113" y="4"/>
                </a:lnTo>
                <a:cubicBezTo>
                  <a:pt x="5218" y="4"/>
                  <a:pt x="5279" y="4"/>
                  <a:pt x="5376" y="4"/>
                </a:cubicBezTo>
                <a:lnTo>
                  <a:pt x="5452" y="6"/>
                </a:lnTo>
                <a:cubicBezTo>
                  <a:pt x="5435" y="6"/>
                  <a:pt x="5389" y="9"/>
                  <a:pt x="5411" y="10"/>
                </a:cubicBezTo>
                <a:cubicBezTo>
                  <a:pt x="5373" y="7"/>
                  <a:pt x="5334" y="8"/>
                  <a:pt x="5294" y="7"/>
                </a:cubicBezTo>
                <a:cubicBezTo>
                  <a:pt x="5290" y="7"/>
                  <a:pt x="5306" y="8"/>
                  <a:pt x="5313" y="9"/>
                </a:cubicBezTo>
                <a:cubicBezTo>
                  <a:pt x="5289" y="9"/>
                  <a:pt x="5277" y="7"/>
                  <a:pt x="5245" y="8"/>
                </a:cubicBezTo>
                <a:cubicBezTo>
                  <a:pt x="5246" y="8"/>
                  <a:pt x="5281" y="9"/>
                  <a:pt x="5255" y="9"/>
                </a:cubicBezTo>
                <a:lnTo>
                  <a:pt x="5211" y="8"/>
                </a:lnTo>
                <a:cubicBezTo>
                  <a:pt x="5153" y="9"/>
                  <a:pt x="5183" y="12"/>
                  <a:pt x="5114" y="11"/>
                </a:cubicBezTo>
                <a:cubicBezTo>
                  <a:pt x="5127" y="10"/>
                  <a:pt x="5153" y="7"/>
                  <a:pt x="5180" y="7"/>
                </a:cubicBezTo>
                <a:cubicBezTo>
                  <a:pt x="5148" y="6"/>
                  <a:pt x="5221" y="6"/>
                  <a:pt x="5193" y="5"/>
                </a:cubicBezTo>
                <a:cubicBezTo>
                  <a:pt x="5148" y="7"/>
                  <a:pt x="5126" y="5"/>
                  <a:pt x="5066" y="7"/>
                </a:cubicBezTo>
                <a:cubicBezTo>
                  <a:pt x="5073" y="7"/>
                  <a:pt x="5075" y="6"/>
                  <a:pt x="5090" y="6"/>
                </a:cubicBezTo>
                <a:lnTo>
                  <a:pt x="5003" y="5"/>
                </a:lnTo>
                <a:cubicBezTo>
                  <a:pt x="5024" y="6"/>
                  <a:pt x="4931" y="7"/>
                  <a:pt x="4939" y="9"/>
                </a:cubicBezTo>
                <a:cubicBezTo>
                  <a:pt x="5032" y="10"/>
                  <a:pt x="5005" y="8"/>
                  <a:pt x="5110" y="9"/>
                </a:cubicBezTo>
                <a:cubicBezTo>
                  <a:pt x="5080" y="10"/>
                  <a:pt x="5042" y="12"/>
                  <a:pt x="5024" y="14"/>
                </a:cubicBezTo>
                <a:cubicBezTo>
                  <a:pt x="5023" y="14"/>
                  <a:pt x="5021" y="14"/>
                  <a:pt x="5018" y="14"/>
                </a:cubicBezTo>
                <a:cubicBezTo>
                  <a:pt x="5002" y="16"/>
                  <a:pt x="5018" y="17"/>
                  <a:pt x="5018" y="21"/>
                </a:cubicBezTo>
                <a:cubicBezTo>
                  <a:pt x="5066" y="18"/>
                  <a:pt x="5098" y="20"/>
                  <a:pt x="5155" y="19"/>
                </a:cubicBezTo>
                <a:cubicBezTo>
                  <a:pt x="5166" y="16"/>
                  <a:pt x="5122" y="16"/>
                  <a:pt x="5094" y="16"/>
                </a:cubicBezTo>
                <a:lnTo>
                  <a:pt x="5144" y="15"/>
                </a:lnTo>
                <a:lnTo>
                  <a:pt x="5134" y="16"/>
                </a:lnTo>
                <a:lnTo>
                  <a:pt x="5261" y="17"/>
                </a:lnTo>
                <a:cubicBezTo>
                  <a:pt x="5237" y="17"/>
                  <a:pt x="5229" y="18"/>
                  <a:pt x="5216" y="19"/>
                </a:cubicBezTo>
                <a:cubicBezTo>
                  <a:pt x="5233" y="19"/>
                  <a:pt x="5249" y="19"/>
                  <a:pt x="5266" y="20"/>
                </a:cubicBezTo>
                <a:cubicBezTo>
                  <a:pt x="5262" y="18"/>
                  <a:pt x="5265" y="17"/>
                  <a:pt x="5281" y="17"/>
                </a:cubicBezTo>
                <a:cubicBezTo>
                  <a:pt x="5362" y="17"/>
                  <a:pt x="5408" y="19"/>
                  <a:pt x="5438" y="21"/>
                </a:cubicBezTo>
                <a:lnTo>
                  <a:pt x="5447" y="21"/>
                </a:lnTo>
                <a:cubicBezTo>
                  <a:pt x="5434" y="19"/>
                  <a:pt x="5505" y="17"/>
                  <a:pt x="5531" y="15"/>
                </a:cubicBezTo>
                <a:cubicBezTo>
                  <a:pt x="5530" y="17"/>
                  <a:pt x="5573" y="16"/>
                  <a:pt x="5596" y="17"/>
                </a:cubicBezTo>
                <a:cubicBezTo>
                  <a:pt x="5609" y="15"/>
                  <a:pt x="5592" y="12"/>
                  <a:pt x="5564" y="10"/>
                </a:cubicBezTo>
                <a:cubicBezTo>
                  <a:pt x="5508" y="12"/>
                  <a:pt x="5533" y="12"/>
                  <a:pt x="5507" y="15"/>
                </a:cubicBezTo>
                <a:lnTo>
                  <a:pt x="5418" y="17"/>
                </a:lnTo>
                <a:lnTo>
                  <a:pt x="5438" y="15"/>
                </a:lnTo>
                <a:cubicBezTo>
                  <a:pt x="5394" y="15"/>
                  <a:pt x="5351" y="17"/>
                  <a:pt x="5354" y="15"/>
                </a:cubicBezTo>
                <a:cubicBezTo>
                  <a:pt x="5378" y="13"/>
                  <a:pt x="5416" y="14"/>
                  <a:pt x="5439" y="12"/>
                </a:cubicBezTo>
                <a:lnTo>
                  <a:pt x="5410" y="11"/>
                </a:lnTo>
                <a:cubicBezTo>
                  <a:pt x="5462" y="9"/>
                  <a:pt x="5437" y="14"/>
                  <a:pt x="5499" y="12"/>
                </a:cubicBezTo>
                <a:cubicBezTo>
                  <a:pt x="5476" y="10"/>
                  <a:pt x="5505" y="12"/>
                  <a:pt x="5532" y="10"/>
                </a:cubicBezTo>
                <a:cubicBezTo>
                  <a:pt x="5510" y="9"/>
                  <a:pt x="5422" y="11"/>
                  <a:pt x="5440" y="7"/>
                </a:cubicBezTo>
                <a:cubicBezTo>
                  <a:pt x="5473" y="6"/>
                  <a:pt x="5550" y="12"/>
                  <a:pt x="5593" y="8"/>
                </a:cubicBezTo>
                <a:lnTo>
                  <a:pt x="5590" y="8"/>
                </a:lnTo>
                <a:cubicBezTo>
                  <a:pt x="5654" y="9"/>
                  <a:pt x="5676" y="7"/>
                  <a:pt x="5700" y="5"/>
                </a:cubicBezTo>
                <a:cubicBezTo>
                  <a:pt x="5727" y="7"/>
                  <a:pt x="5764" y="5"/>
                  <a:pt x="5793" y="5"/>
                </a:cubicBezTo>
                <a:lnTo>
                  <a:pt x="5793" y="6"/>
                </a:lnTo>
                <a:lnTo>
                  <a:pt x="5834" y="5"/>
                </a:lnTo>
                <a:cubicBezTo>
                  <a:pt x="5814" y="7"/>
                  <a:pt x="5786" y="5"/>
                  <a:pt x="5750" y="6"/>
                </a:cubicBezTo>
                <a:lnTo>
                  <a:pt x="5755" y="8"/>
                </a:lnTo>
                <a:cubicBezTo>
                  <a:pt x="5714" y="5"/>
                  <a:pt x="5686" y="9"/>
                  <a:pt x="5655" y="10"/>
                </a:cubicBezTo>
                <a:cubicBezTo>
                  <a:pt x="5701" y="9"/>
                  <a:pt x="5785" y="11"/>
                  <a:pt x="5796" y="7"/>
                </a:cubicBezTo>
                <a:lnTo>
                  <a:pt x="5824" y="9"/>
                </a:lnTo>
                <a:lnTo>
                  <a:pt x="5838" y="8"/>
                </a:lnTo>
                <a:cubicBezTo>
                  <a:pt x="5859" y="10"/>
                  <a:pt x="5838" y="12"/>
                  <a:pt x="5796" y="13"/>
                </a:cubicBezTo>
                <a:cubicBezTo>
                  <a:pt x="5789" y="12"/>
                  <a:pt x="5786" y="12"/>
                  <a:pt x="5788" y="11"/>
                </a:cubicBezTo>
                <a:cubicBezTo>
                  <a:pt x="5769" y="12"/>
                  <a:pt x="5751" y="14"/>
                  <a:pt x="5705" y="13"/>
                </a:cubicBezTo>
                <a:lnTo>
                  <a:pt x="5730" y="12"/>
                </a:lnTo>
                <a:cubicBezTo>
                  <a:pt x="5672" y="12"/>
                  <a:pt x="5619" y="13"/>
                  <a:pt x="5600" y="15"/>
                </a:cubicBezTo>
                <a:cubicBezTo>
                  <a:pt x="5683" y="16"/>
                  <a:pt x="5765" y="16"/>
                  <a:pt x="5843" y="16"/>
                </a:cubicBezTo>
                <a:cubicBezTo>
                  <a:pt x="5866" y="11"/>
                  <a:pt x="5893" y="9"/>
                  <a:pt x="5905" y="5"/>
                </a:cubicBezTo>
                <a:cubicBezTo>
                  <a:pt x="5957" y="4"/>
                  <a:pt x="6029" y="4"/>
                  <a:pt x="6074" y="5"/>
                </a:cubicBezTo>
                <a:lnTo>
                  <a:pt x="6070" y="6"/>
                </a:lnTo>
                <a:cubicBezTo>
                  <a:pt x="6092" y="6"/>
                  <a:pt x="6113" y="6"/>
                  <a:pt x="6130" y="6"/>
                </a:cubicBezTo>
                <a:cubicBezTo>
                  <a:pt x="6153" y="7"/>
                  <a:pt x="6114" y="8"/>
                  <a:pt x="6130" y="8"/>
                </a:cubicBezTo>
                <a:lnTo>
                  <a:pt x="6205" y="7"/>
                </a:lnTo>
                <a:cubicBezTo>
                  <a:pt x="6201" y="9"/>
                  <a:pt x="6137" y="9"/>
                  <a:pt x="6107" y="9"/>
                </a:cubicBezTo>
                <a:cubicBezTo>
                  <a:pt x="6113" y="9"/>
                  <a:pt x="6124" y="8"/>
                  <a:pt x="6121" y="8"/>
                </a:cubicBezTo>
                <a:cubicBezTo>
                  <a:pt x="6086" y="7"/>
                  <a:pt x="6021" y="11"/>
                  <a:pt x="6006" y="8"/>
                </a:cubicBezTo>
                <a:cubicBezTo>
                  <a:pt x="5989" y="8"/>
                  <a:pt x="6040" y="6"/>
                  <a:pt x="5983" y="6"/>
                </a:cubicBezTo>
                <a:cubicBezTo>
                  <a:pt x="5944" y="5"/>
                  <a:pt x="5931" y="7"/>
                  <a:pt x="5927" y="8"/>
                </a:cubicBezTo>
                <a:cubicBezTo>
                  <a:pt x="5927" y="9"/>
                  <a:pt x="5988" y="9"/>
                  <a:pt x="5967" y="11"/>
                </a:cubicBezTo>
                <a:cubicBezTo>
                  <a:pt x="5997" y="11"/>
                  <a:pt x="6009" y="9"/>
                  <a:pt x="6047" y="10"/>
                </a:cubicBezTo>
                <a:cubicBezTo>
                  <a:pt x="6017" y="10"/>
                  <a:pt x="5977" y="12"/>
                  <a:pt x="5961" y="11"/>
                </a:cubicBezTo>
                <a:cubicBezTo>
                  <a:pt x="5902" y="13"/>
                  <a:pt x="5911" y="18"/>
                  <a:pt x="5938" y="18"/>
                </a:cubicBezTo>
                <a:cubicBezTo>
                  <a:pt x="5932" y="16"/>
                  <a:pt x="6046" y="16"/>
                  <a:pt x="5969" y="14"/>
                </a:cubicBezTo>
                <a:cubicBezTo>
                  <a:pt x="6003" y="12"/>
                  <a:pt x="6067" y="12"/>
                  <a:pt x="6112" y="11"/>
                </a:cubicBezTo>
                <a:lnTo>
                  <a:pt x="6110" y="11"/>
                </a:lnTo>
                <a:lnTo>
                  <a:pt x="6166" y="11"/>
                </a:lnTo>
                <a:cubicBezTo>
                  <a:pt x="6158" y="11"/>
                  <a:pt x="6141" y="12"/>
                  <a:pt x="6141" y="13"/>
                </a:cubicBezTo>
                <a:lnTo>
                  <a:pt x="6218" y="10"/>
                </a:lnTo>
                <a:cubicBezTo>
                  <a:pt x="6175" y="12"/>
                  <a:pt x="6246" y="11"/>
                  <a:pt x="6266" y="12"/>
                </a:cubicBezTo>
                <a:cubicBezTo>
                  <a:pt x="6274" y="11"/>
                  <a:pt x="6304" y="10"/>
                  <a:pt x="6275" y="9"/>
                </a:cubicBezTo>
                <a:cubicBezTo>
                  <a:pt x="6242" y="7"/>
                  <a:pt x="6256" y="9"/>
                  <a:pt x="6226" y="10"/>
                </a:cubicBezTo>
                <a:lnTo>
                  <a:pt x="6269" y="7"/>
                </a:lnTo>
                <a:lnTo>
                  <a:pt x="6272" y="7"/>
                </a:lnTo>
                <a:lnTo>
                  <a:pt x="6298" y="5"/>
                </a:lnTo>
                <a:cubicBezTo>
                  <a:pt x="6355" y="5"/>
                  <a:pt x="6272" y="10"/>
                  <a:pt x="6346" y="8"/>
                </a:cubicBezTo>
                <a:lnTo>
                  <a:pt x="6337" y="5"/>
                </a:lnTo>
                <a:cubicBezTo>
                  <a:pt x="6422" y="6"/>
                  <a:pt x="6532" y="9"/>
                  <a:pt x="6592" y="8"/>
                </a:cubicBezTo>
                <a:cubicBezTo>
                  <a:pt x="6575" y="9"/>
                  <a:pt x="6568" y="12"/>
                  <a:pt x="6591" y="14"/>
                </a:cubicBezTo>
                <a:cubicBezTo>
                  <a:pt x="6565" y="13"/>
                  <a:pt x="6513" y="13"/>
                  <a:pt x="6475" y="13"/>
                </a:cubicBezTo>
                <a:cubicBezTo>
                  <a:pt x="6468" y="13"/>
                  <a:pt x="6522" y="10"/>
                  <a:pt x="6563" y="11"/>
                </a:cubicBezTo>
                <a:cubicBezTo>
                  <a:pt x="6543" y="6"/>
                  <a:pt x="6461" y="13"/>
                  <a:pt x="6456" y="9"/>
                </a:cubicBezTo>
                <a:cubicBezTo>
                  <a:pt x="6352" y="7"/>
                  <a:pt x="6379" y="13"/>
                  <a:pt x="6291" y="10"/>
                </a:cubicBezTo>
                <a:cubicBezTo>
                  <a:pt x="6290" y="12"/>
                  <a:pt x="6266" y="11"/>
                  <a:pt x="6261" y="13"/>
                </a:cubicBezTo>
                <a:cubicBezTo>
                  <a:pt x="6287" y="17"/>
                  <a:pt x="6379" y="13"/>
                  <a:pt x="6436" y="14"/>
                </a:cubicBezTo>
                <a:cubicBezTo>
                  <a:pt x="6430" y="15"/>
                  <a:pt x="6419" y="15"/>
                  <a:pt x="6417" y="15"/>
                </a:cubicBezTo>
                <a:cubicBezTo>
                  <a:pt x="6457" y="16"/>
                  <a:pt x="6474" y="15"/>
                  <a:pt x="6503" y="15"/>
                </a:cubicBezTo>
                <a:lnTo>
                  <a:pt x="6499" y="14"/>
                </a:lnTo>
                <a:cubicBezTo>
                  <a:pt x="6549" y="12"/>
                  <a:pt x="6530" y="16"/>
                  <a:pt x="6559" y="17"/>
                </a:cubicBezTo>
                <a:cubicBezTo>
                  <a:pt x="6570" y="17"/>
                  <a:pt x="6611" y="17"/>
                  <a:pt x="6604" y="16"/>
                </a:cubicBezTo>
                <a:lnTo>
                  <a:pt x="6657" y="18"/>
                </a:lnTo>
                <a:lnTo>
                  <a:pt x="6655" y="16"/>
                </a:lnTo>
                <a:cubicBezTo>
                  <a:pt x="6685" y="15"/>
                  <a:pt x="6691" y="17"/>
                  <a:pt x="6718" y="16"/>
                </a:cubicBezTo>
                <a:lnTo>
                  <a:pt x="6719" y="14"/>
                </a:lnTo>
                <a:lnTo>
                  <a:pt x="6645" y="13"/>
                </a:lnTo>
                <a:cubicBezTo>
                  <a:pt x="6683" y="12"/>
                  <a:pt x="6656" y="11"/>
                  <a:pt x="6697" y="10"/>
                </a:cubicBezTo>
                <a:cubicBezTo>
                  <a:pt x="6651" y="13"/>
                  <a:pt x="6730" y="12"/>
                  <a:pt x="6734" y="13"/>
                </a:cubicBezTo>
                <a:lnTo>
                  <a:pt x="6765" y="12"/>
                </a:lnTo>
                <a:lnTo>
                  <a:pt x="6757" y="13"/>
                </a:lnTo>
                <a:cubicBezTo>
                  <a:pt x="6781" y="14"/>
                  <a:pt x="6785" y="12"/>
                  <a:pt x="6813" y="12"/>
                </a:cubicBezTo>
                <a:cubicBezTo>
                  <a:pt x="6780" y="11"/>
                  <a:pt x="6759" y="10"/>
                  <a:pt x="6717" y="11"/>
                </a:cubicBezTo>
                <a:cubicBezTo>
                  <a:pt x="6747" y="10"/>
                  <a:pt x="6808" y="9"/>
                  <a:pt x="6822" y="9"/>
                </a:cubicBezTo>
                <a:cubicBezTo>
                  <a:pt x="6854" y="8"/>
                  <a:pt x="6877" y="10"/>
                  <a:pt x="6907" y="10"/>
                </a:cubicBezTo>
                <a:cubicBezTo>
                  <a:pt x="6849" y="11"/>
                  <a:pt x="6927" y="16"/>
                  <a:pt x="6812" y="15"/>
                </a:cubicBezTo>
                <a:cubicBezTo>
                  <a:pt x="6814" y="14"/>
                  <a:pt x="6823" y="14"/>
                  <a:pt x="6827" y="15"/>
                </a:cubicBezTo>
                <a:cubicBezTo>
                  <a:pt x="6811" y="12"/>
                  <a:pt x="6758" y="15"/>
                  <a:pt x="6733" y="16"/>
                </a:cubicBezTo>
                <a:cubicBezTo>
                  <a:pt x="6739" y="17"/>
                  <a:pt x="6713" y="18"/>
                  <a:pt x="6757" y="18"/>
                </a:cubicBezTo>
                <a:cubicBezTo>
                  <a:pt x="6743" y="17"/>
                  <a:pt x="6795" y="15"/>
                  <a:pt x="6837" y="16"/>
                </a:cubicBezTo>
                <a:lnTo>
                  <a:pt x="6829" y="20"/>
                </a:lnTo>
                <a:lnTo>
                  <a:pt x="6891" y="20"/>
                </a:lnTo>
                <a:lnTo>
                  <a:pt x="6885" y="20"/>
                </a:lnTo>
                <a:cubicBezTo>
                  <a:pt x="6908" y="23"/>
                  <a:pt x="6950" y="20"/>
                  <a:pt x="6992" y="21"/>
                </a:cubicBezTo>
                <a:cubicBezTo>
                  <a:pt x="7023" y="20"/>
                  <a:pt x="7140" y="22"/>
                  <a:pt x="7089" y="18"/>
                </a:cubicBezTo>
                <a:cubicBezTo>
                  <a:pt x="7127" y="20"/>
                  <a:pt x="7160" y="18"/>
                  <a:pt x="7202" y="17"/>
                </a:cubicBezTo>
                <a:lnTo>
                  <a:pt x="7150" y="16"/>
                </a:lnTo>
                <a:cubicBezTo>
                  <a:pt x="7211" y="14"/>
                  <a:pt x="7194" y="15"/>
                  <a:pt x="7242" y="11"/>
                </a:cubicBezTo>
                <a:cubicBezTo>
                  <a:pt x="7247" y="12"/>
                  <a:pt x="7258" y="13"/>
                  <a:pt x="7248" y="14"/>
                </a:cubicBezTo>
                <a:cubicBezTo>
                  <a:pt x="7330" y="14"/>
                  <a:pt x="7447" y="16"/>
                  <a:pt x="7495" y="13"/>
                </a:cubicBezTo>
                <a:cubicBezTo>
                  <a:pt x="7552" y="14"/>
                  <a:pt x="7561" y="18"/>
                  <a:pt x="7642" y="16"/>
                </a:cubicBezTo>
                <a:cubicBezTo>
                  <a:pt x="7659" y="16"/>
                  <a:pt x="7629" y="13"/>
                  <a:pt x="7682" y="14"/>
                </a:cubicBezTo>
                <a:cubicBezTo>
                  <a:pt x="7686" y="15"/>
                  <a:pt x="7631" y="17"/>
                  <a:pt x="7690" y="17"/>
                </a:cubicBezTo>
                <a:cubicBezTo>
                  <a:pt x="7733" y="14"/>
                  <a:pt x="7790" y="19"/>
                  <a:pt x="7845" y="17"/>
                </a:cubicBezTo>
                <a:cubicBezTo>
                  <a:pt x="7875" y="18"/>
                  <a:pt x="7925" y="18"/>
                  <a:pt x="7915" y="20"/>
                </a:cubicBezTo>
                <a:cubicBezTo>
                  <a:pt x="7868" y="19"/>
                  <a:pt x="7803" y="19"/>
                  <a:pt x="7793" y="20"/>
                </a:cubicBezTo>
                <a:cubicBezTo>
                  <a:pt x="7799" y="19"/>
                  <a:pt x="7760" y="19"/>
                  <a:pt x="7794" y="18"/>
                </a:cubicBezTo>
                <a:cubicBezTo>
                  <a:pt x="7724" y="16"/>
                  <a:pt x="7749" y="19"/>
                  <a:pt x="7686" y="17"/>
                </a:cubicBezTo>
                <a:cubicBezTo>
                  <a:pt x="7682" y="18"/>
                  <a:pt x="7719" y="20"/>
                  <a:pt x="7732" y="19"/>
                </a:cubicBezTo>
                <a:cubicBezTo>
                  <a:pt x="7732" y="22"/>
                  <a:pt x="7608" y="20"/>
                  <a:pt x="7664" y="24"/>
                </a:cubicBezTo>
                <a:cubicBezTo>
                  <a:pt x="7731" y="24"/>
                  <a:pt x="7751" y="18"/>
                  <a:pt x="7809" y="22"/>
                </a:cubicBezTo>
                <a:cubicBezTo>
                  <a:pt x="7786" y="23"/>
                  <a:pt x="7749" y="22"/>
                  <a:pt x="7720" y="24"/>
                </a:cubicBezTo>
                <a:lnTo>
                  <a:pt x="7767" y="26"/>
                </a:lnTo>
                <a:lnTo>
                  <a:pt x="7802" y="24"/>
                </a:lnTo>
                <a:lnTo>
                  <a:pt x="7800" y="24"/>
                </a:lnTo>
                <a:cubicBezTo>
                  <a:pt x="7884" y="27"/>
                  <a:pt x="7878" y="22"/>
                  <a:pt x="7953" y="21"/>
                </a:cubicBezTo>
                <a:cubicBezTo>
                  <a:pt x="7910" y="19"/>
                  <a:pt x="7963" y="16"/>
                  <a:pt x="7930" y="15"/>
                </a:cubicBezTo>
                <a:cubicBezTo>
                  <a:pt x="7981" y="15"/>
                  <a:pt x="8018" y="15"/>
                  <a:pt x="8018" y="18"/>
                </a:cubicBezTo>
                <a:cubicBezTo>
                  <a:pt x="7924" y="20"/>
                  <a:pt x="8013" y="21"/>
                  <a:pt x="7926" y="23"/>
                </a:cubicBezTo>
                <a:cubicBezTo>
                  <a:pt x="7940" y="24"/>
                  <a:pt x="7905" y="27"/>
                  <a:pt x="7957" y="28"/>
                </a:cubicBezTo>
                <a:cubicBezTo>
                  <a:pt x="8015" y="26"/>
                  <a:pt x="7939" y="25"/>
                  <a:pt x="7998" y="25"/>
                </a:cubicBezTo>
                <a:cubicBezTo>
                  <a:pt x="8001" y="25"/>
                  <a:pt x="8005" y="25"/>
                  <a:pt x="8003" y="26"/>
                </a:cubicBezTo>
                <a:cubicBezTo>
                  <a:pt x="8029" y="24"/>
                  <a:pt x="8034" y="26"/>
                  <a:pt x="8066" y="25"/>
                </a:cubicBezTo>
                <a:lnTo>
                  <a:pt x="8059" y="25"/>
                </a:lnTo>
                <a:cubicBezTo>
                  <a:pt x="8099" y="27"/>
                  <a:pt x="8103" y="24"/>
                  <a:pt x="8137" y="26"/>
                </a:cubicBezTo>
                <a:cubicBezTo>
                  <a:pt x="8123" y="24"/>
                  <a:pt x="8160" y="24"/>
                  <a:pt x="8182" y="23"/>
                </a:cubicBezTo>
                <a:cubicBezTo>
                  <a:pt x="8147" y="22"/>
                  <a:pt x="8128" y="19"/>
                  <a:pt x="8059" y="19"/>
                </a:cubicBezTo>
                <a:cubicBezTo>
                  <a:pt x="8050" y="20"/>
                  <a:pt x="8055" y="21"/>
                  <a:pt x="8027" y="22"/>
                </a:cubicBezTo>
                <a:lnTo>
                  <a:pt x="8072" y="22"/>
                </a:lnTo>
                <a:lnTo>
                  <a:pt x="8046" y="23"/>
                </a:lnTo>
                <a:lnTo>
                  <a:pt x="8003" y="22"/>
                </a:lnTo>
                <a:cubicBezTo>
                  <a:pt x="8058" y="21"/>
                  <a:pt x="8033" y="19"/>
                  <a:pt x="8056" y="17"/>
                </a:cubicBezTo>
                <a:cubicBezTo>
                  <a:pt x="8106" y="18"/>
                  <a:pt x="8097" y="17"/>
                  <a:pt x="8128" y="18"/>
                </a:cubicBezTo>
                <a:cubicBezTo>
                  <a:pt x="8125" y="20"/>
                  <a:pt x="8225" y="23"/>
                  <a:pt x="8282" y="24"/>
                </a:cubicBezTo>
                <a:lnTo>
                  <a:pt x="8255" y="24"/>
                </a:lnTo>
                <a:cubicBezTo>
                  <a:pt x="8214" y="25"/>
                  <a:pt x="8284" y="26"/>
                  <a:pt x="8286" y="27"/>
                </a:cubicBezTo>
                <a:lnTo>
                  <a:pt x="8316" y="26"/>
                </a:lnTo>
                <a:cubicBezTo>
                  <a:pt x="8310" y="26"/>
                  <a:pt x="8302" y="27"/>
                  <a:pt x="8315" y="27"/>
                </a:cubicBezTo>
                <a:cubicBezTo>
                  <a:pt x="8357" y="27"/>
                  <a:pt x="8354" y="25"/>
                  <a:pt x="8395" y="24"/>
                </a:cubicBezTo>
                <a:cubicBezTo>
                  <a:pt x="8398" y="26"/>
                  <a:pt x="8364" y="27"/>
                  <a:pt x="8389" y="28"/>
                </a:cubicBezTo>
                <a:cubicBezTo>
                  <a:pt x="8398" y="30"/>
                  <a:pt x="8426" y="33"/>
                  <a:pt x="8481" y="32"/>
                </a:cubicBezTo>
                <a:cubicBezTo>
                  <a:pt x="8485" y="31"/>
                  <a:pt x="8499" y="31"/>
                  <a:pt x="8515" y="31"/>
                </a:cubicBezTo>
                <a:lnTo>
                  <a:pt x="8509" y="31"/>
                </a:lnTo>
                <a:lnTo>
                  <a:pt x="8545" y="33"/>
                </a:lnTo>
                <a:cubicBezTo>
                  <a:pt x="8514" y="35"/>
                  <a:pt x="8483" y="32"/>
                  <a:pt x="8452" y="34"/>
                </a:cubicBezTo>
                <a:lnTo>
                  <a:pt x="8449" y="36"/>
                </a:lnTo>
                <a:cubicBezTo>
                  <a:pt x="8425" y="36"/>
                  <a:pt x="8392" y="36"/>
                  <a:pt x="8377" y="37"/>
                </a:cubicBezTo>
                <a:cubicBezTo>
                  <a:pt x="8414" y="38"/>
                  <a:pt x="8422" y="37"/>
                  <a:pt x="8463" y="37"/>
                </a:cubicBezTo>
                <a:cubicBezTo>
                  <a:pt x="8469" y="39"/>
                  <a:pt x="8440" y="39"/>
                  <a:pt x="8435" y="39"/>
                </a:cubicBezTo>
                <a:lnTo>
                  <a:pt x="8441" y="38"/>
                </a:lnTo>
                <a:cubicBezTo>
                  <a:pt x="8392" y="36"/>
                  <a:pt x="8368" y="40"/>
                  <a:pt x="8307" y="39"/>
                </a:cubicBezTo>
                <a:cubicBezTo>
                  <a:pt x="8297" y="39"/>
                  <a:pt x="8303" y="39"/>
                  <a:pt x="8305" y="38"/>
                </a:cubicBezTo>
                <a:cubicBezTo>
                  <a:pt x="8256" y="40"/>
                  <a:pt x="8207" y="37"/>
                  <a:pt x="8159" y="39"/>
                </a:cubicBezTo>
                <a:lnTo>
                  <a:pt x="8175" y="38"/>
                </a:lnTo>
                <a:lnTo>
                  <a:pt x="8013" y="42"/>
                </a:lnTo>
                <a:lnTo>
                  <a:pt x="8013" y="43"/>
                </a:lnTo>
                <a:cubicBezTo>
                  <a:pt x="8020" y="44"/>
                  <a:pt x="7996" y="44"/>
                  <a:pt x="7983" y="43"/>
                </a:cubicBezTo>
                <a:lnTo>
                  <a:pt x="7983" y="43"/>
                </a:lnTo>
                <a:lnTo>
                  <a:pt x="7895" y="45"/>
                </a:lnTo>
                <a:cubicBezTo>
                  <a:pt x="7903" y="46"/>
                  <a:pt x="7913" y="46"/>
                  <a:pt x="7925" y="47"/>
                </a:cubicBezTo>
                <a:cubicBezTo>
                  <a:pt x="7935" y="46"/>
                  <a:pt x="7994" y="47"/>
                  <a:pt x="7986" y="45"/>
                </a:cubicBezTo>
                <a:cubicBezTo>
                  <a:pt x="8013" y="46"/>
                  <a:pt x="8057" y="44"/>
                  <a:pt x="8077" y="45"/>
                </a:cubicBezTo>
                <a:cubicBezTo>
                  <a:pt x="8041" y="44"/>
                  <a:pt x="8102" y="43"/>
                  <a:pt x="8109" y="42"/>
                </a:cubicBezTo>
                <a:cubicBezTo>
                  <a:pt x="8121" y="44"/>
                  <a:pt x="8163" y="42"/>
                  <a:pt x="8158" y="44"/>
                </a:cubicBezTo>
                <a:cubicBezTo>
                  <a:pt x="8165" y="45"/>
                  <a:pt x="8140" y="43"/>
                  <a:pt x="8125" y="44"/>
                </a:cubicBezTo>
                <a:cubicBezTo>
                  <a:pt x="8086" y="46"/>
                  <a:pt x="8194" y="46"/>
                  <a:pt x="8147" y="47"/>
                </a:cubicBezTo>
                <a:cubicBezTo>
                  <a:pt x="8207" y="46"/>
                  <a:pt x="8287" y="47"/>
                  <a:pt x="8349" y="46"/>
                </a:cubicBezTo>
                <a:lnTo>
                  <a:pt x="8314" y="45"/>
                </a:lnTo>
                <a:cubicBezTo>
                  <a:pt x="8342" y="46"/>
                  <a:pt x="8408" y="46"/>
                  <a:pt x="8413" y="47"/>
                </a:cubicBezTo>
                <a:lnTo>
                  <a:pt x="8342" y="47"/>
                </a:lnTo>
                <a:cubicBezTo>
                  <a:pt x="8340" y="49"/>
                  <a:pt x="8405" y="47"/>
                  <a:pt x="8408" y="48"/>
                </a:cubicBezTo>
                <a:lnTo>
                  <a:pt x="8484" y="45"/>
                </a:lnTo>
                <a:lnTo>
                  <a:pt x="8451" y="45"/>
                </a:lnTo>
                <a:cubicBezTo>
                  <a:pt x="8472" y="44"/>
                  <a:pt x="8542" y="46"/>
                  <a:pt x="8594" y="47"/>
                </a:cubicBezTo>
                <a:cubicBezTo>
                  <a:pt x="8564" y="49"/>
                  <a:pt x="8516" y="46"/>
                  <a:pt x="8461" y="47"/>
                </a:cubicBezTo>
                <a:cubicBezTo>
                  <a:pt x="8421" y="48"/>
                  <a:pt x="8485" y="50"/>
                  <a:pt x="8448" y="50"/>
                </a:cubicBezTo>
                <a:cubicBezTo>
                  <a:pt x="8458" y="51"/>
                  <a:pt x="8482" y="51"/>
                  <a:pt x="8494" y="50"/>
                </a:cubicBezTo>
                <a:lnTo>
                  <a:pt x="8509" y="51"/>
                </a:lnTo>
                <a:cubicBezTo>
                  <a:pt x="8475" y="53"/>
                  <a:pt x="8400" y="52"/>
                  <a:pt x="8350" y="54"/>
                </a:cubicBezTo>
                <a:cubicBezTo>
                  <a:pt x="8355" y="54"/>
                  <a:pt x="8359" y="54"/>
                  <a:pt x="8360" y="54"/>
                </a:cubicBezTo>
                <a:cubicBezTo>
                  <a:pt x="8321" y="52"/>
                  <a:pt x="8282" y="52"/>
                  <a:pt x="8245" y="52"/>
                </a:cubicBezTo>
                <a:cubicBezTo>
                  <a:pt x="8265" y="53"/>
                  <a:pt x="8273" y="53"/>
                  <a:pt x="8284" y="53"/>
                </a:cubicBezTo>
                <a:cubicBezTo>
                  <a:pt x="8285" y="53"/>
                  <a:pt x="8250" y="53"/>
                  <a:pt x="8236" y="54"/>
                </a:cubicBezTo>
                <a:cubicBezTo>
                  <a:pt x="8271" y="55"/>
                  <a:pt x="8243" y="56"/>
                  <a:pt x="8265" y="56"/>
                </a:cubicBezTo>
                <a:cubicBezTo>
                  <a:pt x="8242" y="57"/>
                  <a:pt x="8224" y="56"/>
                  <a:pt x="8196" y="56"/>
                </a:cubicBezTo>
                <a:cubicBezTo>
                  <a:pt x="8182" y="55"/>
                  <a:pt x="8208" y="55"/>
                  <a:pt x="8205" y="53"/>
                </a:cubicBezTo>
                <a:cubicBezTo>
                  <a:pt x="8177" y="54"/>
                  <a:pt x="8164" y="51"/>
                  <a:pt x="8122" y="52"/>
                </a:cubicBezTo>
                <a:cubicBezTo>
                  <a:pt x="8177" y="53"/>
                  <a:pt x="8107" y="55"/>
                  <a:pt x="8088" y="56"/>
                </a:cubicBezTo>
                <a:lnTo>
                  <a:pt x="8097" y="56"/>
                </a:lnTo>
                <a:cubicBezTo>
                  <a:pt x="8080" y="57"/>
                  <a:pt x="8065" y="57"/>
                  <a:pt x="8053" y="56"/>
                </a:cubicBezTo>
                <a:cubicBezTo>
                  <a:pt x="8075" y="55"/>
                  <a:pt x="8097" y="56"/>
                  <a:pt x="8091" y="54"/>
                </a:cubicBezTo>
                <a:cubicBezTo>
                  <a:pt x="8076" y="54"/>
                  <a:pt x="8061" y="54"/>
                  <a:pt x="8044" y="54"/>
                </a:cubicBezTo>
                <a:lnTo>
                  <a:pt x="8059" y="53"/>
                </a:lnTo>
                <a:lnTo>
                  <a:pt x="7985" y="53"/>
                </a:lnTo>
                <a:cubicBezTo>
                  <a:pt x="7973" y="55"/>
                  <a:pt x="7953" y="56"/>
                  <a:pt x="7943" y="58"/>
                </a:cubicBezTo>
                <a:cubicBezTo>
                  <a:pt x="7925" y="57"/>
                  <a:pt x="7900" y="58"/>
                  <a:pt x="7883" y="58"/>
                </a:cubicBezTo>
                <a:lnTo>
                  <a:pt x="7891" y="58"/>
                </a:lnTo>
                <a:cubicBezTo>
                  <a:pt x="7858" y="56"/>
                  <a:pt x="7785" y="57"/>
                  <a:pt x="7779" y="58"/>
                </a:cubicBezTo>
                <a:cubicBezTo>
                  <a:pt x="7755" y="57"/>
                  <a:pt x="7945" y="51"/>
                  <a:pt x="7779" y="52"/>
                </a:cubicBezTo>
                <a:cubicBezTo>
                  <a:pt x="7715" y="51"/>
                  <a:pt x="7739" y="55"/>
                  <a:pt x="7703" y="57"/>
                </a:cubicBezTo>
                <a:cubicBezTo>
                  <a:pt x="7703" y="57"/>
                  <a:pt x="7705" y="56"/>
                  <a:pt x="7702" y="56"/>
                </a:cubicBezTo>
                <a:cubicBezTo>
                  <a:pt x="7674" y="55"/>
                  <a:pt x="7671" y="57"/>
                  <a:pt x="7648" y="57"/>
                </a:cubicBezTo>
                <a:cubicBezTo>
                  <a:pt x="7665" y="58"/>
                  <a:pt x="7689" y="58"/>
                  <a:pt x="7697" y="58"/>
                </a:cubicBezTo>
                <a:cubicBezTo>
                  <a:pt x="7688" y="59"/>
                  <a:pt x="7639" y="57"/>
                  <a:pt x="7618" y="59"/>
                </a:cubicBezTo>
                <a:cubicBezTo>
                  <a:pt x="7646" y="56"/>
                  <a:pt x="7565" y="57"/>
                  <a:pt x="7586" y="56"/>
                </a:cubicBezTo>
                <a:cubicBezTo>
                  <a:pt x="7531" y="54"/>
                  <a:pt x="7472" y="56"/>
                  <a:pt x="7443" y="58"/>
                </a:cubicBezTo>
                <a:cubicBezTo>
                  <a:pt x="7406" y="55"/>
                  <a:pt x="7378" y="58"/>
                  <a:pt x="7317" y="56"/>
                </a:cubicBezTo>
                <a:cubicBezTo>
                  <a:pt x="7327" y="56"/>
                  <a:pt x="7343" y="56"/>
                  <a:pt x="7356" y="56"/>
                </a:cubicBezTo>
                <a:cubicBezTo>
                  <a:pt x="7391" y="55"/>
                  <a:pt x="7294" y="55"/>
                  <a:pt x="7347" y="54"/>
                </a:cubicBezTo>
                <a:cubicBezTo>
                  <a:pt x="7335" y="54"/>
                  <a:pt x="7346" y="55"/>
                  <a:pt x="7358" y="54"/>
                </a:cubicBezTo>
                <a:cubicBezTo>
                  <a:pt x="7378" y="54"/>
                  <a:pt x="7397" y="53"/>
                  <a:pt x="7392" y="52"/>
                </a:cubicBezTo>
                <a:lnTo>
                  <a:pt x="7343" y="51"/>
                </a:lnTo>
                <a:lnTo>
                  <a:pt x="7360" y="50"/>
                </a:lnTo>
                <a:lnTo>
                  <a:pt x="7285" y="47"/>
                </a:lnTo>
                <a:cubicBezTo>
                  <a:pt x="7283" y="48"/>
                  <a:pt x="7290" y="48"/>
                  <a:pt x="7294" y="49"/>
                </a:cubicBezTo>
                <a:cubicBezTo>
                  <a:pt x="7207" y="47"/>
                  <a:pt x="7107" y="48"/>
                  <a:pt x="7031" y="48"/>
                </a:cubicBezTo>
                <a:cubicBezTo>
                  <a:pt x="7017" y="53"/>
                  <a:pt x="6844" y="50"/>
                  <a:pt x="6782" y="53"/>
                </a:cubicBezTo>
                <a:cubicBezTo>
                  <a:pt x="6799" y="52"/>
                  <a:pt x="6808" y="49"/>
                  <a:pt x="6798" y="48"/>
                </a:cubicBezTo>
                <a:cubicBezTo>
                  <a:pt x="6811" y="47"/>
                  <a:pt x="6840" y="45"/>
                  <a:pt x="6871" y="46"/>
                </a:cubicBezTo>
                <a:cubicBezTo>
                  <a:pt x="6876" y="47"/>
                  <a:pt x="6914" y="48"/>
                  <a:pt x="6889" y="49"/>
                </a:cubicBezTo>
                <a:cubicBezTo>
                  <a:pt x="6975" y="48"/>
                  <a:pt x="6878" y="46"/>
                  <a:pt x="6903" y="44"/>
                </a:cubicBezTo>
                <a:cubicBezTo>
                  <a:pt x="6808" y="44"/>
                  <a:pt x="6752" y="48"/>
                  <a:pt x="6692" y="49"/>
                </a:cubicBezTo>
                <a:lnTo>
                  <a:pt x="6690" y="48"/>
                </a:lnTo>
                <a:lnTo>
                  <a:pt x="6645" y="49"/>
                </a:lnTo>
                <a:cubicBezTo>
                  <a:pt x="6682" y="50"/>
                  <a:pt x="6680" y="53"/>
                  <a:pt x="6632" y="52"/>
                </a:cubicBezTo>
                <a:lnTo>
                  <a:pt x="6638" y="52"/>
                </a:lnTo>
                <a:cubicBezTo>
                  <a:pt x="6611" y="50"/>
                  <a:pt x="6554" y="52"/>
                  <a:pt x="6511" y="51"/>
                </a:cubicBezTo>
                <a:lnTo>
                  <a:pt x="6483" y="53"/>
                </a:lnTo>
                <a:cubicBezTo>
                  <a:pt x="6440" y="53"/>
                  <a:pt x="6438" y="50"/>
                  <a:pt x="6424" y="48"/>
                </a:cubicBezTo>
                <a:cubicBezTo>
                  <a:pt x="6357" y="47"/>
                  <a:pt x="6319" y="50"/>
                  <a:pt x="6271" y="52"/>
                </a:cubicBezTo>
                <a:cubicBezTo>
                  <a:pt x="6250" y="50"/>
                  <a:pt x="6150" y="50"/>
                  <a:pt x="6203" y="48"/>
                </a:cubicBezTo>
                <a:cubicBezTo>
                  <a:pt x="6142" y="49"/>
                  <a:pt x="6154" y="57"/>
                  <a:pt x="6051" y="53"/>
                </a:cubicBezTo>
                <a:lnTo>
                  <a:pt x="6078" y="51"/>
                </a:lnTo>
                <a:cubicBezTo>
                  <a:pt x="5979" y="52"/>
                  <a:pt x="5838" y="54"/>
                  <a:pt x="5792" y="53"/>
                </a:cubicBezTo>
                <a:cubicBezTo>
                  <a:pt x="5829" y="48"/>
                  <a:pt x="5669" y="48"/>
                  <a:pt x="5651" y="43"/>
                </a:cubicBezTo>
                <a:cubicBezTo>
                  <a:pt x="5656" y="44"/>
                  <a:pt x="5619" y="44"/>
                  <a:pt x="5613" y="45"/>
                </a:cubicBezTo>
                <a:cubicBezTo>
                  <a:pt x="5605" y="44"/>
                  <a:pt x="5592" y="44"/>
                  <a:pt x="5577" y="45"/>
                </a:cubicBezTo>
                <a:cubicBezTo>
                  <a:pt x="5616" y="46"/>
                  <a:pt x="5550" y="50"/>
                  <a:pt x="5624" y="48"/>
                </a:cubicBezTo>
                <a:cubicBezTo>
                  <a:pt x="5587" y="51"/>
                  <a:pt x="5539" y="54"/>
                  <a:pt x="5457" y="54"/>
                </a:cubicBezTo>
                <a:lnTo>
                  <a:pt x="5458" y="52"/>
                </a:lnTo>
                <a:lnTo>
                  <a:pt x="5523" y="52"/>
                </a:lnTo>
                <a:cubicBezTo>
                  <a:pt x="5516" y="51"/>
                  <a:pt x="5549" y="51"/>
                  <a:pt x="5563" y="50"/>
                </a:cubicBezTo>
                <a:cubicBezTo>
                  <a:pt x="5443" y="49"/>
                  <a:pt x="5579" y="45"/>
                  <a:pt x="5456" y="46"/>
                </a:cubicBezTo>
                <a:cubicBezTo>
                  <a:pt x="5444" y="47"/>
                  <a:pt x="5452" y="46"/>
                  <a:pt x="5420" y="47"/>
                </a:cubicBezTo>
                <a:cubicBezTo>
                  <a:pt x="5435" y="47"/>
                  <a:pt x="5437" y="46"/>
                  <a:pt x="5413" y="45"/>
                </a:cubicBezTo>
                <a:lnTo>
                  <a:pt x="5390" y="47"/>
                </a:lnTo>
                <a:cubicBezTo>
                  <a:pt x="5347" y="44"/>
                  <a:pt x="5461" y="45"/>
                  <a:pt x="5424" y="42"/>
                </a:cubicBezTo>
                <a:cubicBezTo>
                  <a:pt x="5472" y="41"/>
                  <a:pt x="5554" y="40"/>
                  <a:pt x="5539" y="37"/>
                </a:cubicBezTo>
                <a:cubicBezTo>
                  <a:pt x="5461" y="36"/>
                  <a:pt x="5469" y="42"/>
                  <a:pt x="5388" y="41"/>
                </a:cubicBezTo>
                <a:lnTo>
                  <a:pt x="5379" y="40"/>
                </a:lnTo>
                <a:cubicBezTo>
                  <a:pt x="5351" y="41"/>
                  <a:pt x="5346" y="43"/>
                  <a:pt x="5330" y="44"/>
                </a:cubicBezTo>
                <a:cubicBezTo>
                  <a:pt x="5329" y="43"/>
                  <a:pt x="5322" y="43"/>
                  <a:pt x="5303" y="42"/>
                </a:cubicBezTo>
                <a:cubicBezTo>
                  <a:pt x="5255" y="45"/>
                  <a:pt x="5223" y="46"/>
                  <a:pt x="5179" y="49"/>
                </a:cubicBezTo>
                <a:cubicBezTo>
                  <a:pt x="5297" y="46"/>
                  <a:pt x="5280" y="51"/>
                  <a:pt x="5402" y="49"/>
                </a:cubicBezTo>
                <a:cubicBezTo>
                  <a:pt x="5383" y="49"/>
                  <a:pt x="5297" y="50"/>
                  <a:pt x="5292" y="53"/>
                </a:cubicBezTo>
                <a:lnTo>
                  <a:pt x="5293" y="51"/>
                </a:lnTo>
                <a:cubicBezTo>
                  <a:pt x="5253" y="52"/>
                  <a:pt x="5214" y="53"/>
                  <a:pt x="5164" y="53"/>
                </a:cubicBezTo>
                <a:lnTo>
                  <a:pt x="5194" y="51"/>
                </a:lnTo>
                <a:cubicBezTo>
                  <a:pt x="5128" y="53"/>
                  <a:pt x="5084" y="48"/>
                  <a:pt x="5032" y="52"/>
                </a:cubicBezTo>
                <a:cubicBezTo>
                  <a:pt x="5051" y="52"/>
                  <a:pt x="5065" y="52"/>
                  <a:pt x="5077" y="52"/>
                </a:cubicBezTo>
                <a:cubicBezTo>
                  <a:pt x="5043" y="53"/>
                  <a:pt x="5000" y="52"/>
                  <a:pt x="4963" y="52"/>
                </a:cubicBezTo>
                <a:lnTo>
                  <a:pt x="4887" y="56"/>
                </a:lnTo>
                <a:cubicBezTo>
                  <a:pt x="4887" y="55"/>
                  <a:pt x="4839" y="55"/>
                  <a:pt x="4862" y="53"/>
                </a:cubicBezTo>
                <a:cubicBezTo>
                  <a:pt x="4807" y="51"/>
                  <a:pt x="4781" y="55"/>
                  <a:pt x="4749" y="55"/>
                </a:cubicBezTo>
                <a:cubicBezTo>
                  <a:pt x="4693" y="53"/>
                  <a:pt x="4798" y="54"/>
                  <a:pt x="4804" y="51"/>
                </a:cubicBezTo>
                <a:cubicBezTo>
                  <a:pt x="4726" y="50"/>
                  <a:pt x="4644" y="51"/>
                  <a:pt x="4600" y="53"/>
                </a:cubicBezTo>
                <a:cubicBezTo>
                  <a:pt x="4616" y="54"/>
                  <a:pt x="4623" y="54"/>
                  <a:pt x="4623" y="55"/>
                </a:cubicBezTo>
                <a:cubicBezTo>
                  <a:pt x="4620" y="54"/>
                  <a:pt x="4589" y="54"/>
                  <a:pt x="4572" y="54"/>
                </a:cubicBezTo>
                <a:lnTo>
                  <a:pt x="4560" y="55"/>
                </a:lnTo>
                <a:cubicBezTo>
                  <a:pt x="4530" y="55"/>
                  <a:pt x="4535" y="54"/>
                  <a:pt x="4559" y="53"/>
                </a:cubicBezTo>
                <a:cubicBezTo>
                  <a:pt x="4532" y="52"/>
                  <a:pt x="4498" y="55"/>
                  <a:pt x="4470" y="53"/>
                </a:cubicBezTo>
                <a:cubicBezTo>
                  <a:pt x="4517" y="52"/>
                  <a:pt x="4578" y="53"/>
                  <a:pt x="4602" y="52"/>
                </a:cubicBezTo>
                <a:cubicBezTo>
                  <a:pt x="4503" y="53"/>
                  <a:pt x="4503" y="48"/>
                  <a:pt x="4377" y="50"/>
                </a:cubicBezTo>
                <a:cubicBezTo>
                  <a:pt x="4375" y="49"/>
                  <a:pt x="4397" y="48"/>
                  <a:pt x="4372" y="48"/>
                </a:cubicBezTo>
                <a:cubicBezTo>
                  <a:pt x="4316" y="48"/>
                  <a:pt x="4358" y="51"/>
                  <a:pt x="4340" y="52"/>
                </a:cubicBezTo>
                <a:cubicBezTo>
                  <a:pt x="4383" y="51"/>
                  <a:pt x="4404" y="52"/>
                  <a:pt x="4429" y="54"/>
                </a:cubicBezTo>
                <a:lnTo>
                  <a:pt x="4417" y="55"/>
                </a:lnTo>
                <a:cubicBezTo>
                  <a:pt x="4415" y="54"/>
                  <a:pt x="4388" y="54"/>
                  <a:pt x="4380" y="54"/>
                </a:cubicBezTo>
                <a:lnTo>
                  <a:pt x="4373" y="56"/>
                </a:lnTo>
                <a:cubicBezTo>
                  <a:pt x="4376" y="54"/>
                  <a:pt x="4333" y="52"/>
                  <a:pt x="4299" y="53"/>
                </a:cubicBezTo>
                <a:cubicBezTo>
                  <a:pt x="4333" y="54"/>
                  <a:pt x="4324" y="54"/>
                  <a:pt x="4334" y="57"/>
                </a:cubicBezTo>
                <a:cubicBezTo>
                  <a:pt x="4286" y="60"/>
                  <a:pt x="4279" y="55"/>
                  <a:pt x="4226" y="58"/>
                </a:cubicBezTo>
                <a:cubicBezTo>
                  <a:pt x="4230" y="57"/>
                  <a:pt x="4277" y="56"/>
                  <a:pt x="4236" y="56"/>
                </a:cubicBezTo>
                <a:cubicBezTo>
                  <a:pt x="4203" y="56"/>
                  <a:pt x="4207" y="57"/>
                  <a:pt x="4184" y="58"/>
                </a:cubicBezTo>
                <a:cubicBezTo>
                  <a:pt x="4210" y="56"/>
                  <a:pt x="4203" y="54"/>
                  <a:pt x="4231" y="52"/>
                </a:cubicBezTo>
                <a:cubicBezTo>
                  <a:pt x="4290" y="52"/>
                  <a:pt x="4255" y="52"/>
                  <a:pt x="4313" y="51"/>
                </a:cubicBezTo>
                <a:lnTo>
                  <a:pt x="4264" y="49"/>
                </a:lnTo>
                <a:cubicBezTo>
                  <a:pt x="4314" y="49"/>
                  <a:pt x="4301" y="47"/>
                  <a:pt x="4305" y="46"/>
                </a:cubicBezTo>
                <a:cubicBezTo>
                  <a:pt x="4218" y="44"/>
                  <a:pt x="4240" y="49"/>
                  <a:pt x="4184" y="49"/>
                </a:cubicBezTo>
                <a:cubicBezTo>
                  <a:pt x="4157" y="50"/>
                  <a:pt x="4236" y="49"/>
                  <a:pt x="4194" y="51"/>
                </a:cubicBezTo>
                <a:cubicBezTo>
                  <a:pt x="4142" y="50"/>
                  <a:pt x="4182" y="52"/>
                  <a:pt x="4124" y="53"/>
                </a:cubicBezTo>
                <a:lnTo>
                  <a:pt x="4134" y="52"/>
                </a:lnTo>
                <a:cubicBezTo>
                  <a:pt x="4116" y="51"/>
                  <a:pt x="4099" y="52"/>
                  <a:pt x="4078" y="53"/>
                </a:cubicBezTo>
                <a:cubicBezTo>
                  <a:pt x="4055" y="53"/>
                  <a:pt x="4104" y="60"/>
                  <a:pt x="4010" y="60"/>
                </a:cubicBezTo>
                <a:cubicBezTo>
                  <a:pt x="4015" y="60"/>
                  <a:pt x="4017" y="59"/>
                  <a:pt x="4017" y="59"/>
                </a:cubicBezTo>
                <a:lnTo>
                  <a:pt x="4108" y="41"/>
                </a:lnTo>
                <a:cubicBezTo>
                  <a:pt x="4013" y="41"/>
                  <a:pt x="3904" y="41"/>
                  <a:pt x="3795" y="40"/>
                </a:cubicBezTo>
                <a:cubicBezTo>
                  <a:pt x="3769" y="37"/>
                  <a:pt x="3873" y="37"/>
                  <a:pt x="3866" y="36"/>
                </a:cubicBezTo>
                <a:lnTo>
                  <a:pt x="3916" y="36"/>
                </a:lnTo>
                <a:cubicBezTo>
                  <a:pt x="3913" y="38"/>
                  <a:pt x="3812" y="37"/>
                  <a:pt x="3857" y="39"/>
                </a:cubicBezTo>
                <a:cubicBezTo>
                  <a:pt x="3945" y="38"/>
                  <a:pt x="3985" y="40"/>
                  <a:pt x="4068" y="37"/>
                </a:cubicBezTo>
                <a:cubicBezTo>
                  <a:pt x="4042" y="33"/>
                  <a:pt x="3958" y="37"/>
                  <a:pt x="3904" y="35"/>
                </a:cubicBezTo>
                <a:cubicBezTo>
                  <a:pt x="3927" y="35"/>
                  <a:pt x="3946" y="35"/>
                  <a:pt x="3965" y="34"/>
                </a:cubicBezTo>
                <a:lnTo>
                  <a:pt x="3801" y="33"/>
                </a:lnTo>
                <a:lnTo>
                  <a:pt x="3788" y="34"/>
                </a:lnTo>
                <a:lnTo>
                  <a:pt x="3858" y="34"/>
                </a:lnTo>
                <a:cubicBezTo>
                  <a:pt x="3806" y="34"/>
                  <a:pt x="3762" y="36"/>
                  <a:pt x="3758" y="39"/>
                </a:cubicBezTo>
                <a:lnTo>
                  <a:pt x="3768" y="39"/>
                </a:lnTo>
                <a:lnTo>
                  <a:pt x="3749" y="40"/>
                </a:lnTo>
                <a:lnTo>
                  <a:pt x="3713" y="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0"/>
          <p:cNvSpPr/>
          <p:nvPr/>
        </p:nvSpPr>
        <p:spPr>
          <a:xfrm>
            <a:off x="9637920" y="4754880"/>
            <a:ext cx="60480" cy="360"/>
          </a:xfrm>
          <a:custGeom>
            <a:avLst/>
            <a:gdLst/>
            <a:ahLst/>
            <a:rect l="l" t="t" r="r" b="b"/>
            <a:pathLst>
              <a:path w="66" h="2">
                <a:moveTo>
                  <a:pt x="19" y="2"/>
                </a:moveTo>
                <a:lnTo>
                  <a:pt x="19" y="2"/>
                </a:lnTo>
                <a:cubicBezTo>
                  <a:pt x="33" y="2"/>
                  <a:pt x="66" y="2"/>
                  <a:pt x="60" y="0"/>
                </a:cubicBezTo>
                <a:cubicBezTo>
                  <a:pt x="60" y="2"/>
                  <a:pt x="0" y="0"/>
                  <a:pt x="19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1"/>
          <p:cNvSpPr/>
          <p:nvPr/>
        </p:nvSpPr>
        <p:spPr>
          <a:xfrm>
            <a:off x="9669960" y="4758120"/>
            <a:ext cx="36720" cy="360"/>
          </a:xfrm>
          <a:custGeom>
            <a:avLst/>
            <a:gdLst/>
            <a:ahLst/>
            <a:rect l="l" t="t" r="r" b="b"/>
            <a:pathLst>
              <a:path w="41" h="1">
                <a:moveTo>
                  <a:pt x="25" y="1"/>
                </a:moveTo>
                <a:lnTo>
                  <a:pt x="25" y="1"/>
                </a:lnTo>
                <a:cubicBezTo>
                  <a:pt x="27" y="1"/>
                  <a:pt x="26" y="0"/>
                  <a:pt x="41" y="0"/>
                </a:cubicBezTo>
                <a:lnTo>
                  <a:pt x="0" y="0"/>
                </a:lnTo>
                <a:lnTo>
                  <a:pt x="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2"/>
          <p:cNvSpPr/>
          <p:nvPr/>
        </p:nvSpPr>
        <p:spPr>
          <a:xfrm>
            <a:off x="9732240" y="4766760"/>
            <a:ext cx="121320" cy="3960"/>
          </a:xfrm>
          <a:custGeom>
            <a:avLst/>
            <a:gdLst/>
            <a:ahLst/>
            <a:rect l="l" t="t" r="r" b="b"/>
            <a:pathLst>
              <a:path w="130" h="7">
                <a:moveTo>
                  <a:pt x="2" y="3"/>
                </a:moveTo>
                <a:lnTo>
                  <a:pt x="2" y="3"/>
                </a:lnTo>
                <a:cubicBezTo>
                  <a:pt x="23" y="2"/>
                  <a:pt x="37" y="1"/>
                  <a:pt x="70" y="2"/>
                </a:cubicBezTo>
                <a:cubicBezTo>
                  <a:pt x="82" y="6"/>
                  <a:pt x="15" y="2"/>
                  <a:pt x="0" y="6"/>
                </a:cubicBezTo>
                <a:cubicBezTo>
                  <a:pt x="61" y="7"/>
                  <a:pt x="80" y="4"/>
                  <a:pt x="130" y="4"/>
                </a:cubicBezTo>
                <a:cubicBezTo>
                  <a:pt x="106" y="2"/>
                  <a:pt x="4" y="0"/>
                  <a:pt x="2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3"/>
          <p:cNvSpPr/>
          <p:nvPr/>
        </p:nvSpPr>
        <p:spPr>
          <a:xfrm>
            <a:off x="9704880" y="4773240"/>
            <a:ext cx="33840" cy="360"/>
          </a:xfrm>
          <a:custGeom>
            <a:avLst/>
            <a:gdLst/>
            <a:ahLst/>
            <a:rect l="l" t="t" r="r" b="b"/>
            <a:pathLst>
              <a:path w="38" h="1">
                <a:moveTo>
                  <a:pt x="4" y="1"/>
                </a:moveTo>
                <a:lnTo>
                  <a:pt x="4" y="1"/>
                </a:lnTo>
                <a:lnTo>
                  <a:pt x="38" y="0"/>
                </a:lnTo>
                <a:lnTo>
                  <a:pt x="34" y="0"/>
                </a:lnTo>
                <a:lnTo>
                  <a:pt x="0" y="1"/>
                </a:lnTo>
                <a:lnTo>
                  <a:pt x="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4"/>
          <p:cNvSpPr/>
          <p:nvPr/>
        </p:nvSpPr>
        <p:spPr>
          <a:xfrm>
            <a:off x="8973720" y="4736520"/>
            <a:ext cx="30600" cy="360"/>
          </a:xfrm>
          <a:custGeom>
            <a:avLst/>
            <a:gdLst/>
            <a:ahLst/>
            <a:rect l="l" t="t" r="r" b="b"/>
            <a:pathLst>
              <a:path w="35" h="2">
                <a:moveTo>
                  <a:pt x="35" y="2"/>
                </a:moveTo>
                <a:lnTo>
                  <a:pt x="35" y="2"/>
                </a:lnTo>
                <a:cubicBezTo>
                  <a:pt x="32" y="0"/>
                  <a:pt x="11" y="1"/>
                  <a:pt x="0" y="2"/>
                </a:cubicBezTo>
                <a:cubicBezTo>
                  <a:pt x="9" y="2"/>
                  <a:pt x="22" y="2"/>
                  <a:pt x="35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5"/>
          <p:cNvSpPr/>
          <p:nvPr/>
        </p:nvSpPr>
        <p:spPr>
          <a:xfrm>
            <a:off x="2397960" y="4738320"/>
            <a:ext cx="244080" cy="360"/>
          </a:xfrm>
          <a:custGeom>
            <a:avLst/>
            <a:gdLst/>
            <a:ahLst/>
            <a:rect l="l" t="t" r="r" b="b"/>
            <a:pathLst>
              <a:path w="259" h="1">
                <a:moveTo>
                  <a:pt x="259" y="0"/>
                </a:moveTo>
                <a:lnTo>
                  <a:pt x="259" y="0"/>
                </a:lnTo>
                <a:lnTo>
                  <a:pt x="0" y="1"/>
                </a:lnTo>
                <a:lnTo>
                  <a:pt x="2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6"/>
          <p:cNvSpPr/>
          <p:nvPr/>
        </p:nvSpPr>
        <p:spPr>
          <a:xfrm>
            <a:off x="8158320" y="4737240"/>
            <a:ext cx="189720" cy="3240"/>
          </a:xfrm>
          <a:custGeom>
            <a:avLst/>
            <a:gdLst/>
            <a:ahLst/>
            <a:rect l="l" t="t" r="r" b="b"/>
            <a:pathLst>
              <a:path w="202" h="6">
                <a:moveTo>
                  <a:pt x="30" y="6"/>
                </a:moveTo>
                <a:lnTo>
                  <a:pt x="30" y="6"/>
                </a:lnTo>
                <a:cubicBezTo>
                  <a:pt x="100" y="5"/>
                  <a:pt x="131" y="3"/>
                  <a:pt x="202" y="3"/>
                </a:cubicBezTo>
                <a:cubicBezTo>
                  <a:pt x="109" y="0"/>
                  <a:pt x="79" y="6"/>
                  <a:pt x="0" y="3"/>
                </a:cubicBezTo>
                <a:lnTo>
                  <a:pt x="30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7"/>
          <p:cNvSpPr/>
          <p:nvPr/>
        </p:nvSpPr>
        <p:spPr>
          <a:xfrm>
            <a:off x="8159760" y="4733280"/>
            <a:ext cx="68400" cy="1440"/>
          </a:xfrm>
          <a:custGeom>
            <a:avLst/>
            <a:gdLst/>
            <a:ahLst/>
            <a:rect l="l" t="t" r="r" b="b"/>
            <a:pathLst>
              <a:path w="75" h="4">
                <a:moveTo>
                  <a:pt x="54" y="0"/>
                </a:moveTo>
                <a:lnTo>
                  <a:pt x="54" y="0"/>
                </a:lnTo>
                <a:cubicBezTo>
                  <a:pt x="65" y="2"/>
                  <a:pt x="0" y="3"/>
                  <a:pt x="10" y="4"/>
                </a:cubicBezTo>
                <a:cubicBezTo>
                  <a:pt x="57" y="4"/>
                  <a:pt x="32" y="2"/>
                  <a:pt x="75" y="2"/>
                </a:cubicBezTo>
                <a:lnTo>
                  <a:pt x="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8"/>
          <p:cNvSpPr/>
          <p:nvPr/>
        </p:nvSpPr>
        <p:spPr>
          <a:xfrm>
            <a:off x="8490600" y="4770000"/>
            <a:ext cx="17280" cy="360"/>
          </a:xfrm>
          <a:custGeom>
            <a:avLst/>
            <a:gdLst/>
            <a:ahLst/>
            <a:rect l="l" t="t" r="r" b="b"/>
            <a:pathLst>
              <a:path w="21" h="1">
                <a:moveTo>
                  <a:pt x="21" y="0"/>
                </a:moveTo>
                <a:lnTo>
                  <a:pt x="21" y="0"/>
                </a:lnTo>
                <a:lnTo>
                  <a:pt x="0" y="1"/>
                </a:lnTo>
                <a:lnTo>
                  <a:pt x="17" y="1"/>
                </a:lnTo>
                <a:lnTo>
                  <a:pt x="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9"/>
          <p:cNvSpPr/>
          <p:nvPr/>
        </p:nvSpPr>
        <p:spPr>
          <a:xfrm>
            <a:off x="7882560" y="4733280"/>
            <a:ext cx="30600" cy="360"/>
          </a:xfrm>
          <a:custGeom>
            <a:avLst/>
            <a:gdLst/>
            <a:ahLst/>
            <a:rect l="l" t="t" r="r" b="b"/>
            <a:pathLst>
              <a:path w="35" h="1">
                <a:moveTo>
                  <a:pt x="27" y="1"/>
                </a:moveTo>
                <a:lnTo>
                  <a:pt x="27" y="1"/>
                </a:lnTo>
                <a:lnTo>
                  <a:pt x="35" y="1"/>
                </a:lnTo>
                <a:lnTo>
                  <a:pt x="0" y="0"/>
                </a:lnTo>
                <a:lnTo>
                  <a:pt x="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70"/>
          <p:cNvSpPr/>
          <p:nvPr/>
        </p:nvSpPr>
        <p:spPr>
          <a:xfrm>
            <a:off x="7915680" y="4733280"/>
            <a:ext cx="5400" cy="360"/>
          </a:xfrm>
          <a:custGeom>
            <a:avLst/>
            <a:gdLst/>
            <a:ahLst/>
            <a:rect l="l" t="t" r="r" b="b"/>
            <a:pathLst>
              <a:path w="8" h="1">
                <a:moveTo>
                  <a:pt x="8" y="0"/>
                </a:moveTo>
                <a:lnTo>
                  <a:pt x="8" y="0"/>
                </a:lnTo>
                <a:lnTo>
                  <a:pt x="0" y="1"/>
                </a:lnTo>
                <a:lnTo>
                  <a:pt x="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8485200" y="4775040"/>
            <a:ext cx="42480" cy="360"/>
          </a:xfrm>
          <a:custGeom>
            <a:avLst/>
            <a:gdLst/>
            <a:ahLst/>
            <a:rect l="l" t="t" r="r" b="b"/>
            <a:pathLst>
              <a:path w="47" h="1">
                <a:moveTo>
                  <a:pt x="0" y="0"/>
                </a:moveTo>
                <a:lnTo>
                  <a:pt x="0" y="0"/>
                </a:lnTo>
                <a:lnTo>
                  <a:pt x="32" y="1"/>
                </a:lnTo>
                <a:lnTo>
                  <a:pt x="4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8206200" y="4761000"/>
            <a:ext cx="39240" cy="360"/>
          </a:xfrm>
          <a:custGeom>
            <a:avLst/>
            <a:gdLst/>
            <a:ahLst/>
            <a:rect l="l" t="t" r="r" b="b"/>
            <a:pathLst>
              <a:path w="44" h="1">
                <a:moveTo>
                  <a:pt x="16" y="1"/>
                </a:moveTo>
                <a:lnTo>
                  <a:pt x="16" y="1"/>
                </a:lnTo>
                <a:lnTo>
                  <a:pt x="44" y="1"/>
                </a:lnTo>
                <a:cubicBezTo>
                  <a:pt x="39" y="1"/>
                  <a:pt x="0" y="0"/>
                  <a:pt x="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7673040" y="4733280"/>
            <a:ext cx="32760" cy="360"/>
          </a:xfrm>
          <a:custGeom>
            <a:avLst/>
            <a:gdLst/>
            <a:ahLst/>
            <a:rect l="l" t="t" r="r" b="b"/>
            <a:pathLst>
              <a:path w="37" h="1">
                <a:moveTo>
                  <a:pt x="34" y="0"/>
                </a:moveTo>
                <a:lnTo>
                  <a:pt x="34" y="0"/>
                </a:lnTo>
                <a:lnTo>
                  <a:pt x="0" y="1"/>
                </a:lnTo>
                <a:lnTo>
                  <a:pt x="3" y="1"/>
                </a:lnTo>
                <a:lnTo>
                  <a:pt x="37" y="0"/>
                </a:lnTo>
                <a:lnTo>
                  <a:pt x="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7958880" y="4768920"/>
            <a:ext cx="69120" cy="360"/>
          </a:xfrm>
          <a:custGeom>
            <a:avLst/>
            <a:gdLst/>
            <a:ahLst/>
            <a:rect l="l" t="t" r="r" b="b"/>
            <a:pathLst>
              <a:path w="76" h="2">
                <a:moveTo>
                  <a:pt x="56" y="0"/>
                </a:moveTo>
                <a:lnTo>
                  <a:pt x="56" y="0"/>
                </a:lnTo>
                <a:cubicBezTo>
                  <a:pt x="76" y="2"/>
                  <a:pt x="0" y="0"/>
                  <a:pt x="40" y="2"/>
                </a:cubicBezTo>
                <a:cubicBezTo>
                  <a:pt x="76" y="2"/>
                  <a:pt x="61" y="1"/>
                  <a:pt x="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7606080" y="4755960"/>
            <a:ext cx="10800" cy="360"/>
          </a:xfrm>
          <a:custGeom>
            <a:avLst/>
            <a:gdLst/>
            <a:ahLst/>
            <a:rect l="l" t="t" r="r" b="b"/>
            <a:pathLst>
              <a:path w="14" h="1">
                <a:moveTo>
                  <a:pt x="14" y="0"/>
                </a:moveTo>
                <a:lnTo>
                  <a:pt x="14" y="0"/>
                </a:lnTo>
                <a:cubicBezTo>
                  <a:pt x="9" y="0"/>
                  <a:pt x="5" y="0"/>
                  <a:pt x="0" y="1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7619400" y="4755960"/>
            <a:ext cx="36000" cy="360"/>
          </a:xfrm>
          <a:custGeom>
            <a:avLst/>
            <a:gdLst/>
            <a:ahLst/>
            <a:rect l="l" t="t" r="r" b="b"/>
            <a:pathLst>
              <a:path w="40" h="1">
                <a:moveTo>
                  <a:pt x="0" y="0"/>
                </a:moveTo>
                <a:lnTo>
                  <a:pt x="0" y="0"/>
                </a:lnTo>
                <a:cubicBezTo>
                  <a:pt x="15" y="0"/>
                  <a:pt x="30" y="1"/>
                  <a:pt x="40" y="1"/>
                </a:cubicBezTo>
                <a:cubicBezTo>
                  <a:pt x="21" y="0"/>
                  <a:pt x="15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7453080" y="4754880"/>
            <a:ext cx="42480" cy="720"/>
          </a:xfrm>
          <a:custGeom>
            <a:avLst/>
            <a:gdLst/>
            <a:ahLst/>
            <a:rect l="l" t="t" r="r" b="b"/>
            <a:pathLst>
              <a:path w="47" h="3">
                <a:moveTo>
                  <a:pt x="5" y="2"/>
                </a:moveTo>
                <a:lnTo>
                  <a:pt x="5" y="2"/>
                </a:lnTo>
                <a:lnTo>
                  <a:pt x="18" y="2"/>
                </a:lnTo>
                <a:cubicBezTo>
                  <a:pt x="4" y="3"/>
                  <a:pt x="11" y="3"/>
                  <a:pt x="23" y="2"/>
                </a:cubicBezTo>
                <a:cubicBezTo>
                  <a:pt x="37" y="2"/>
                  <a:pt x="37" y="1"/>
                  <a:pt x="38" y="1"/>
                </a:cubicBezTo>
                <a:lnTo>
                  <a:pt x="47" y="0"/>
                </a:lnTo>
                <a:lnTo>
                  <a:pt x="35" y="1"/>
                </a:lnTo>
                <a:cubicBezTo>
                  <a:pt x="13" y="1"/>
                  <a:pt x="0" y="1"/>
                  <a:pt x="5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6854400" y="4728240"/>
            <a:ext cx="120240" cy="360"/>
          </a:xfrm>
          <a:custGeom>
            <a:avLst/>
            <a:gdLst/>
            <a:ahLst/>
            <a:rect l="l" t="t" r="r" b="b"/>
            <a:pathLst>
              <a:path w="129" h="3">
                <a:moveTo>
                  <a:pt x="0" y="0"/>
                </a:moveTo>
                <a:lnTo>
                  <a:pt x="0" y="0"/>
                </a:lnTo>
                <a:cubicBezTo>
                  <a:pt x="50" y="1"/>
                  <a:pt x="63" y="1"/>
                  <a:pt x="60" y="2"/>
                </a:cubicBezTo>
                <a:cubicBezTo>
                  <a:pt x="108" y="3"/>
                  <a:pt x="100" y="0"/>
                  <a:pt x="1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9"/>
          <p:cNvSpPr/>
          <p:nvPr/>
        </p:nvSpPr>
        <p:spPr>
          <a:xfrm>
            <a:off x="6977520" y="4728240"/>
            <a:ext cx="14040" cy="360"/>
          </a:xfrm>
          <a:custGeom>
            <a:avLst/>
            <a:gdLst/>
            <a:ahLst/>
            <a:rect l="l" t="t" r="r" b="b"/>
            <a:pathLst>
              <a:path w="18" h="0">
                <a:moveTo>
                  <a:pt x="0" y="0"/>
                </a:moveTo>
                <a:lnTo>
                  <a:pt x="0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80"/>
          <p:cNvSpPr/>
          <p:nvPr/>
        </p:nvSpPr>
        <p:spPr>
          <a:xfrm>
            <a:off x="7617960" y="4771440"/>
            <a:ext cx="26640" cy="360"/>
          </a:xfrm>
          <a:custGeom>
            <a:avLst/>
            <a:gdLst/>
            <a:ahLst/>
            <a:rect l="l" t="t" r="r" b="b"/>
            <a:pathLst>
              <a:path w="31" h="2">
                <a:moveTo>
                  <a:pt x="31" y="0"/>
                </a:moveTo>
                <a:lnTo>
                  <a:pt x="31" y="0"/>
                </a:lnTo>
                <a:lnTo>
                  <a:pt x="0" y="2"/>
                </a:lnTo>
                <a:lnTo>
                  <a:pt x="11" y="2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81"/>
          <p:cNvSpPr/>
          <p:nvPr/>
        </p:nvSpPr>
        <p:spPr>
          <a:xfrm>
            <a:off x="6774840" y="4727520"/>
            <a:ext cx="38520" cy="360"/>
          </a:xfrm>
          <a:custGeom>
            <a:avLst/>
            <a:gdLst/>
            <a:ahLst/>
            <a:rect l="l" t="t" r="r" b="b"/>
            <a:pathLst>
              <a:path w="43" h="1">
                <a:moveTo>
                  <a:pt x="9" y="1"/>
                </a:moveTo>
                <a:lnTo>
                  <a:pt x="9" y="1"/>
                </a:lnTo>
                <a:cubicBezTo>
                  <a:pt x="18" y="1"/>
                  <a:pt x="33" y="1"/>
                  <a:pt x="41" y="1"/>
                </a:cubicBezTo>
                <a:cubicBezTo>
                  <a:pt x="43" y="0"/>
                  <a:pt x="0" y="1"/>
                  <a:pt x="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2"/>
          <p:cNvSpPr/>
          <p:nvPr/>
        </p:nvSpPr>
        <p:spPr>
          <a:xfrm>
            <a:off x="6966360" y="4751640"/>
            <a:ext cx="45360" cy="360"/>
          </a:xfrm>
          <a:custGeom>
            <a:avLst/>
            <a:gdLst/>
            <a:ahLst/>
            <a:rect l="l" t="t" r="r" b="b"/>
            <a:pathLst>
              <a:path w="50" h="3">
                <a:moveTo>
                  <a:pt x="0" y="2"/>
                </a:moveTo>
                <a:lnTo>
                  <a:pt x="0" y="2"/>
                </a:lnTo>
                <a:cubicBezTo>
                  <a:pt x="6" y="3"/>
                  <a:pt x="37" y="2"/>
                  <a:pt x="50" y="3"/>
                </a:cubicBezTo>
                <a:cubicBezTo>
                  <a:pt x="32" y="2"/>
                  <a:pt x="17" y="0"/>
                  <a:pt x="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3"/>
          <p:cNvSpPr/>
          <p:nvPr/>
        </p:nvSpPr>
        <p:spPr>
          <a:xfrm>
            <a:off x="6647400" y="4731840"/>
            <a:ext cx="44640" cy="720"/>
          </a:xfrm>
          <a:custGeom>
            <a:avLst/>
            <a:gdLst/>
            <a:ahLst/>
            <a:rect l="l" t="t" r="r" b="b"/>
            <a:pathLst>
              <a:path w="49" h="4">
                <a:moveTo>
                  <a:pt x="0" y="1"/>
                </a:moveTo>
                <a:lnTo>
                  <a:pt x="0" y="1"/>
                </a:lnTo>
                <a:cubicBezTo>
                  <a:pt x="10" y="2"/>
                  <a:pt x="24" y="2"/>
                  <a:pt x="18" y="4"/>
                </a:cubicBezTo>
                <a:cubicBezTo>
                  <a:pt x="31" y="3"/>
                  <a:pt x="49" y="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4"/>
          <p:cNvSpPr/>
          <p:nvPr/>
        </p:nvSpPr>
        <p:spPr>
          <a:xfrm>
            <a:off x="6879600" y="4752360"/>
            <a:ext cx="37800" cy="360"/>
          </a:xfrm>
          <a:custGeom>
            <a:avLst/>
            <a:gdLst/>
            <a:ahLst/>
            <a:rect l="l" t="t" r="r" b="b"/>
            <a:pathLst>
              <a:path w="42" h="1">
                <a:moveTo>
                  <a:pt x="0" y="1"/>
                </a:moveTo>
                <a:lnTo>
                  <a:pt x="0" y="1"/>
                </a:lnTo>
                <a:lnTo>
                  <a:pt x="8" y="1"/>
                </a:lnTo>
                <a:lnTo>
                  <a:pt x="42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5"/>
          <p:cNvSpPr/>
          <p:nvPr/>
        </p:nvSpPr>
        <p:spPr>
          <a:xfrm>
            <a:off x="6919920" y="4765680"/>
            <a:ext cx="110160" cy="3960"/>
          </a:xfrm>
          <a:custGeom>
            <a:avLst/>
            <a:gdLst/>
            <a:ahLst/>
            <a:rect l="l" t="t" r="r" b="b"/>
            <a:pathLst>
              <a:path w="118" h="7">
                <a:moveTo>
                  <a:pt x="80" y="7"/>
                </a:moveTo>
                <a:lnTo>
                  <a:pt x="80" y="7"/>
                </a:lnTo>
                <a:cubicBezTo>
                  <a:pt x="118" y="5"/>
                  <a:pt x="19" y="3"/>
                  <a:pt x="85" y="1"/>
                </a:cubicBezTo>
                <a:cubicBezTo>
                  <a:pt x="0" y="0"/>
                  <a:pt x="92" y="4"/>
                  <a:pt x="29" y="4"/>
                </a:cubicBezTo>
                <a:cubicBezTo>
                  <a:pt x="66" y="4"/>
                  <a:pt x="84" y="6"/>
                  <a:pt x="80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6"/>
          <p:cNvSpPr/>
          <p:nvPr/>
        </p:nvSpPr>
        <p:spPr>
          <a:xfrm>
            <a:off x="6930000" y="4768920"/>
            <a:ext cx="14760" cy="360"/>
          </a:xfrm>
          <a:custGeom>
            <a:avLst/>
            <a:gdLst/>
            <a:ahLst/>
            <a:rect l="l" t="t" r="r" b="b"/>
            <a:pathLst>
              <a:path w="18" h="1">
                <a:moveTo>
                  <a:pt x="18" y="1"/>
                </a:moveTo>
                <a:lnTo>
                  <a:pt x="18" y="1"/>
                </a:lnTo>
                <a:lnTo>
                  <a:pt x="0" y="0"/>
                </a:lnTo>
                <a:lnTo>
                  <a:pt x="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7"/>
          <p:cNvSpPr/>
          <p:nvPr/>
        </p:nvSpPr>
        <p:spPr>
          <a:xfrm>
            <a:off x="6433920" y="4758480"/>
            <a:ext cx="9360" cy="360"/>
          </a:xfrm>
          <a:custGeom>
            <a:avLst/>
            <a:gdLst/>
            <a:ahLst/>
            <a:rect l="l" t="t" r="r" b="b"/>
            <a:pathLst>
              <a:path w="13" h="1">
                <a:moveTo>
                  <a:pt x="0" y="1"/>
                </a:moveTo>
                <a:lnTo>
                  <a:pt x="0" y="1"/>
                </a:lnTo>
                <a:lnTo>
                  <a:pt x="13" y="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8"/>
          <p:cNvSpPr/>
          <p:nvPr/>
        </p:nvSpPr>
        <p:spPr>
          <a:xfrm>
            <a:off x="6682680" y="4768920"/>
            <a:ext cx="126000" cy="720"/>
          </a:xfrm>
          <a:custGeom>
            <a:avLst/>
            <a:gdLst/>
            <a:ahLst/>
            <a:rect l="l" t="t" r="r" b="b"/>
            <a:pathLst>
              <a:path w="135" h="4">
                <a:moveTo>
                  <a:pt x="77" y="2"/>
                </a:moveTo>
                <a:lnTo>
                  <a:pt x="77" y="2"/>
                </a:lnTo>
                <a:lnTo>
                  <a:pt x="135" y="0"/>
                </a:lnTo>
                <a:cubicBezTo>
                  <a:pt x="96" y="1"/>
                  <a:pt x="0" y="1"/>
                  <a:pt x="6" y="4"/>
                </a:cubicBezTo>
                <a:cubicBezTo>
                  <a:pt x="37" y="4"/>
                  <a:pt x="75" y="4"/>
                  <a:pt x="90" y="3"/>
                </a:cubicBezTo>
                <a:lnTo>
                  <a:pt x="77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9"/>
          <p:cNvSpPr/>
          <p:nvPr/>
        </p:nvSpPr>
        <p:spPr>
          <a:xfrm>
            <a:off x="6115680" y="4728240"/>
            <a:ext cx="33840" cy="360"/>
          </a:xfrm>
          <a:custGeom>
            <a:avLst/>
            <a:gdLst/>
            <a:ahLst/>
            <a:rect l="l" t="t" r="r" b="b"/>
            <a:pathLst>
              <a:path w="38" h="2">
                <a:moveTo>
                  <a:pt x="13" y="1"/>
                </a:moveTo>
                <a:lnTo>
                  <a:pt x="13" y="1"/>
                </a:lnTo>
                <a:lnTo>
                  <a:pt x="38" y="0"/>
                </a:lnTo>
                <a:lnTo>
                  <a:pt x="7" y="0"/>
                </a:lnTo>
                <a:cubicBezTo>
                  <a:pt x="16" y="0"/>
                  <a:pt x="0" y="2"/>
                  <a:pt x="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0"/>
          <p:cNvSpPr/>
          <p:nvPr/>
        </p:nvSpPr>
        <p:spPr>
          <a:xfrm>
            <a:off x="6116400" y="4728240"/>
            <a:ext cx="2880" cy="360"/>
          </a:xfrm>
          <a:custGeom>
            <a:avLst/>
            <a:gdLst/>
            <a:ahLst/>
            <a:rect l="l" t="t" r="r" b="b"/>
            <a:pathLst>
              <a:path w="6" h="0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91"/>
          <p:cNvSpPr/>
          <p:nvPr/>
        </p:nvSpPr>
        <p:spPr>
          <a:xfrm>
            <a:off x="6534720" y="4756680"/>
            <a:ext cx="47880" cy="360"/>
          </a:xfrm>
          <a:custGeom>
            <a:avLst/>
            <a:gdLst/>
            <a:ahLst/>
            <a:rect l="l" t="t" r="r" b="b"/>
            <a:pathLst>
              <a:path w="53" h="2">
                <a:moveTo>
                  <a:pt x="3" y="2"/>
                </a:moveTo>
                <a:lnTo>
                  <a:pt x="3" y="2"/>
                </a:lnTo>
                <a:cubicBezTo>
                  <a:pt x="21" y="2"/>
                  <a:pt x="36" y="2"/>
                  <a:pt x="53" y="1"/>
                </a:cubicBezTo>
                <a:cubicBezTo>
                  <a:pt x="46" y="1"/>
                  <a:pt x="0" y="0"/>
                  <a:pt x="3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2"/>
          <p:cNvSpPr/>
          <p:nvPr/>
        </p:nvSpPr>
        <p:spPr>
          <a:xfrm>
            <a:off x="5958720" y="4731840"/>
            <a:ext cx="39240" cy="360"/>
          </a:xfrm>
          <a:custGeom>
            <a:avLst/>
            <a:gdLst/>
            <a:ahLst/>
            <a:rect l="l" t="t" r="r" b="b"/>
            <a:pathLst>
              <a:path w="44" h="1">
                <a:moveTo>
                  <a:pt x="3" y="1"/>
                </a:moveTo>
                <a:lnTo>
                  <a:pt x="3" y="1"/>
                </a:lnTo>
                <a:lnTo>
                  <a:pt x="44" y="0"/>
                </a:lnTo>
                <a:lnTo>
                  <a:pt x="0" y="0"/>
                </a:lnTo>
                <a:lnTo>
                  <a:pt x="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3"/>
          <p:cNvSpPr/>
          <p:nvPr/>
        </p:nvSpPr>
        <p:spPr>
          <a:xfrm>
            <a:off x="5740560" y="4728240"/>
            <a:ext cx="36000" cy="360"/>
          </a:xfrm>
          <a:custGeom>
            <a:avLst/>
            <a:gdLst/>
            <a:ahLst/>
            <a:rect l="l" t="t" r="r" b="b"/>
            <a:pathLst>
              <a:path w="41" h="2">
                <a:moveTo>
                  <a:pt x="41" y="1"/>
                </a:moveTo>
                <a:lnTo>
                  <a:pt x="41" y="1"/>
                </a:lnTo>
                <a:lnTo>
                  <a:pt x="34" y="0"/>
                </a:lnTo>
                <a:lnTo>
                  <a:pt x="0" y="1"/>
                </a:lnTo>
                <a:lnTo>
                  <a:pt x="7" y="2"/>
                </a:lnTo>
                <a:lnTo>
                  <a:pt x="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94"/>
          <p:cNvSpPr/>
          <p:nvPr/>
        </p:nvSpPr>
        <p:spPr>
          <a:xfrm>
            <a:off x="6006960" y="4771800"/>
            <a:ext cx="55800" cy="720"/>
          </a:xfrm>
          <a:custGeom>
            <a:avLst/>
            <a:gdLst/>
            <a:ahLst/>
            <a:rect l="l" t="t" r="r" b="b"/>
            <a:pathLst>
              <a:path w="61" h="3">
                <a:moveTo>
                  <a:pt x="11" y="2"/>
                </a:moveTo>
                <a:lnTo>
                  <a:pt x="11" y="2"/>
                </a:lnTo>
                <a:cubicBezTo>
                  <a:pt x="39" y="3"/>
                  <a:pt x="61" y="0"/>
                  <a:pt x="54" y="0"/>
                </a:cubicBezTo>
                <a:lnTo>
                  <a:pt x="0" y="0"/>
                </a:lnTo>
                <a:cubicBezTo>
                  <a:pt x="13" y="2"/>
                  <a:pt x="15" y="0"/>
                  <a:pt x="46" y="0"/>
                </a:cubicBezTo>
                <a:lnTo>
                  <a:pt x="11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5"/>
          <p:cNvSpPr/>
          <p:nvPr/>
        </p:nvSpPr>
        <p:spPr>
          <a:xfrm>
            <a:off x="3717360" y="4728960"/>
            <a:ext cx="952920" cy="10080"/>
          </a:xfrm>
          <a:custGeom>
            <a:avLst/>
            <a:gdLst/>
            <a:ahLst/>
            <a:rect l="l" t="t" r="r" b="b"/>
            <a:pathLst>
              <a:path w="1004" h="14">
                <a:moveTo>
                  <a:pt x="746" y="6"/>
                </a:moveTo>
                <a:lnTo>
                  <a:pt x="746" y="6"/>
                </a:lnTo>
                <a:cubicBezTo>
                  <a:pt x="758" y="5"/>
                  <a:pt x="817" y="5"/>
                  <a:pt x="820" y="7"/>
                </a:cubicBezTo>
                <a:cubicBezTo>
                  <a:pt x="812" y="7"/>
                  <a:pt x="780" y="8"/>
                  <a:pt x="800" y="8"/>
                </a:cubicBezTo>
                <a:lnTo>
                  <a:pt x="847" y="5"/>
                </a:lnTo>
                <a:cubicBezTo>
                  <a:pt x="909" y="7"/>
                  <a:pt x="800" y="10"/>
                  <a:pt x="769" y="11"/>
                </a:cubicBezTo>
                <a:cubicBezTo>
                  <a:pt x="832" y="11"/>
                  <a:pt x="851" y="9"/>
                  <a:pt x="918" y="9"/>
                </a:cubicBezTo>
                <a:cubicBezTo>
                  <a:pt x="899" y="9"/>
                  <a:pt x="886" y="8"/>
                  <a:pt x="876" y="7"/>
                </a:cubicBezTo>
                <a:cubicBezTo>
                  <a:pt x="873" y="5"/>
                  <a:pt x="936" y="6"/>
                  <a:pt x="981" y="5"/>
                </a:cubicBezTo>
                <a:cubicBezTo>
                  <a:pt x="952" y="4"/>
                  <a:pt x="969" y="3"/>
                  <a:pt x="989" y="2"/>
                </a:cubicBezTo>
                <a:cubicBezTo>
                  <a:pt x="993" y="2"/>
                  <a:pt x="996" y="2"/>
                  <a:pt x="997" y="2"/>
                </a:cubicBezTo>
                <a:lnTo>
                  <a:pt x="1004" y="2"/>
                </a:lnTo>
                <a:lnTo>
                  <a:pt x="999" y="2"/>
                </a:lnTo>
                <a:cubicBezTo>
                  <a:pt x="999" y="1"/>
                  <a:pt x="998" y="1"/>
                  <a:pt x="994" y="1"/>
                </a:cubicBezTo>
                <a:cubicBezTo>
                  <a:pt x="957" y="1"/>
                  <a:pt x="928" y="0"/>
                  <a:pt x="904" y="0"/>
                </a:cubicBezTo>
                <a:cubicBezTo>
                  <a:pt x="928" y="3"/>
                  <a:pt x="822" y="1"/>
                  <a:pt x="791" y="2"/>
                </a:cubicBezTo>
                <a:lnTo>
                  <a:pt x="756" y="2"/>
                </a:lnTo>
                <a:lnTo>
                  <a:pt x="743" y="2"/>
                </a:lnTo>
                <a:cubicBezTo>
                  <a:pt x="740" y="2"/>
                  <a:pt x="744" y="1"/>
                  <a:pt x="764" y="1"/>
                </a:cubicBezTo>
                <a:cubicBezTo>
                  <a:pt x="747" y="1"/>
                  <a:pt x="692" y="1"/>
                  <a:pt x="697" y="2"/>
                </a:cubicBezTo>
                <a:lnTo>
                  <a:pt x="570" y="3"/>
                </a:lnTo>
                <a:cubicBezTo>
                  <a:pt x="566" y="3"/>
                  <a:pt x="562" y="2"/>
                  <a:pt x="559" y="2"/>
                </a:cubicBezTo>
                <a:cubicBezTo>
                  <a:pt x="554" y="2"/>
                  <a:pt x="554" y="3"/>
                  <a:pt x="554" y="3"/>
                </a:cubicBezTo>
                <a:lnTo>
                  <a:pt x="0" y="4"/>
                </a:lnTo>
                <a:lnTo>
                  <a:pt x="79" y="5"/>
                </a:lnTo>
                <a:cubicBezTo>
                  <a:pt x="37" y="8"/>
                  <a:pt x="125" y="6"/>
                  <a:pt x="113" y="8"/>
                </a:cubicBezTo>
                <a:cubicBezTo>
                  <a:pt x="94" y="9"/>
                  <a:pt x="66" y="9"/>
                  <a:pt x="49" y="8"/>
                </a:cubicBezTo>
                <a:cubicBezTo>
                  <a:pt x="43" y="9"/>
                  <a:pt x="67" y="10"/>
                  <a:pt x="64" y="12"/>
                </a:cubicBezTo>
                <a:cubicBezTo>
                  <a:pt x="134" y="13"/>
                  <a:pt x="145" y="7"/>
                  <a:pt x="213" y="8"/>
                </a:cubicBezTo>
                <a:cubicBezTo>
                  <a:pt x="210" y="10"/>
                  <a:pt x="189" y="11"/>
                  <a:pt x="234" y="11"/>
                </a:cubicBezTo>
                <a:lnTo>
                  <a:pt x="223" y="11"/>
                </a:lnTo>
                <a:cubicBezTo>
                  <a:pt x="294" y="9"/>
                  <a:pt x="278" y="14"/>
                  <a:pt x="324" y="10"/>
                </a:cubicBezTo>
                <a:lnTo>
                  <a:pt x="322" y="12"/>
                </a:lnTo>
                <a:cubicBezTo>
                  <a:pt x="355" y="11"/>
                  <a:pt x="418" y="11"/>
                  <a:pt x="454" y="10"/>
                </a:cubicBezTo>
                <a:lnTo>
                  <a:pt x="452" y="11"/>
                </a:lnTo>
                <a:cubicBezTo>
                  <a:pt x="551" y="8"/>
                  <a:pt x="508" y="10"/>
                  <a:pt x="620" y="9"/>
                </a:cubicBezTo>
                <a:lnTo>
                  <a:pt x="568" y="11"/>
                </a:lnTo>
                <a:cubicBezTo>
                  <a:pt x="607" y="12"/>
                  <a:pt x="616" y="10"/>
                  <a:pt x="643" y="10"/>
                </a:cubicBezTo>
                <a:cubicBezTo>
                  <a:pt x="641" y="10"/>
                  <a:pt x="648" y="12"/>
                  <a:pt x="622" y="12"/>
                </a:cubicBezTo>
                <a:lnTo>
                  <a:pt x="758" y="8"/>
                </a:lnTo>
                <a:cubicBezTo>
                  <a:pt x="790" y="7"/>
                  <a:pt x="751" y="7"/>
                  <a:pt x="746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6"/>
          <p:cNvSpPr/>
          <p:nvPr/>
        </p:nvSpPr>
        <p:spPr>
          <a:xfrm>
            <a:off x="4591080" y="4737240"/>
            <a:ext cx="21240" cy="360"/>
          </a:xfrm>
          <a:custGeom>
            <a:avLst/>
            <a:gdLst/>
            <a:ahLst/>
            <a:rect l="l" t="t" r="r" b="b"/>
            <a:pathLst>
              <a:path w="25" h="0">
                <a:moveTo>
                  <a:pt x="0" y="0"/>
                </a:moveTo>
                <a:lnTo>
                  <a:pt x="0" y="0"/>
                </a:lnTo>
                <a:lnTo>
                  <a:pt x="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7"/>
          <p:cNvSpPr/>
          <p:nvPr/>
        </p:nvSpPr>
        <p:spPr>
          <a:xfrm>
            <a:off x="3680280" y="4732560"/>
            <a:ext cx="34560" cy="360"/>
          </a:xfrm>
          <a:custGeom>
            <a:avLst/>
            <a:gdLst/>
            <a:ahLst/>
            <a:rect l="l" t="t" r="r" b="b"/>
            <a:pathLst>
              <a:path w="39" h="0">
                <a:moveTo>
                  <a:pt x="0" y="0"/>
                </a:moveTo>
                <a:lnTo>
                  <a:pt x="0" y="0"/>
                </a:lnTo>
                <a:lnTo>
                  <a:pt x="39" y="0"/>
                </a:lnTo>
                <a:cubicBezTo>
                  <a:pt x="27" y="0"/>
                  <a:pt x="14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8"/>
          <p:cNvSpPr/>
          <p:nvPr/>
        </p:nvSpPr>
        <p:spPr>
          <a:xfrm>
            <a:off x="4710240" y="4730040"/>
            <a:ext cx="84960" cy="360"/>
          </a:xfrm>
          <a:custGeom>
            <a:avLst/>
            <a:gdLst/>
            <a:ahLst/>
            <a:rect l="l" t="t" r="r" b="b"/>
            <a:pathLst>
              <a:path w="92" h="3">
                <a:moveTo>
                  <a:pt x="71" y="3"/>
                </a:moveTo>
                <a:lnTo>
                  <a:pt x="71" y="3"/>
                </a:lnTo>
                <a:cubicBezTo>
                  <a:pt x="47" y="2"/>
                  <a:pt x="88" y="1"/>
                  <a:pt x="92" y="0"/>
                </a:cubicBezTo>
                <a:lnTo>
                  <a:pt x="8" y="1"/>
                </a:lnTo>
                <a:cubicBezTo>
                  <a:pt x="8" y="1"/>
                  <a:pt x="0" y="2"/>
                  <a:pt x="2" y="3"/>
                </a:cubicBezTo>
                <a:lnTo>
                  <a:pt x="71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9"/>
          <p:cNvSpPr/>
          <p:nvPr/>
        </p:nvSpPr>
        <p:spPr>
          <a:xfrm>
            <a:off x="4673160" y="4728960"/>
            <a:ext cx="42480" cy="360"/>
          </a:xfrm>
          <a:custGeom>
            <a:avLst/>
            <a:gdLst/>
            <a:ahLst/>
            <a:rect l="l" t="t" r="r" b="b"/>
            <a:pathLst>
              <a:path w="47" h="2">
                <a:moveTo>
                  <a:pt x="22" y="0"/>
                </a:moveTo>
                <a:lnTo>
                  <a:pt x="22" y="0"/>
                </a:lnTo>
                <a:cubicBezTo>
                  <a:pt x="19" y="1"/>
                  <a:pt x="11" y="1"/>
                  <a:pt x="0" y="2"/>
                </a:cubicBezTo>
                <a:lnTo>
                  <a:pt x="47" y="2"/>
                </a:lnTo>
                <a:cubicBezTo>
                  <a:pt x="47" y="1"/>
                  <a:pt x="41" y="0"/>
                  <a:pt x="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0"/>
          <p:cNvSpPr/>
          <p:nvPr/>
        </p:nvSpPr>
        <p:spPr>
          <a:xfrm>
            <a:off x="4667400" y="4767480"/>
            <a:ext cx="32760" cy="360"/>
          </a:xfrm>
          <a:custGeom>
            <a:avLst/>
            <a:gdLst/>
            <a:ahLst/>
            <a:rect l="l" t="t" r="r" b="b"/>
            <a:pathLst>
              <a:path w="37" h="1">
                <a:moveTo>
                  <a:pt x="37" y="0"/>
                </a:moveTo>
                <a:lnTo>
                  <a:pt x="37" y="0"/>
                </a:lnTo>
                <a:lnTo>
                  <a:pt x="22" y="1"/>
                </a:lnTo>
                <a:lnTo>
                  <a:pt x="0" y="1"/>
                </a:lnTo>
                <a:lnTo>
                  <a:pt x="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1"/>
          <p:cNvSpPr/>
          <p:nvPr/>
        </p:nvSpPr>
        <p:spPr>
          <a:xfrm>
            <a:off x="4480200" y="4764960"/>
            <a:ext cx="57240" cy="360"/>
          </a:xfrm>
          <a:custGeom>
            <a:avLst/>
            <a:gdLst/>
            <a:ahLst/>
            <a:rect l="l" t="t" r="r" b="b"/>
            <a:pathLst>
              <a:path w="63" h="2">
                <a:moveTo>
                  <a:pt x="0" y="0"/>
                </a:moveTo>
                <a:lnTo>
                  <a:pt x="0" y="0"/>
                </a:lnTo>
                <a:cubicBezTo>
                  <a:pt x="18" y="2"/>
                  <a:pt x="52" y="1"/>
                  <a:pt x="63" y="0"/>
                </a:cubicBezTo>
                <a:cubicBezTo>
                  <a:pt x="24" y="0"/>
                  <a:pt x="41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02"/>
          <p:cNvSpPr/>
          <p:nvPr/>
        </p:nvSpPr>
        <p:spPr>
          <a:xfrm>
            <a:off x="4490280" y="4776480"/>
            <a:ext cx="33840" cy="360"/>
          </a:xfrm>
          <a:custGeom>
            <a:avLst/>
            <a:gdLst/>
            <a:ahLst/>
            <a:rect l="l" t="t" r="r" b="b"/>
            <a:pathLst>
              <a:path w="38" h="1">
                <a:moveTo>
                  <a:pt x="38" y="0"/>
                </a:moveTo>
                <a:lnTo>
                  <a:pt x="38" y="0"/>
                </a:lnTo>
                <a:lnTo>
                  <a:pt x="0" y="1"/>
                </a:lnTo>
                <a:lnTo>
                  <a:pt x="3" y="1"/>
                </a:lnTo>
                <a:lnTo>
                  <a:pt x="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03"/>
          <p:cNvSpPr/>
          <p:nvPr/>
        </p:nvSpPr>
        <p:spPr>
          <a:xfrm>
            <a:off x="3389040" y="4739760"/>
            <a:ext cx="14760" cy="360"/>
          </a:xfrm>
          <a:custGeom>
            <a:avLst/>
            <a:gdLst/>
            <a:ahLst/>
            <a:rect l="l" t="t" r="r" b="b"/>
            <a:pathLst>
              <a:path w="18" h="0">
                <a:moveTo>
                  <a:pt x="18" y="0"/>
                </a:moveTo>
                <a:lnTo>
                  <a:pt x="18" y="0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04"/>
          <p:cNvSpPr/>
          <p:nvPr/>
        </p:nvSpPr>
        <p:spPr>
          <a:xfrm>
            <a:off x="3154320" y="4733280"/>
            <a:ext cx="612720" cy="5040"/>
          </a:xfrm>
          <a:custGeom>
            <a:avLst/>
            <a:gdLst/>
            <a:ahLst/>
            <a:rect l="l" t="t" r="r" b="b"/>
            <a:pathLst>
              <a:path w="647" h="8">
                <a:moveTo>
                  <a:pt x="588" y="5"/>
                </a:moveTo>
                <a:lnTo>
                  <a:pt x="588" y="5"/>
                </a:lnTo>
                <a:cubicBezTo>
                  <a:pt x="499" y="3"/>
                  <a:pt x="647" y="3"/>
                  <a:pt x="619" y="0"/>
                </a:cubicBezTo>
                <a:lnTo>
                  <a:pt x="570" y="1"/>
                </a:lnTo>
                <a:lnTo>
                  <a:pt x="574" y="0"/>
                </a:lnTo>
                <a:lnTo>
                  <a:pt x="515" y="1"/>
                </a:lnTo>
                <a:cubicBezTo>
                  <a:pt x="527" y="2"/>
                  <a:pt x="536" y="2"/>
                  <a:pt x="533" y="3"/>
                </a:cubicBezTo>
                <a:cubicBezTo>
                  <a:pt x="454" y="3"/>
                  <a:pt x="508" y="2"/>
                  <a:pt x="450" y="0"/>
                </a:cubicBezTo>
                <a:lnTo>
                  <a:pt x="361" y="0"/>
                </a:lnTo>
                <a:lnTo>
                  <a:pt x="368" y="0"/>
                </a:lnTo>
                <a:cubicBezTo>
                  <a:pt x="361" y="0"/>
                  <a:pt x="357" y="0"/>
                  <a:pt x="355" y="0"/>
                </a:cubicBezTo>
                <a:lnTo>
                  <a:pt x="55" y="1"/>
                </a:lnTo>
                <a:cubicBezTo>
                  <a:pt x="0" y="3"/>
                  <a:pt x="85" y="4"/>
                  <a:pt x="45" y="6"/>
                </a:cubicBezTo>
                <a:cubicBezTo>
                  <a:pt x="108" y="6"/>
                  <a:pt x="202" y="8"/>
                  <a:pt x="207" y="5"/>
                </a:cubicBezTo>
                <a:cubicBezTo>
                  <a:pt x="205" y="5"/>
                  <a:pt x="201" y="6"/>
                  <a:pt x="214" y="6"/>
                </a:cubicBezTo>
                <a:lnTo>
                  <a:pt x="250" y="4"/>
                </a:lnTo>
                <a:lnTo>
                  <a:pt x="216" y="3"/>
                </a:lnTo>
                <a:cubicBezTo>
                  <a:pt x="252" y="1"/>
                  <a:pt x="371" y="1"/>
                  <a:pt x="393" y="3"/>
                </a:cubicBezTo>
                <a:cubicBezTo>
                  <a:pt x="325" y="4"/>
                  <a:pt x="359" y="6"/>
                  <a:pt x="265" y="5"/>
                </a:cubicBezTo>
                <a:cubicBezTo>
                  <a:pt x="269" y="6"/>
                  <a:pt x="286" y="7"/>
                  <a:pt x="265" y="7"/>
                </a:cubicBezTo>
                <a:cubicBezTo>
                  <a:pt x="375" y="6"/>
                  <a:pt x="474" y="8"/>
                  <a:pt x="588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5"/>
          <p:cNvSpPr/>
          <p:nvPr/>
        </p:nvSpPr>
        <p:spPr>
          <a:xfrm>
            <a:off x="2659320" y="4739760"/>
            <a:ext cx="360" cy="360"/>
          </a:xfrm>
          <a:custGeom>
            <a:avLst/>
            <a:gdLst/>
            <a:ahLst/>
            <a:rect l="l" t="t" r="r" b="b"/>
            <a:pathLst>
              <a:path w="2" h="0">
                <a:moveTo>
                  <a:pt x="1" y="0"/>
                </a:moveTo>
                <a:lnTo>
                  <a:pt x="1" y="0"/>
                </a:lnTo>
                <a:lnTo>
                  <a:pt x="2" y="0"/>
                </a:ln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6"/>
          <p:cNvSpPr/>
          <p:nvPr/>
        </p:nvSpPr>
        <p:spPr>
          <a:xfrm>
            <a:off x="2661840" y="4737240"/>
            <a:ext cx="83520" cy="360"/>
          </a:xfrm>
          <a:custGeom>
            <a:avLst/>
            <a:gdLst/>
            <a:ahLst/>
            <a:rect l="l" t="t" r="r" b="b"/>
            <a:pathLst>
              <a:path w="90" h="3">
                <a:moveTo>
                  <a:pt x="36" y="3"/>
                </a:moveTo>
                <a:lnTo>
                  <a:pt x="36" y="3"/>
                </a:lnTo>
                <a:lnTo>
                  <a:pt x="90" y="0"/>
                </a:lnTo>
                <a:lnTo>
                  <a:pt x="6" y="1"/>
                </a:lnTo>
                <a:lnTo>
                  <a:pt x="0" y="3"/>
                </a:lnTo>
                <a:cubicBezTo>
                  <a:pt x="8" y="2"/>
                  <a:pt x="37" y="1"/>
                  <a:pt x="48" y="2"/>
                </a:cubicBezTo>
                <a:lnTo>
                  <a:pt x="36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7"/>
          <p:cNvSpPr/>
          <p:nvPr/>
        </p:nvSpPr>
        <p:spPr>
          <a:xfrm>
            <a:off x="2744640" y="4736520"/>
            <a:ext cx="59040" cy="2520"/>
          </a:xfrm>
          <a:custGeom>
            <a:avLst/>
            <a:gdLst/>
            <a:ahLst/>
            <a:rect l="l" t="t" r="r" b="b"/>
            <a:pathLst>
              <a:path w="65" h="6">
                <a:moveTo>
                  <a:pt x="65" y="0"/>
                </a:moveTo>
                <a:lnTo>
                  <a:pt x="65" y="0"/>
                </a:lnTo>
                <a:cubicBezTo>
                  <a:pt x="22" y="1"/>
                  <a:pt x="25" y="3"/>
                  <a:pt x="48" y="4"/>
                </a:cubicBezTo>
                <a:cubicBezTo>
                  <a:pt x="8" y="5"/>
                  <a:pt x="27" y="1"/>
                  <a:pt x="0" y="4"/>
                </a:cubicBezTo>
                <a:cubicBezTo>
                  <a:pt x="1" y="6"/>
                  <a:pt x="50" y="5"/>
                  <a:pt x="61" y="4"/>
                </a:cubicBezTo>
                <a:lnTo>
                  <a:pt x="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8"/>
          <p:cNvSpPr/>
          <p:nvPr/>
        </p:nvSpPr>
        <p:spPr>
          <a:xfrm>
            <a:off x="3099960" y="4737240"/>
            <a:ext cx="25920" cy="360"/>
          </a:xfrm>
          <a:custGeom>
            <a:avLst/>
            <a:gdLst/>
            <a:ahLst/>
            <a:rect l="l" t="t" r="r" b="b"/>
            <a:pathLst>
              <a:path w="30" h="1">
                <a:moveTo>
                  <a:pt x="12" y="0"/>
                </a:moveTo>
                <a:lnTo>
                  <a:pt x="12" y="0"/>
                </a:lnTo>
                <a:lnTo>
                  <a:pt x="0" y="1"/>
                </a:lnTo>
                <a:lnTo>
                  <a:pt x="30" y="1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9"/>
          <p:cNvSpPr/>
          <p:nvPr/>
        </p:nvSpPr>
        <p:spPr>
          <a:xfrm>
            <a:off x="3070800" y="4738320"/>
            <a:ext cx="26640" cy="360"/>
          </a:xfrm>
          <a:custGeom>
            <a:avLst/>
            <a:gdLst/>
            <a:ahLst/>
            <a:rect l="l" t="t" r="r" b="b"/>
            <a:pathLst>
              <a:path w="30" h="2">
                <a:moveTo>
                  <a:pt x="30" y="0"/>
                </a:moveTo>
                <a:lnTo>
                  <a:pt x="30" y="0"/>
                </a:lnTo>
                <a:lnTo>
                  <a:pt x="0" y="0"/>
                </a:lnTo>
                <a:cubicBezTo>
                  <a:pt x="2" y="0"/>
                  <a:pt x="4" y="1"/>
                  <a:pt x="9" y="2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0"/>
          <p:cNvSpPr/>
          <p:nvPr/>
        </p:nvSpPr>
        <p:spPr>
          <a:xfrm>
            <a:off x="2954880" y="4737240"/>
            <a:ext cx="39240" cy="360"/>
          </a:xfrm>
          <a:custGeom>
            <a:avLst/>
            <a:gdLst/>
            <a:ahLst/>
            <a:rect l="l" t="t" r="r" b="b"/>
            <a:pathLst>
              <a:path w="44" h="0">
                <a:moveTo>
                  <a:pt x="44" y="0"/>
                </a:moveTo>
                <a:lnTo>
                  <a:pt x="44" y="0"/>
                </a:lnTo>
                <a:lnTo>
                  <a:pt x="0" y="0"/>
                </a:lnTo>
                <a:lnTo>
                  <a:pt x="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1"/>
          <p:cNvSpPr/>
          <p:nvPr/>
        </p:nvSpPr>
        <p:spPr>
          <a:xfrm>
            <a:off x="2996640" y="4737240"/>
            <a:ext cx="29880" cy="360"/>
          </a:xfrm>
          <a:custGeom>
            <a:avLst/>
            <a:gdLst/>
            <a:ahLst/>
            <a:rect l="l" t="t" r="r" b="b"/>
            <a:pathLst>
              <a:path w="34" h="1">
                <a:moveTo>
                  <a:pt x="34" y="1"/>
                </a:moveTo>
                <a:lnTo>
                  <a:pt x="34" y="1"/>
                </a:lnTo>
                <a:lnTo>
                  <a:pt x="33" y="0"/>
                </a:lnTo>
                <a:lnTo>
                  <a:pt x="0" y="0"/>
                </a:ln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12"/>
          <p:cNvSpPr/>
          <p:nvPr/>
        </p:nvSpPr>
        <p:spPr>
          <a:xfrm>
            <a:off x="3019320" y="4734360"/>
            <a:ext cx="48600" cy="1440"/>
          </a:xfrm>
          <a:custGeom>
            <a:avLst/>
            <a:gdLst/>
            <a:ahLst/>
            <a:rect l="l" t="t" r="r" b="b"/>
            <a:pathLst>
              <a:path w="54" h="4">
                <a:moveTo>
                  <a:pt x="54" y="4"/>
                </a:moveTo>
                <a:lnTo>
                  <a:pt x="54" y="4"/>
                </a:lnTo>
                <a:cubicBezTo>
                  <a:pt x="49" y="2"/>
                  <a:pt x="43" y="0"/>
                  <a:pt x="0" y="1"/>
                </a:cubicBezTo>
                <a:lnTo>
                  <a:pt x="9" y="3"/>
                </a:lnTo>
                <a:lnTo>
                  <a:pt x="54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13"/>
          <p:cNvSpPr/>
          <p:nvPr/>
        </p:nvSpPr>
        <p:spPr>
          <a:xfrm>
            <a:off x="4232520" y="4775040"/>
            <a:ext cx="33840" cy="360"/>
          </a:xfrm>
          <a:custGeom>
            <a:avLst/>
            <a:gdLst/>
            <a:ahLst/>
            <a:rect l="l" t="t" r="r" b="b"/>
            <a:pathLst>
              <a:path w="38" h="2">
                <a:moveTo>
                  <a:pt x="34" y="0"/>
                </a:moveTo>
                <a:lnTo>
                  <a:pt x="34" y="0"/>
                </a:lnTo>
                <a:lnTo>
                  <a:pt x="0" y="1"/>
                </a:lnTo>
                <a:lnTo>
                  <a:pt x="4" y="2"/>
                </a:lnTo>
                <a:lnTo>
                  <a:pt x="38" y="1"/>
                </a:lnTo>
                <a:lnTo>
                  <a:pt x="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4"/>
          <p:cNvSpPr/>
          <p:nvPr/>
        </p:nvSpPr>
        <p:spPr>
          <a:xfrm>
            <a:off x="4058640" y="4773960"/>
            <a:ext cx="17280" cy="360"/>
          </a:xfrm>
          <a:custGeom>
            <a:avLst/>
            <a:gdLst/>
            <a:ahLst/>
            <a:rect l="l" t="t" r="r" b="b"/>
            <a:pathLst>
              <a:path w="21" h="1">
                <a:moveTo>
                  <a:pt x="21" y="0"/>
                </a:moveTo>
                <a:lnTo>
                  <a:pt x="21" y="0"/>
                </a:lnTo>
                <a:lnTo>
                  <a:pt x="0" y="1"/>
                </a:lnTo>
                <a:cubicBezTo>
                  <a:pt x="9" y="1"/>
                  <a:pt x="16" y="1"/>
                  <a:pt x="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15"/>
          <p:cNvSpPr/>
          <p:nvPr/>
        </p:nvSpPr>
        <p:spPr>
          <a:xfrm>
            <a:off x="3831840" y="4773960"/>
            <a:ext cx="224280" cy="10080"/>
          </a:xfrm>
          <a:custGeom>
            <a:avLst/>
            <a:gdLst/>
            <a:ahLst/>
            <a:rect l="l" t="t" r="r" b="b"/>
            <a:pathLst>
              <a:path w="238" h="14">
                <a:moveTo>
                  <a:pt x="113" y="12"/>
                </a:moveTo>
                <a:lnTo>
                  <a:pt x="113" y="12"/>
                </a:lnTo>
                <a:cubicBezTo>
                  <a:pt x="73" y="10"/>
                  <a:pt x="168" y="9"/>
                  <a:pt x="94" y="9"/>
                </a:cubicBezTo>
                <a:cubicBezTo>
                  <a:pt x="88" y="7"/>
                  <a:pt x="122" y="5"/>
                  <a:pt x="157" y="6"/>
                </a:cubicBezTo>
                <a:cubicBezTo>
                  <a:pt x="155" y="7"/>
                  <a:pt x="123" y="7"/>
                  <a:pt x="145" y="8"/>
                </a:cubicBezTo>
                <a:cubicBezTo>
                  <a:pt x="168" y="7"/>
                  <a:pt x="177" y="8"/>
                  <a:pt x="169" y="6"/>
                </a:cubicBezTo>
                <a:cubicBezTo>
                  <a:pt x="208" y="4"/>
                  <a:pt x="212" y="3"/>
                  <a:pt x="238" y="1"/>
                </a:cubicBezTo>
                <a:cubicBezTo>
                  <a:pt x="191" y="2"/>
                  <a:pt x="92" y="0"/>
                  <a:pt x="32" y="3"/>
                </a:cubicBezTo>
                <a:cubicBezTo>
                  <a:pt x="0" y="6"/>
                  <a:pt x="20" y="9"/>
                  <a:pt x="19" y="13"/>
                </a:cubicBezTo>
                <a:cubicBezTo>
                  <a:pt x="24" y="14"/>
                  <a:pt x="110" y="14"/>
                  <a:pt x="113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16"/>
          <p:cNvSpPr/>
          <p:nvPr/>
        </p:nvSpPr>
        <p:spPr>
          <a:xfrm>
            <a:off x="3999600" y="4786560"/>
            <a:ext cx="31320" cy="360"/>
          </a:xfrm>
          <a:custGeom>
            <a:avLst/>
            <a:gdLst/>
            <a:ahLst/>
            <a:rect l="l" t="t" r="r" b="b"/>
            <a:pathLst>
              <a:path w="36" h="2">
                <a:moveTo>
                  <a:pt x="0" y="1"/>
                </a:moveTo>
                <a:lnTo>
                  <a:pt x="0" y="1"/>
                </a:lnTo>
                <a:cubicBezTo>
                  <a:pt x="19" y="2"/>
                  <a:pt x="24" y="1"/>
                  <a:pt x="36" y="1"/>
                </a:cubicBezTo>
                <a:cubicBezTo>
                  <a:pt x="33" y="0"/>
                  <a:pt x="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7"/>
          <p:cNvSpPr/>
          <p:nvPr/>
        </p:nvSpPr>
        <p:spPr>
          <a:xfrm>
            <a:off x="3558240" y="4762440"/>
            <a:ext cx="52560" cy="360"/>
          </a:xfrm>
          <a:custGeom>
            <a:avLst/>
            <a:gdLst/>
            <a:ahLst/>
            <a:rect l="l" t="t" r="r" b="b"/>
            <a:pathLst>
              <a:path w="58" h="2">
                <a:moveTo>
                  <a:pt x="37" y="0"/>
                </a:moveTo>
                <a:lnTo>
                  <a:pt x="37" y="0"/>
                </a:lnTo>
                <a:cubicBezTo>
                  <a:pt x="34" y="1"/>
                  <a:pt x="0" y="1"/>
                  <a:pt x="7" y="2"/>
                </a:cubicBezTo>
                <a:lnTo>
                  <a:pt x="58" y="2"/>
                </a:lnTo>
                <a:cubicBezTo>
                  <a:pt x="46" y="2"/>
                  <a:pt x="42" y="1"/>
                  <a:pt x="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8"/>
          <p:cNvSpPr/>
          <p:nvPr/>
        </p:nvSpPr>
        <p:spPr>
          <a:xfrm>
            <a:off x="3613320" y="4763160"/>
            <a:ext cx="19440" cy="360"/>
          </a:xfrm>
          <a:custGeom>
            <a:avLst/>
            <a:gdLst/>
            <a:ahLst/>
            <a:rect l="l" t="t" r="r" b="b"/>
            <a:pathLst>
              <a:path w="23" h="1">
                <a:moveTo>
                  <a:pt x="23" y="0"/>
                </a:moveTo>
                <a:lnTo>
                  <a:pt x="23" y="0"/>
                </a:lnTo>
                <a:lnTo>
                  <a:pt x="0" y="1"/>
                </a:lnTo>
                <a:cubicBezTo>
                  <a:pt x="6" y="1"/>
                  <a:pt x="13" y="1"/>
                  <a:pt x="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9"/>
          <p:cNvSpPr/>
          <p:nvPr/>
        </p:nvSpPr>
        <p:spPr>
          <a:xfrm>
            <a:off x="3591360" y="4762440"/>
            <a:ext cx="720" cy="360"/>
          </a:xfrm>
          <a:custGeom>
            <a:avLst/>
            <a:gdLst/>
            <a:ahLst/>
            <a:rect l="l" t="t" r="r" b="b"/>
            <a:pathLst>
              <a:path w="3" h="0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cubicBezTo>
                  <a:pt x="3" y="0"/>
                  <a:pt x="3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0"/>
          <p:cNvSpPr/>
          <p:nvPr/>
        </p:nvSpPr>
        <p:spPr>
          <a:xfrm>
            <a:off x="2846880" y="4735080"/>
            <a:ext cx="29880" cy="360"/>
          </a:xfrm>
          <a:custGeom>
            <a:avLst/>
            <a:gdLst/>
            <a:ahLst/>
            <a:rect l="l" t="t" r="r" b="b"/>
            <a:pathLst>
              <a:path w="34" h="1">
                <a:moveTo>
                  <a:pt x="33" y="1"/>
                </a:moveTo>
                <a:lnTo>
                  <a:pt x="33" y="1"/>
                </a:lnTo>
                <a:cubicBezTo>
                  <a:pt x="34" y="0"/>
                  <a:pt x="12" y="1"/>
                  <a:pt x="0" y="1"/>
                </a:cubicBezTo>
                <a:cubicBezTo>
                  <a:pt x="9" y="1"/>
                  <a:pt x="22" y="1"/>
                  <a:pt x="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1"/>
          <p:cNvSpPr/>
          <p:nvPr/>
        </p:nvSpPr>
        <p:spPr>
          <a:xfrm>
            <a:off x="2048760" y="4739040"/>
            <a:ext cx="16560" cy="360"/>
          </a:xfrm>
          <a:custGeom>
            <a:avLst/>
            <a:gdLst/>
            <a:ahLst/>
            <a:rect l="l" t="t" r="r" b="b"/>
            <a:pathLst>
              <a:path w="20" h="0">
                <a:moveTo>
                  <a:pt x="20" y="0"/>
                </a:moveTo>
                <a:lnTo>
                  <a:pt x="20" y="0"/>
                </a:lnTo>
                <a:lnTo>
                  <a:pt x="0" y="0"/>
                </a:lnTo>
                <a:cubicBezTo>
                  <a:pt x="7" y="0"/>
                  <a:pt x="11" y="0"/>
                  <a:pt x="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22"/>
          <p:cNvSpPr/>
          <p:nvPr/>
        </p:nvSpPr>
        <p:spPr>
          <a:xfrm>
            <a:off x="1770840" y="4764240"/>
            <a:ext cx="720" cy="360"/>
          </a:xfrm>
          <a:custGeom>
            <a:avLst/>
            <a:gdLst/>
            <a:ahLst/>
            <a:rect l="l" t="t" r="r" b="b"/>
            <a:pathLst>
              <a:path w="4" h="1">
                <a:moveTo>
                  <a:pt x="4" y="0"/>
                </a:moveTo>
                <a:lnTo>
                  <a:pt x="4" y="0"/>
                </a:lnTo>
                <a:cubicBezTo>
                  <a:pt x="3" y="0"/>
                  <a:pt x="2" y="1"/>
                  <a:pt x="0" y="1"/>
                </a:cubicBezTo>
                <a:cubicBezTo>
                  <a:pt x="2" y="1"/>
                  <a:pt x="3" y="1"/>
                  <a:pt x="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3"/>
          <p:cNvSpPr/>
          <p:nvPr/>
        </p:nvSpPr>
        <p:spPr>
          <a:xfrm>
            <a:off x="1677240" y="4764240"/>
            <a:ext cx="91080" cy="360"/>
          </a:xfrm>
          <a:custGeom>
            <a:avLst/>
            <a:gdLst/>
            <a:ahLst/>
            <a:rect l="l" t="t" r="r" b="b"/>
            <a:pathLst>
              <a:path w="98" h="2">
                <a:moveTo>
                  <a:pt x="98" y="1"/>
                </a:moveTo>
                <a:lnTo>
                  <a:pt x="98" y="1"/>
                </a:lnTo>
                <a:cubicBezTo>
                  <a:pt x="84" y="2"/>
                  <a:pt x="42" y="0"/>
                  <a:pt x="26" y="1"/>
                </a:cubicBezTo>
                <a:lnTo>
                  <a:pt x="28" y="1"/>
                </a:lnTo>
                <a:lnTo>
                  <a:pt x="0" y="2"/>
                </a:lnTo>
                <a:cubicBezTo>
                  <a:pt x="27" y="2"/>
                  <a:pt x="82" y="2"/>
                  <a:pt x="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12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12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2028320" y="1525680"/>
            <a:ext cx="60840" cy="2520"/>
          </a:xfrm>
          <a:custGeom>
            <a:avLst/>
            <a:gdLst/>
            <a:ahLst/>
            <a:rect l="l" t="t" r="r" b="b"/>
            <a:pathLst>
              <a:path w="67" h="6">
                <a:moveTo>
                  <a:pt x="30" y="6"/>
                </a:moveTo>
                <a:lnTo>
                  <a:pt x="30" y="6"/>
                </a:lnTo>
                <a:lnTo>
                  <a:pt x="67" y="3"/>
                </a:lnTo>
                <a:cubicBezTo>
                  <a:pt x="60" y="2"/>
                  <a:pt x="26" y="1"/>
                  <a:pt x="39" y="0"/>
                </a:cubicBezTo>
                <a:cubicBezTo>
                  <a:pt x="0" y="1"/>
                  <a:pt x="8" y="3"/>
                  <a:pt x="30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12022200" y="1532880"/>
            <a:ext cx="16560" cy="360"/>
          </a:xfrm>
          <a:custGeom>
            <a:avLst/>
            <a:gdLst/>
            <a:ahLst/>
            <a:rect l="l" t="t" r="r" b="b"/>
            <a:pathLst>
              <a:path w="20" h="2">
                <a:moveTo>
                  <a:pt x="0" y="2"/>
                </a:moveTo>
                <a:lnTo>
                  <a:pt x="0" y="2"/>
                </a:lnTo>
                <a:lnTo>
                  <a:pt x="20" y="1"/>
                </a:lnTo>
                <a:cubicBezTo>
                  <a:pt x="16" y="0"/>
                  <a:pt x="11" y="0"/>
                  <a:pt x="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12041280" y="1531800"/>
            <a:ext cx="37080" cy="3600"/>
          </a:xfrm>
          <a:custGeom>
            <a:avLst/>
            <a:gdLst/>
            <a:ahLst/>
            <a:rect l="l" t="t" r="r" b="b"/>
            <a:pathLst>
              <a:path w="41" h="6">
                <a:moveTo>
                  <a:pt x="41" y="0"/>
                </a:moveTo>
                <a:lnTo>
                  <a:pt x="41" y="0"/>
                </a:lnTo>
                <a:lnTo>
                  <a:pt x="0" y="2"/>
                </a:lnTo>
                <a:cubicBezTo>
                  <a:pt x="5" y="3"/>
                  <a:pt x="6" y="6"/>
                  <a:pt x="19" y="1"/>
                </a:cubicBezTo>
                <a:cubicBezTo>
                  <a:pt x="15" y="3"/>
                  <a:pt x="23" y="1"/>
                  <a:pt x="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11831760" y="1526760"/>
            <a:ext cx="40320" cy="2520"/>
          </a:xfrm>
          <a:custGeom>
            <a:avLst/>
            <a:gdLst/>
            <a:ahLst/>
            <a:rect l="l" t="t" r="r" b="b"/>
            <a:pathLst>
              <a:path w="45" h="6">
                <a:moveTo>
                  <a:pt x="2" y="0"/>
                </a:moveTo>
                <a:lnTo>
                  <a:pt x="2" y="0"/>
                </a:lnTo>
                <a:cubicBezTo>
                  <a:pt x="0" y="1"/>
                  <a:pt x="15" y="4"/>
                  <a:pt x="18" y="6"/>
                </a:cubicBezTo>
                <a:lnTo>
                  <a:pt x="45" y="4"/>
                </a:lnTo>
                <a:cubicBezTo>
                  <a:pt x="31" y="3"/>
                  <a:pt x="4" y="2"/>
                  <a:pt x="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11809440" y="1531800"/>
            <a:ext cx="38880" cy="360"/>
          </a:xfrm>
          <a:custGeom>
            <a:avLst/>
            <a:gdLst/>
            <a:ahLst/>
            <a:rect l="l" t="t" r="r" b="b"/>
            <a:pathLst>
              <a:path w="44" h="3">
                <a:moveTo>
                  <a:pt x="42" y="0"/>
                </a:moveTo>
                <a:lnTo>
                  <a:pt x="42" y="0"/>
                </a:lnTo>
                <a:lnTo>
                  <a:pt x="0" y="3"/>
                </a:lnTo>
                <a:cubicBezTo>
                  <a:pt x="37" y="3"/>
                  <a:pt x="44" y="2"/>
                  <a:pt x="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12003120" y="1537920"/>
            <a:ext cx="75240" cy="1080"/>
          </a:xfrm>
          <a:custGeom>
            <a:avLst/>
            <a:gdLst/>
            <a:ahLst/>
            <a:rect l="l" t="t" r="r" b="b"/>
            <a:pathLst>
              <a:path w="82" h="5">
                <a:moveTo>
                  <a:pt x="14" y="5"/>
                </a:moveTo>
                <a:lnTo>
                  <a:pt x="14" y="5"/>
                </a:lnTo>
                <a:lnTo>
                  <a:pt x="82" y="0"/>
                </a:lnTo>
                <a:lnTo>
                  <a:pt x="0" y="5"/>
                </a:lnTo>
                <a:lnTo>
                  <a:pt x="14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7"/>
          <p:cNvSpPr/>
          <p:nvPr/>
        </p:nvSpPr>
        <p:spPr>
          <a:xfrm>
            <a:off x="11665080" y="1523160"/>
            <a:ext cx="37080" cy="2520"/>
          </a:xfrm>
          <a:custGeom>
            <a:avLst/>
            <a:gdLst/>
            <a:ahLst/>
            <a:rect l="l" t="t" r="r" b="b"/>
            <a:pathLst>
              <a:path w="42" h="5">
                <a:moveTo>
                  <a:pt x="19" y="4"/>
                </a:moveTo>
                <a:lnTo>
                  <a:pt x="19" y="4"/>
                </a:lnTo>
                <a:lnTo>
                  <a:pt x="42" y="0"/>
                </a:lnTo>
                <a:lnTo>
                  <a:pt x="0" y="5"/>
                </a:lnTo>
                <a:lnTo>
                  <a:pt x="19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>
            <a:off x="11506320" y="1521720"/>
            <a:ext cx="89640" cy="2520"/>
          </a:xfrm>
          <a:custGeom>
            <a:avLst/>
            <a:gdLst/>
            <a:ahLst/>
            <a:rect l="l" t="t" r="r" b="b"/>
            <a:pathLst>
              <a:path w="98" h="6">
                <a:moveTo>
                  <a:pt x="81" y="6"/>
                </a:moveTo>
                <a:lnTo>
                  <a:pt x="81" y="6"/>
                </a:lnTo>
                <a:cubicBezTo>
                  <a:pt x="98" y="3"/>
                  <a:pt x="57" y="1"/>
                  <a:pt x="75" y="0"/>
                </a:cubicBezTo>
                <a:cubicBezTo>
                  <a:pt x="47" y="0"/>
                  <a:pt x="22" y="2"/>
                  <a:pt x="0" y="5"/>
                </a:cubicBezTo>
                <a:cubicBezTo>
                  <a:pt x="24" y="3"/>
                  <a:pt x="49" y="4"/>
                  <a:pt x="81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>
            <a:off x="11471400" y="1525680"/>
            <a:ext cx="32400" cy="1080"/>
          </a:xfrm>
          <a:custGeom>
            <a:avLst/>
            <a:gdLst/>
            <a:ahLst/>
            <a:rect l="l" t="t" r="r" b="b"/>
            <a:pathLst>
              <a:path w="36" h="3">
                <a:moveTo>
                  <a:pt x="0" y="3"/>
                </a:moveTo>
                <a:lnTo>
                  <a:pt x="0" y="3"/>
                </a:lnTo>
                <a:cubicBezTo>
                  <a:pt x="11" y="2"/>
                  <a:pt x="23" y="1"/>
                  <a:pt x="36" y="0"/>
                </a:cubicBezTo>
                <a:cubicBezTo>
                  <a:pt x="24" y="0"/>
                  <a:pt x="12" y="1"/>
                  <a:pt x="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0"/>
          <p:cNvSpPr/>
          <p:nvPr/>
        </p:nvSpPr>
        <p:spPr>
          <a:xfrm>
            <a:off x="11711160" y="1529280"/>
            <a:ext cx="27720" cy="2520"/>
          </a:xfrm>
          <a:custGeom>
            <a:avLst/>
            <a:gdLst/>
            <a:ahLst/>
            <a:rect l="l" t="t" r="r" b="b"/>
            <a:pathLst>
              <a:path w="32" h="5">
                <a:moveTo>
                  <a:pt x="32" y="5"/>
                </a:moveTo>
                <a:lnTo>
                  <a:pt x="32" y="5"/>
                </a:lnTo>
                <a:cubicBezTo>
                  <a:pt x="29" y="4"/>
                  <a:pt x="23" y="1"/>
                  <a:pt x="0" y="0"/>
                </a:cubicBezTo>
                <a:lnTo>
                  <a:pt x="16" y="5"/>
                </a:lnTo>
                <a:lnTo>
                  <a:pt x="32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1"/>
          <p:cNvSpPr/>
          <p:nvPr/>
        </p:nvSpPr>
        <p:spPr>
          <a:xfrm>
            <a:off x="11692080" y="1532880"/>
            <a:ext cx="32400" cy="360"/>
          </a:xfrm>
          <a:custGeom>
            <a:avLst/>
            <a:gdLst/>
            <a:ahLst/>
            <a:rect l="l" t="t" r="r" b="b"/>
            <a:pathLst>
              <a:path w="36" h="1">
                <a:moveTo>
                  <a:pt x="36" y="1"/>
                </a:moveTo>
                <a:lnTo>
                  <a:pt x="36" y="1"/>
                </a:lnTo>
                <a:lnTo>
                  <a:pt x="35" y="1"/>
                </a:lnTo>
                <a:lnTo>
                  <a:pt x="0" y="0"/>
                </a:lnTo>
                <a:lnTo>
                  <a:pt x="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2"/>
          <p:cNvSpPr/>
          <p:nvPr/>
        </p:nvSpPr>
        <p:spPr>
          <a:xfrm>
            <a:off x="11741040" y="1534320"/>
            <a:ext cx="2160" cy="360"/>
          </a:xfrm>
          <a:custGeom>
            <a:avLst/>
            <a:gdLst/>
            <a:ahLst/>
            <a:rect l="l" t="t" r="r" b="b"/>
            <a:pathLst>
              <a:path w="5" h="0">
                <a:moveTo>
                  <a:pt x="5" y="0"/>
                </a:moveTo>
                <a:lnTo>
                  <a:pt x="5" y="0"/>
                </a:lnTo>
                <a:lnTo>
                  <a:pt x="0" y="0"/>
                </a:lnTo>
                <a:cubicBezTo>
                  <a:pt x="2" y="0"/>
                  <a:pt x="3" y="0"/>
                  <a:pt x="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3"/>
          <p:cNvSpPr/>
          <p:nvPr/>
        </p:nvSpPr>
        <p:spPr>
          <a:xfrm>
            <a:off x="11841120" y="1537920"/>
            <a:ext cx="68760" cy="6120"/>
          </a:xfrm>
          <a:custGeom>
            <a:avLst/>
            <a:gdLst/>
            <a:ahLst/>
            <a:rect l="l" t="t" r="r" b="b"/>
            <a:pathLst>
              <a:path w="75" h="9">
                <a:moveTo>
                  <a:pt x="75" y="0"/>
                </a:moveTo>
                <a:lnTo>
                  <a:pt x="75" y="0"/>
                </a:lnTo>
                <a:cubicBezTo>
                  <a:pt x="51" y="3"/>
                  <a:pt x="0" y="5"/>
                  <a:pt x="49" y="9"/>
                </a:cubicBezTo>
                <a:cubicBezTo>
                  <a:pt x="66" y="6"/>
                  <a:pt x="38" y="4"/>
                  <a:pt x="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4"/>
          <p:cNvSpPr/>
          <p:nvPr/>
        </p:nvSpPr>
        <p:spPr>
          <a:xfrm>
            <a:off x="11764800" y="1535400"/>
            <a:ext cx="41760" cy="1080"/>
          </a:xfrm>
          <a:custGeom>
            <a:avLst/>
            <a:gdLst/>
            <a:ahLst/>
            <a:rect l="l" t="t" r="r" b="b"/>
            <a:pathLst>
              <a:path w="47" h="4">
                <a:moveTo>
                  <a:pt x="0" y="3"/>
                </a:moveTo>
                <a:lnTo>
                  <a:pt x="0" y="3"/>
                </a:lnTo>
                <a:lnTo>
                  <a:pt x="44" y="4"/>
                </a:lnTo>
                <a:cubicBezTo>
                  <a:pt x="43" y="3"/>
                  <a:pt x="35" y="1"/>
                  <a:pt x="47" y="0"/>
                </a:cubicBezTo>
                <a:lnTo>
                  <a:pt x="0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5"/>
          <p:cNvSpPr/>
          <p:nvPr/>
        </p:nvSpPr>
        <p:spPr>
          <a:xfrm>
            <a:off x="11744280" y="1537920"/>
            <a:ext cx="18000" cy="360"/>
          </a:xfrm>
          <a:custGeom>
            <a:avLst/>
            <a:gdLst/>
            <a:ahLst/>
            <a:rect l="l" t="t" r="r" b="b"/>
            <a:pathLst>
              <a:path w="22" h="2">
                <a:moveTo>
                  <a:pt x="0" y="2"/>
                </a:moveTo>
                <a:lnTo>
                  <a:pt x="0" y="2"/>
                </a:lnTo>
                <a:lnTo>
                  <a:pt x="22" y="0"/>
                </a:lnTo>
                <a:lnTo>
                  <a:pt x="5" y="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6"/>
          <p:cNvSpPr/>
          <p:nvPr/>
        </p:nvSpPr>
        <p:spPr>
          <a:xfrm>
            <a:off x="11482560" y="1531800"/>
            <a:ext cx="83160" cy="1080"/>
          </a:xfrm>
          <a:custGeom>
            <a:avLst/>
            <a:gdLst/>
            <a:ahLst/>
            <a:rect l="l" t="t" r="r" b="b"/>
            <a:pathLst>
              <a:path w="90" h="4">
                <a:moveTo>
                  <a:pt x="63" y="0"/>
                </a:moveTo>
                <a:lnTo>
                  <a:pt x="63" y="0"/>
                </a:lnTo>
                <a:cubicBezTo>
                  <a:pt x="44" y="2"/>
                  <a:pt x="23" y="2"/>
                  <a:pt x="0" y="2"/>
                </a:cubicBezTo>
                <a:cubicBezTo>
                  <a:pt x="25" y="3"/>
                  <a:pt x="51" y="4"/>
                  <a:pt x="76" y="4"/>
                </a:cubicBezTo>
                <a:cubicBezTo>
                  <a:pt x="79" y="2"/>
                  <a:pt x="90" y="0"/>
                  <a:pt x="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"/>
          <p:cNvSpPr/>
          <p:nvPr/>
        </p:nvSpPr>
        <p:spPr>
          <a:xfrm>
            <a:off x="11626920" y="1532880"/>
            <a:ext cx="2160" cy="360"/>
          </a:xfrm>
          <a:custGeom>
            <a:avLst/>
            <a:gdLst/>
            <a:ahLst/>
            <a:rect l="l" t="t" r="r" b="b"/>
            <a:pathLst>
              <a:path w="5" h="1">
                <a:moveTo>
                  <a:pt x="5" y="0"/>
                </a:moveTo>
                <a:lnTo>
                  <a:pt x="5" y="0"/>
                </a:lnTo>
                <a:lnTo>
                  <a:pt x="0" y="1"/>
                </a:lnTo>
                <a:cubicBezTo>
                  <a:pt x="3" y="1"/>
                  <a:pt x="5" y="1"/>
                  <a:pt x="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8"/>
          <p:cNvSpPr/>
          <p:nvPr/>
        </p:nvSpPr>
        <p:spPr>
          <a:xfrm>
            <a:off x="11261880" y="1534320"/>
            <a:ext cx="2160" cy="360"/>
          </a:xfrm>
          <a:custGeom>
            <a:avLst/>
            <a:gdLst/>
            <a:ahLst/>
            <a:rect l="l" t="t" r="r" b="b"/>
            <a:pathLst>
              <a:path w="5" h="1">
                <a:moveTo>
                  <a:pt x="0" y="0"/>
                </a:moveTo>
                <a:lnTo>
                  <a:pt x="0" y="0"/>
                </a:lnTo>
                <a:lnTo>
                  <a:pt x="4" y="1"/>
                </a:lnTo>
                <a:cubicBezTo>
                  <a:pt x="4" y="1"/>
                  <a:pt x="4" y="0"/>
                  <a:pt x="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9"/>
          <p:cNvSpPr/>
          <p:nvPr/>
        </p:nvSpPr>
        <p:spPr>
          <a:xfrm>
            <a:off x="11553840" y="1534320"/>
            <a:ext cx="41760" cy="360"/>
          </a:xfrm>
          <a:custGeom>
            <a:avLst/>
            <a:gdLst/>
            <a:ahLst/>
            <a:rect l="l" t="t" r="r" b="b"/>
            <a:pathLst>
              <a:path w="47" h="2">
                <a:moveTo>
                  <a:pt x="6" y="2"/>
                </a:moveTo>
                <a:lnTo>
                  <a:pt x="6" y="2"/>
                </a:lnTo>
                <a:cubicBezTo>
                  <a:pt x="25" y="2"/>
                  <a:pt x="36" y="1"/>
                  <a:pt x="47" y="0"/>
                </a:cubicBezTo>
                <a:cubicBezTo>
                  <a:pt x="33" y="0"/>
                  <a:pt x="18" y="1"/>
                  <a:pt x="2" y="1"/>
                </a:cubicBezTo>
                <a:cubicBezTo>
                  <a:pt x="0" y="1"/>
                  <a:pt x="0" y="2"/>
                  <a:pt x="6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0"/>
          <p:cNvSpPr/>
          <p:nvPr/>
        </p:nvSpPr>
        <p:spPr>
          <a:xfrm>
            <a:off x="11409480" y="1529280"/>
            <a:ext cx="29160" cy="360"/>
          </a:xfrm>
          <a:custGeom>
            <a:avLst/>
            <a:gdLst/>
            <a:ahLst/>
            <a:rect l="l" t="t" r="r" b="b"/>
            <a:pathLst>
              <a:path w="33" h="3">
                <a:moveTo>
                  <a:pt x="0" y="1"/>
                </a:moveTo>
                <a:lnTo>
                  <a:pt x="0" y="1"/>
                </a:lnTo>
                <a:cubicBezTo>
                  <a:pt x="10" y="2"/>
                  <a:pt x="21" y="3"/>
                  <a:pt x="33" y="3"/>
                </a:cubicBezTo>
                <a:cubicBezTo>
                  <a:pt x="23" y="2"/>
                  <a:pt x="3" y="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1"/>
          <p:cNvSpPr/>
          <p:nvPr/>
        </p:nvSpPr>
        <p:spPr>
          <a:xfrm>
            <a:off x="11619000" y="1531800"/>
            <a:ext cx="3960" cy="360"/>
          </a:xfrm>
          <a:custGeom>
            <a:avLst/>
            <a:gdLst/>
            <a:ahLst/>
            <a:rect l="l" t="t" r="r" b="b"/>
            <a:pathLst>
              <a:path w="6" h="1">
                <a:moveTo>
                  <a:pt x="3" y="1"/>
                </a:moveTo>
                <a:lnTo>
                  <a:pt x="3" y="1"/>
                </a:lnTo>
                <a:lnTo>
                  <a:pt x="6" y="1"/>
                </a:lnTo>
                <a:cubicBezTo>
                  <a:pt x="0" y="0"/>
                  <a:pt x="0" y="1"/>
                  <a:pt x="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2"/>
          <p:cNvSpPr/>
          <p:nvPr/>
        </p:nvSpPr>
        <p:spPr>
          <a:xfrm>
            <a:off x="11598120" y="1531800"/>
            <a:ext cx="25920" cy="360"/>
          </a:xfrm>
          <a:custGeom>
            <a:avLst/>
            <a:gdLst/>
            <a:ahLst/>
            <a:rect l="l" t="t" r="r" b="b"/>
            <a:pathLst>
              <a:path w="31" h="3">
                <a:moveTo>
                  <a:pt x="25" y="0"/>
                </a:moveTo>
                <a:lnTo>
                  <a:pt x="25" y="0"/>
                </a:lnTo>
                <a:cubicBezTo>
                  <a:pt x="15" y="1"/>
                  <a:pt x="8" y="2"/>
                  <a:pt x="0" y="3"/>
                </a:cubicBezTo>
                <a:cubicBezTo>
                  <a:pt x="11" y="3"/>
                  <a:pt x="22" y="2"/>
                  <a:pt x="31" y="2"/>
                </a:cubicBezTo>
                <a:cubicBezTo>
                  <a:pt x="29" y="1"/>
                  <a:pt x="27" y="1"/>
                  <a:pt x="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3"/>
          <p:cNvSpPr/>
          <p:nvPr/>
        </p:nvSpPr>
        <p:spPr>
          <a:xfrm>
            <a:off x="11138040" y="1534320"/>
            <a:ext cx="186480" cy="20880"/>
          </a:xfrm>
          <a:custGeom>
            <a:avLst/>
            <a:gdLst/>
            <a:ahLst/>
            <a:rect l="l" t="t" r="r" b="b"/>
            <a:pathLst>
              <a:path w="198" h="27">
                <a:moveTo>
                  <a:pt x="60" y="27"/>
                </a:moveTo>
                <a:lnTo>
                  <a:pt x="60" y="27"/>
                </a:lnTo>
                <a:cubicBezTo>
                  <a:pt x="63" y="23"/>
                  <a:pt x="113" y="19"/>
                  <a:pt x="156" y="24"/>
                </a:cubicBezTo>
                <a:cubicBezTo>
                  <a:pt x="198" y="21"/>
                  <a:pt x="171" y="7"/>
                  <a:pt x="134" y="0"/>
                </a:cubicBezTo>
                <a:cubicBezTo>
                  <a:pt x="133" y="2"/>
                  <a:pt x="133" y="3"/>
                  <a:pt x="89" y="6"/>
                </a:cubicBezTo>
                <a:cubicBezTo>
                  <a:pt x="104" y="8"/>
                  <a:pt x="186" y="11"/>
                  <a:pt x="149" y="14"/>
                </a:cubicBezTo>
                <a:cubicBezTo>
                  <a:pt x="91" y="16"/>
                  <a:pt x="102" y="13"/>
                  <a:pt x="74" y="11"/>
                </a:cubicBezTo>
                <a:cubicBezTo>
                  <a:pt x="97" y="16"/>
                  <a:pt x="0" y="18"/>
                  <a:pt x="13" y="25"/>
                </a:cubicBezTo>
                <a:lnTo>
                  <a:pt x="63" y="23"/>
                </a:lnTo>
                <a:cubicBezTo>
                  <a:pt x="64" y="24"/>
                  <a:pt x="46" y="26"/>
                  <a:pt x="60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4"/>
          <p:cNvSpPr/>
          <p:nvPr/>
        </p:nvSpPr>
        <p:spPr>
          <a:xfrm>
            <a:off x="11266560" y="1529280"/>
            <a:ext cx="92880" cy="2520"/>
          </a:xfrm>
          <a:custGeom>
            <a:avLst/>
            <a:gdLst/>
            <a:ahLst/>
            <a:rect l="l" t="t" r="r" b="b"/>
            <a:pathLst>
              <a:path w="100" h="6">
                <a:moveTo>
                  <a:pt x="82" y="6"/>
                </a:moveTo>
                <a:lnTo>
                  <a:pt x="82" y="6"/>
                </a:lnTo>
                <a:lnTo>
                  <a:pt x="100" y="6"/>
                </a:lnTo>
                <a:cubicBezTo>
                  <a:pt x="79" y="5"/>
                  <a:pt x="65" y="4"/>
                  <a:pt x="38" y="0"/>
                </a:cubicBezTo>
                <a:cubicBezTo>
                  <a:pt x="8" y="2"/>
                  <a:pt x="2" y="4"/>
                  <a:pt x="0" y="5"/>
                </a:cubicBezTo>
                <a:lnTo>
                  <a:pt x="88" y="6"/>
                </a:lnTo>
                <a:lnTo>
                  <a:pt x="82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5"/>
          <p:cNvSpPr/>
          <p:nvPr/>
        </p:nvSpPr>
        <p:spPr>
          <a:xfrm>
            <a:off x="11361600" y="1531800"/>
            <a:ext cx="132480" cy="9720"/>
          </a:xfrm>
          <a:custGeom>
            <a:avLst/>
            <a:gdLst/>
            <a:ahLst/>
            <a:rect l="l" t="t" r="r" b="b"/>
            <a:pathLst>
              <a:path w="142" h="14">
                <a:moveTo>
                  <a:pt x="80" y="3"/>
                </a:moveTo>
                <a:lnTo>
                  <a:pt x="80" y="3"/>
                </a:lnTo>
                <a:cubicBezTo>
                  <a:pt x="66" y="7"/>
                  <a:pt x="23" y="9"/>
                  <a:pt x="49" y="14"/>
                </a:cubicBezTo>
                <a:cubicBezTo>
                  <a:pt x="102" y="14"/>
                  <a:pt x="86" y="10"/>
                  <a:pt x="118" y="8"/>
                </a:cubicBezTo>
                <a:cubicBezTo>
                  <a:pt x="33" y="9"/>
                  <a:pt x="142" y="6"/>
                  <a:pt x="81" y="3"/>
                </a:cubicBezTo>
                <a:cubicBezTo>
                  <a:pt x="97" y="3"/>
                  <a:pt x="112" y="2"/>
                  <a:pt x="127" y="2"/>
                </a:cubicBezTo>
                <a:cubicBezTo>
                  <a:pt x="111" y="2"/>
                  <a:pt x="97" y="1"/>
                  <a:pt x="83" y="0"/>
                </a:cubicBezTo>
                <a:lnTo>
                  <a:pt x="85" y="1"/>
                </a:lnTo>
                <a:lnTo>
                  <a:pt x="85" y="1"/>
                </a:lnTo>
                <a:cubicBezTo>
                  <a:pt x="85" y="1"/>
                  <a:pt x="85" y="1"/>
                  <a:pt x="85" y="1"/>
                </a:cubicBezTo>
                <a:cubicBezTo>
                  <a:pt x="89" y="1"/>
                  <a:pt x="90" y="1"/>
                  <a:pt x="86" y="1"/>
                </a:cubicBezTo>
                <a:lnTo>
                  <a:pt x="84" y="1"/>
                </a:lnTo>
                <a:cubicBezTo>
                  <a:pt x="83" y="2"/>
                  <a:pt x="82" y="2"/>
                  <a:pt x="80" y="3"/>
                </a:cubicBezTo>
                <a:cubicBezTo>
                  <a:pt x="56" y="2"/>
                  <a:pt x="76" y="2"/>
                  <a:pt x="84" y="1"/>
                </a:cubicBezTo>
                <a:cubicBezTo>
                  <a:pt x="84" y="1"/>
                  <a:pt x="85" y="1"/>
                  <a:pt x="85" y="1"/>
                </a:cubicBezTo>
                <a:lnTo>
                  <a:pt x="85" y="1"/>
                </a:lnTo>
                <a:lnTo>
                  <a:pt x="0" y="3"/>
                </a:lnTo>
                <a:cubicBezTo>
                  <a:pt x="18" y="3"/>
                  <a:pt x="40" y="3"/>
                  <a:pt x="8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6"/>
          <p:cNvSpPr/>
          <p:nvPr/>
        </p:nvSpPr>
        <p:spPr>
          <a:xfrm>
            <a:off x="11834640" y="1552680"/>
            <a:ext cx="6840" cy="360"/>
          </a:xfrm>
          <a:custGeom>
            <a:avLst/>
            <a:gdLst/>
            <a:ahLst/>
            <a:rect l="l" t="t" r="r" b="b"/>
            <a:pathLst>
              <a:path w="11" h="1">
                <a:moveTo>
                  <a:pt x="11" y="1"/>
                </a:moveTo>
                <a:lnTo>
                  <a:pt x="11" y="1"/>
                </a:lnTo>
                <a:cubicBezTo>
                  <a:pt x="8" y="1"/>
                  <a:pt x="8" y="1"/>
                  <a:pt x="8" y="0"/>
                </a:cubicBezTo>
                <a:cubicBezTo>
                  <a:pt x="2" y="1"/>
                  <a:pt x="0" y="1"/>
                  <a:pt x="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7"/>
          <p:cNvSpPr/>
          <p:nvPr/>
        </p:nvSpPr>
        <p:spPr>
          <a:xfrm>
            <a:off x="11764800" y="1542960"/>
            <a:ext cx="114840" cy="7200"/>
          </a:xfrm>
          <a:custGeom>
            <a:avLst/>
            <a:gdLst/>
            <a:ahLst/>
            <a:rect l="l" t="t" r="r" b="b"/>
            <a:pathLst>
              <a:path w="122" h="12">
                <a:moveTo>
                  <a:pt x="48" y="11"/>
                </a:moveTo>
                <a:lnTo>
                  <a:pt x="48" y="11"/>
                </a:lnTo>
                <a:cubicBezTo>
                  <a:pt x="54" y="10"/>
                  <a:pt x="59" y="8"/>
                  <a:pt x="79" y="9"/>
                </a:cubicBezTo>
                <a:cubicBezTo>
                  <a:pt x="96" y="10"/>
                  <a:pt x="79" y="11"/>
                  <a:pt x="80" y="12"/>
                </a:cubicBezTo>
                <a:cubicBezTo>
                  <a:pt x="92" y="11"/>
                  <a:pt x="122" y="9"/>
                  <a:pt x="84" y="7"/>
                </a:cubicBezTo>
                <a:lnTo>
                  <a:pt x="78" y="8"/>
                </a:lnTo>
                <a:cubicBezTo>
                  <a:pt x="44" y="6"/>
                  <a:pt x="0" y="1"/>
                  <a:pt x="6" y="0"/>
                </a:cubicBezTo>
                <a:cubicBezTo>
                  <a:pt x="16" y="4"/>
                  <a:pt x="25" y="7"/>
                  <a:pt x="48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8"/>
          <p:cNvSpPr/>
          <p:nvPr/>
        </p:nvSpPr>
        <p:spPr>
          <a:xfrm>
            <a:off x="11555280" y="1544040"/>
            <a:ext cx="67320" cy="2520"/>
          </a:xfrm>
          <a:custGeom>
            <a:avLst/>
            <a:gdLst/>
            <a:ahLst/>
            <a:rect l="l" t="t" r="r" b="b"/>
            <a:pathLst>
              <a:path w="74" h="6">
                <a:moveTo>
                  <a:pt x="70" y="0"/>
                </a:moveTo>
                <a:lnTo>
                  <a:pt x="70" y="0"/>
                </a:lnTo>
                <a:lnTo>
                  <a:pt x="0" y="2"/>
                </a:lnTo>
                <a:lnTo>
                  <a:pt x="36" y="6"/>
                </a:lnTo>
                <a:lnTo>
                  <a:pt x="34" y="4"/>
                </a:lnTo>
                <a:cubicBezTo>
                  <a:pt x="74" y="4"/>
                  <a:pt x="65" y="2"/>
                  <a:pt x="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9"/>
          <p:cNvSpPr/>
          <p:nvPr/>
        </p:nvSpPr>
        <p:spPr>
          <a:xfrm>
            <a:off x="11223720" y="1527840"/>
            <a:ext cx="35640" cy="3600"/>
          </a:xfrm>
          <a:custGeom>
            <a:avLst/>
            <a:gdLst/>
            <a:ahLst/>
            <a:rect l="l" t="t" r="r" b="b"/>
            <a:pathLst>
              <a:path w="40" h="7">
                <a:moveTo>
                  <a:pt x="31" y="5"/>
                </a:moveTo>
                <a:lnTo>
                  <a:pt x="31" y="5"/>
                </a:lnTo>
                <a:lnTo>
                  <a:pt x="40" y="0"/>
                </a:lnTo>
                <a:lnTo>
                  <a:pt x="0" y="7"/>
                </a:lnTo>
                <a:lnTo>
                  <a:pt x="31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0"/>
          <p:cNvSpPr/>
          <p:nvPr/>
        </p:nvSpPr>
        <p:spPr>
          <a:xfrm>
            <a:off x="11145960" y="1529280"/>
            <a:ext cx="19800" cy="360"/>
          </a:xfrm>
          <a:custGeom>
            <a:avLst/>
            <a:gdLst/>
            <a:ahLst/>
            <a:rect l="l" t="t" r="r" b="b"/>
            <a:pathLst>
              <a:path w="24" h="4">
                <a:moveTo>
                  <a:pt x="21" y="4"/>
                </a:moveTo>
                <a:lnTo>
                  <a:pt x="21" y="4"/>
                </a:lnTo>
                <a:lnTo>
                  <a:pt x="24" y="0"/>
                </a:lnTo>
                <a:lnTo>
                  <a:pt x="0" y="3"/>
                </a:lnTo>
                <a:lnTo>
                  <a:pt x="21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1"/>
          <p:cNvSpPr/>
          <p:nvPr/>
        </p:nvSpPr>
        <p:spPr>
          <a:xfrm>
            <a:off x="6197760" y="1566000"/>
            <a:ext cx="18000" cy="360"/>
          </a:xfrm>
          <a:custGeom>
            <a:avLst/>
            <a:gdLst/>
            <a:ahLst/>
            <a:rect l="l" t="t" r="r" b="b"/>
            <a:pathLst>
              <a:path w="21" h="1">
                <a:moveTo>
                  <a:pt x="21" y="0"/>
                </a:moveTo>
                <a:lnTo>
                  <a:pt x="21" y="0"/>
                </a:lnTo>
                <a:lnTo>
                  <a:pt x="0" y="1"/>
                </a:lnTo>
                <a:cubicBezTo>
                  <a:pt x="10" y="0"/>
                  <a:pt x="16" y="0"/>
                  <a:pt x="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2"/>
          <p:cNvSpPr/>
          <p:nvPr/>
        </p:nvSpPr>
        <p:spPr>
          <a:xfrm>
            <a:off x="6356520" y="1564920"/>
            <a:ext cx="6840" cy="360"/>
          </a:xfrm>
          <a:custGeom>
            <a:avLst/>
            <a:gdLst/>
            <a:ahLst/>
            <a:rect l="l" t="t" r="r" b="b"/>
            <a:pathLst>
              <a:path w="10" h="2">
                <a:moveTo>
                  <a:pt x="6" y="2"/>
                </a:moveTo>
                <a:lnTo>
                  <a:pt x="6" y="2"/>
                </a:lnTo>
                <a:lnTo>
                  <a:pt x="10" y="0"/>
                </a:lnTo>
                <a:cubicBezTo>
                  <a:pt x="3" y="1"/>
                  <a:pt x="0" y="2"/>
                  <a:pt x="6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3"/>
          <p:cNvSpPr/>
          <p:nvPr/>
        </p:nvSpPr>
        <p:spPr>
          <a:xfrm>
            <a:off x="8950320" y="1521720"/>
            <a:ext cx="59400" cy="5040"/>
          </a:xfrm>
          <a:custGeom>
            <a:avLst/>
            <a:gdLst/>
            <a:ahLst/>
            <a:rect l="l" t="t" r="r" b="b"/>
            <a:pathLst>
              <a:path w="65" h="9">
                <a:moveTo>
                  <a:pt x="65" y="9"/>
                </a:moveTo>
                <a:lnTo>
                  <a:pt x="65" y="9"/>
                </a:lnTo>
                <a:cubicBezTo>
                  <a:pt x="34" y="5"/>
                  <a:pt x="0" y="0"/>
                  <a:pt x="4" y="4"/>
                </a:cubicBezTo>
                <a:lnTo>
                  <a:pt x="13" y="8"/>
                </a:lnTo>
                <a:cubicBezTo>
                  <a:pt x="35" y="7"/>
                  <a:pt x="51" y="8"/>
                  <a:pt x="65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4"/>
          <p:cNvSpPr/>
          <p:nvPr/>
        </p:nvSpPr>
        <p:spPr>
          <a:xfrm>
            <a:off x="7537320" y="1546560"/>
            <a:ext cx="25920" cy="1080"/>
          </a:xfrm>
          <a:custGeom>
            <a:avLst/>
            <a:gdLst/>
            <a:ahLst/>
            <a:rect l="l" t="t" r="r" b="b"/>
            <a:pathLst>
              <a:path w="29" h="4">
                <a:moveTo>
                  <a:pt x="0" y="3"/>
                </a:moveTo>
                <a:lnTo>
                  <a:pt x="0" y="3"/>
                </a:lnTo>
                <a:lnTo>
                  <a:pt x="9" y="4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5"/>
          <p:cNvSpPr/>
          <p:nvPr/>
        </p:nvSpPr>
        <p:spPr>
          <a:xfrm>
            <a:off x="7478640" y="1562400"/>
            <a:ext cx="35640" cy="360"/>
          </a:xfrm>
          <a:custGeom>
            <a:avLst/>
            <a:gdLst/>
            <a:ahLst/>
            <a:rect l="l" t="t" r="r" b="b"/>
            <a:pathLst>
              <a:path w="40" h="3">
                <a:moveTo>
                  <a:pt x="40" y="3"/>
                </a:moveTo>
                <a:lnTo>
                  <a:pt x="40" y="3"/>
                </a:lnTo>
                <a:lnTo>
                  <a:pt x="0" y="0"/>
                </a:lnTo>
                <a:cubicBezTo>
                  <a:pt x="9" y="1"/>
                  <a:pt x="22" y="2"/>
                  <a:pt x="4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6"/>
          <p:cNvSpPr/>
          <p:nvPr/>
        </p:nvSpPr>
        <p:spPr>
          <a:xfrm>
            <a:off x="5410080" y="1568520"/>
            <a:ext cx="33840" cy="1080"/>
          </a:xfrm>
          <a:custGeom>
            <a:avLst/>
            <a:gdLst/>
            <a:ahLst/>
            <a:rect l="l" t="t" r="r" b="b"/>
            <a:pathLst>
              <a:path w="38" h="5">
                <a:moveTo>
                  <a:pt x="24" y="0"/>
                </a:moveTo>
                <a:lnTo>
                  <a:pt x="24" y="0"/>
                </a:lnTo>
                <a:lnTo>
                  <a:pt x="0" y="5"/>
                </a:lnTo>
                <a:cubicBezTo>
                  <a:pt x="38" y="5"/>
                  <a:pt x="21" y="3"/>
                  <a:pt x="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7"/>
          <p:cNvSpPr/>
          <p:nvPr/>
        </p:nvSpPr>
        <p:spPr>
          <a:xfrm>
            <a:off x="10206000" y="1530360"/>
            <a:ext cx="59400" cy="2520"/>
          </a:xfrm>
          <a:custGeom>
            <a:avLst/>
            <a:gdLst/>
            <a:ahLst/>
            <a:rect l="l" t="t" r="r" b="b"/>
            <a:pathLst>
              <a:path w="65" h="6">
                <a:moveTo>
                  <a:pt x="65" y="3"/>
                </a:moveTo>
                <a:lnTo>
                  <a:pt x="65" y="3"/>
                </a:lnTo>
                <a:cubicBezTo>
                  <a:pt x="39" y="1"/>
                  <a:pt x="18" y="0"/>
                  <a:pt x="0" y="0"/>
                </a:cubicBezTo>
                <a:cubicBezTo>
                  <a:pt x="32" y="2"/>
                  <a:pt x="57" y="6"/>
                  <a:pt x="65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8"/>
          <p:cNvSpPr/>
          <p:nvPr/>
        </p:nvSpPr>
        <p:spPr>
          <a:xfrm>
            <a:off x="6257880" y="1525680"/>
            <a:ext cx="16560" cy="360"/>
          </a:xfrm>
          <a:custGeom>
            <a:avLst/>
            <a:gdLst/>
            <a:ahLst/>
            <a:rect l="l" t="t" r="r" b="b"/>
            <a:pathLst>
              <a:path w="21" h="2">
                <a:moveTo>
                  <a:pt x="18" y="0"/>
                </a:moveTo>
                <a:lnTo>
                  <a:pt x="18" y="0"/>
                </a:lnTo>
                <a:cubicBezTo>
                  <a:pt x="5" y="1"/>
                  <a:pt x="0" y="2"/>
                  <a:pt x="0" y="2"/>
                </a:cubicBezTo>
                <a:cubicBezTo>
                  <a:pt x="13" y="2"/>
                  <a:pt x="21" y="1"/>
                  <a:pt x="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9"/>
          <p:cNvSpPr/>
          <p:nvPr/>
        </p:nvSpPr>
        <p:spPr>
          <a:xfrm>
            <a:off x="10134720" y="1527840"/>
            <a:ext cx="68760" cy="1080"/>
          </a:xfrm>
          <a:custGeom>
            <a:avLst/>
            <a:gdLst/>
            <a:ahLst/>
            <a:rect l="l" t="t" r="r" b="b"/>
            <a:pathLst>
              <a:path w="75" h="4">
                <a:moveTo>
                  <a:pt x="0" y="3"/>
                </a:moveTo>
                <a:lnTo>
                  <a:pt x="0" y="3"/>
                </a:lnTo>
                <a:lnTo>
                  <a:pt x="13" y="4"/>
                </a:lnTo>
                <a:cubicBezTo>
                  <a:pt x="32" y="3"/>
                  <a:pt x="52" y="2"/>
                  <a:pt x="75" y="3"/>
                </a:cubicBezTo>
                <a:cubicBezTo>
                  <a:pt x="52" y="1"/>
                  <a:pt x="25" y="0"/>
                  <a:pt x="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0"/>
          <p:cNvSpPr/>
          <p:nvPr/>
        </p:nvSpPr>
        <p:spPr>
          <a:xfrm>
            <a:off x="2583000" y="1559880"/>
            <a:ext cx="5400" cy="360"/>
          </a:xfrm>
          <a:custGeom>
            <a:avLst/>
            <a:gdLst/>
            <a:ahLst/>
            <a:rect l="l" t="t" r="r" b="b"/>
            <a:pathLst>
              <a:path w="8" h="1">
                <a:moveTo>
                  <a:pt x="8" y="1"/>
                </a:moveTo>
                <a:lnTo>
                  <a:pt x="8" y="1"/>
                </a:lnTo>
                <a:lnTo>
                  <a:pt x="1" y="0"/>
                </a:lnTo>
                <a:cubicBezTo>
                  <a:pt x="0" y="1"/>
                  <a:pt x="3" y="1"/>
                  <a:pt x="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1"/>
          <p:cNvSpPr/>
          <p:nvPr/>
        </p:nvSpPr>
        <p:spPr>
          <a:xfrm>
            <a:off x="1762200" y="1521720"/>
            <a:ext cx="32400" cy="360"/>
          </a:xfrm>
          <a:custGeom>
            <a:avLst/>
            <a:gdLst/>
            <a:ahLst/>
            <a:rect l="l" t="t" r="r" b="b"/>
            <a:pathLst>
              <a:path w="36" h="1">
                <a:moveTo>
                  <a:pt x="0" y="1"/>
                </a:moveTo>
                <a:lnTo>
                  <a:pt x="0" y="1"/>
                </a:lnTo>
                <a:cubicBezTo>
                  <a:pt x="9" y="1"/>
                  <a:pt x="23" y="1"/>
                  <a:pt x="36" y="1"/>
                </a:cubicBezTo>
                <a:cubicBezTo>
                  <a:pt x="29" y="0"/>
                  <a:pt x="19" y="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2"/>
          <p:cNvSpPr/>
          <p:nvPr/>
        </p:nvSpPr>
        <p:spPr>
          <a:xfrm>
            <a:off x="10812600" y="1529280"/>
            <a:ext cx="16560" cy="360"/>
          </a:xfrm>
          <a:custGeom>
            <a:avLst/>
            <a:gdLst/>
            <a:ahLst/>
            <a:rect l="l" t="t" r="r" b="b"/>
            <a:pathLst>
              <a:path w="20" h="1">
                <a:moveTo>
                  <a:pt x="0" y="1"/>
                </a:moveTo>
                <a:lnTo>
                  <a:pt x="0" y="1"/>
                </a:lnTo>
                <a:cubicBezTo>
                  <a:pt x="20" y="1"/>
                  <a:pt x="3" y="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3"/>
          <p:cNvSpPr/>
          <p:nvPr/>
        </p:nvSpPr>
        <p:spPr>
          <a:xfrm>
            <a:off x="10896480" y="1545120"/>
            <a:ext cx="5400" cy="360"/>
          </a:xfrm>
          <a:custGeom>
            <a:avLst/>
            <a:gdLst/>
            <a:ahLst/>
            <a:rect l="l" t="t" r="r" b="b"/>
            <a:pathLst>
              <a:path w="8" h="3">
                <a:moveTo>
                  <a:pt x="8" y="0"/>
                </a:moveTo>
                <a:lnTo>
                  <a:pt x="8" y="0"/>
                </a:lnTo>
                <a:cubicBezTo>
                  <a:pt x="4" y="1"/>
                  <a:pt x="1" y="2"/>
                  <a:pt x="0" y="3"/>
                </a:cubicBezTo>
                <a:cubicBezTo>
                  <a:pt x="2" y="2"/>
                  <a:pt x="4" y="1"/>
                  <a:pt x="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4"/>
          <p:cNvSpPr/>
          <p:nvPr/>
        </p:nvSpPr>
        <p:spPr>
          <a:xfrm>
            <a:off x="9947160" y="1553760"/>
            <a:ext cx="2160" cy="360"/>
          </a:xfrm>
          <a:custGeom>
            <a:avLst/>
            <a:gdLst/>
            <a:ahLst/>
            <a:rect l="l" t="t" r="r" b="b"/>
            <a:pathLst>
              <a:path w="5" h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cubicBezTo>
                  <a:pt x="5" y="1"/>
                  <a:pt x="4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45"/>
          <p:cNvSpPr/>
          <p:nvPr/>
        </p:nvSpPr>
        <p:spPr>
          <a:xfrm>
            <a:off x="10817280" y="1531800"/>
            <a:ext cx="21240" cy="360"/>
          </a:xfrm>
          <a:custGeom>
            <a:avLst/>
            <a:gdLst/>
            <a:ahLst/>
            <a:rect l="l" t="t" r="r" b="b"/>
            <a:pathLst>
              <a:path w="25" h="1">
                <a:moveTo>
                  <a:pt x="25" y="1"/>
                </a:moveTo>
                <a:lnTo>
                  <a:pt x="25" y="1"/>
                </a:lnTo>
                <a:cubicBezTo>
                  <a:pt x="18" y="0"/>
                  <a:pt x="10" y="0"/>
                  <a:pt x="0" y="0"/>
                </a:cubicBezTo>
                <a:cubicBezTo>
                  <a:pt x="5" y="0"/>
                  <a:pt x="12" y="0"/>
                  <a:pt x="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6"/>
          <p:cNvSpPr/>
          <p:nvPr/>
        </p:nvSpPr>
        <p:spPr>
          <a:xfrm>
            <a:off x="10836360" y="1529280"/>
            <a:ext cx="16560" cy="360"/>
          </a:xfrm>
          <a:custGeom>
            <a:avLst/>
            <a:gdLst/>
            <a:ahLst/>
            <a:rect l="l" t="t" r="r" b="b"/>
            <a:pathLst>
              <a:path w="20" h="1">
                <a:moveTo>
                  <a:pt x="0" y="1"/>
                </a:moveTo>
                <a:lnTo>
                  <a:pt x="0" y="1"/>
                </a:lnTo>
                <a:lnTo>
                  <a:pt x="18" y="1"/>
                </a:lnTo>
                <a:cubicBezTo>
                  <a:pt x="20" y="1"/>
                  <a:pt x="18" y="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7"/>
          <p:cNvSpPr/>
          <p:nvPr/>
        </p:nvSpPr>
        <p:spPr>
          <a:xfrm>
            <a:off x="10787040" y="1530360"/>
            <a:ext cx="27720" cy="360"/>
          </a:xfrm>
          <a:custGeom>
            <a:avLst/>
            <a:gdLst/>
            <a:ahLst/>
            <a:rect l="l" t="t" r="r" b="b"/>
            <a:pathLst>
              <a:path w="31" h="1">
                <a:moveTo>
                  <a:pt x="0" y="0"/>
                </a:moveTo>
                <a:lnTo>
                  <a:pt x="0" y="0"/>
                </a:lnTo>
                <a:cubicBezTo>
                  <a:pt x="11" y="0"/>
                  <a:pt x="21" y="0"/>
                  <a:pt x="31" y="1"/>
                </a:cubicBezTo>
                <a:cubicBezTo>
                  <a:pt x="28" y="0"/>
                  <a:pt x="26" y="0"/>
                  <a:pt x="2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8"/>
          <p:cNvSpPr/>
          <p:nvPr/>
        </p:nvSpPr>
        <p:spPr>
          <a:xfrm>
            <a:off x="4092480" y="1552680"/>
            <a:ext cx="18000" cy="360"/>
          </a:xfrm>
          <a:custGeom>
            <a:avLst/>
            <a:gdLst/>
            <a:ahLst/>
            <a:rect l="l" t="t" r="r" b="b"/>
            <a:pathLst>
              <a:path w="23" h="2">
                <a:moveTo>
                  <a:pt x="23" y="0"/>
                </a:moveTo>
                <a:lnTo>
                  <a:pt x="23" y="0"/>
                </a:lnTo>
                <a:lnTo>
                  <a:pt x="19" y="0"/>
                </a:lnTo>
                <a:cubicBezTo>
                  <a:pt x="0" y="2"/>
                  <a:pt x="8" y="1"/>
                  <a:pt x="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9"/>
          <p:cNvSpPr/>
          <p:nvPr/>
        </p:nvSpPr>
        <p:spPr>
          <a:xfrm>
            <a:off x="8528040" y="1567440"/>
            <a:ext cx="720" cy="360"/>
          </a:xfrm>
          <a:custGeom>
            <a:avLst/>
            <a:gdLst/>
            <a:ahLst/>
            <a:rect l="l" t="t" r="r" b="b"/>
            <a:pathLst>
              <a:path w="3" h="1">
                <a:moveTo>
                  <a:pt x="1" y="1"/>
                </a:moveTo>
                <a:lnTo>
                  <a:pt x="1" y="1"/>
                </a:lnTo>
                <a:lnTo>
                  <a:pt x="3" y="0"/>
                </a:lnTo>
                <a:lnTo>
                  <a:pt x="0" y="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0"/>
          <p:cNvSpPr/>
          <p:nvPr/>
        </p:nvSpPr>
        <p:spPr>
          <a:xfrm>
            <a:off x="8461440" y="1556280"/>
            <a:ext cx="64080" cy="12240"/>
          </a:xfrm>
          <a:custGeom>
            <a:avLst/>
            <a:gdLst/>
            <a:ahLst/>
            <a:rect l="l" t="t" r="r" b="b"/>
            <a:pathLst>
              <a:path w="69" h="17">
                <a:moveTo>
                  <a:pt x="0" y="17"/>
                </a:moveTo>
                <a:lnTo>
                  <a:pt x="0" y="17"/>
                </a:lnTo>
                <a:cubicBezTo>
                  <a:pt x="30" y="11"/>
                  <a:pt x="47" y="12"/>
                  <a:pt x="69" y="13"/>
                </a:cubicBezTo>
                <a:lnTo>
                  <a:pt x="46" y="0"/>
                </a:lnTo>
                <a:lnTo>
                  <a:pt x="0" y="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1"/>
          <p:cNvSpPr/>
          <p:nvPr/>
        </p:nvSpPr>
        <p:spPr>
          <a:xfrm>
            <a:off x="1562040" y="1514520"/>
            <a:ext cx="9560520" cy="61560"/>
          </a:xfrm>
          <a:custGeom>
            <a:avLst/>
            <a:gdLst/>
            <a:ahLst/>
            <a:rect l="l" t="t" r="r" b="b"/>
            <a:pathLst>
              <a:path w="10030" h="75">
                <a:moveTo>
                  <a:pt x="2469" y="12"/>
                </a:moveTo>
                <a:lnTo>
                  <a:pt x="2469" y="12"/>
                </a:lnTo>
                <a:lnTo>
                  <a:pt x="2482" y="13"/>
                </a:lnTo>
                <a:cubicBezTo>
                  <a:pt x="2453" y="15"/>
                  <a:pt x="2461" y="13"/>
                  <a:pt x="2469" y="12"/>
                </a:cubicBezTo>
                <a:close/>
                <a:moveTo>
                  <a:pt x="9555" y="25"/>
                </a:moveTo>
                <a:lnTo>
                  <a:pt x="9555" y="25"/>
                </a:lnTo>
                <a:cubicBezTo>
                  <a:pt x="9562" y="24"/>
                  <a:pt x="9561" y="23"/>
                  <a:pt x="9559" y="23"/>
                </a:cubicBezTo>
                <a:cubicBezTo>
                  <a:pt x="9554" y="24"/>
                  <a:pt x="9539" y="24"/>
                  <a:pt x="9522" y="24"/>
                </a:cubicBezTo>
                <a:cubicBezTo>
                  <a:pt x="9527" y="25"/>
                  <a:pt x="9536" y="26"/>
                  <a:pt x="9555" y="25"/>
                </a:cubicBezTo>
                <a:close/>
                <a:moveTo>
                  <a:pt x="9489" y="23"/>
                </a:moveTo>
                <a:lnTo>
                  <a:pt x="9489" y="23"/>
                </a:lnTo>
                <a:lnTo>
                  <a:pt x="9488" y="23"/>
                </a:lnTo>
                <a:cubicBezTo>
                  <a:pt x="9456" y="21"/>
                  <a:pt x="9467" y="22"/>
                  <a:pt x="9489" y="23"/>
                </a:cubicBezTo>
                <a:close/>
                <a:moveTo>
                  <a:pt x="6376" y="50"/>
                </a:moveTo>
                <a:lnTo>
                  <a:pt x="6376" y="50"/>
                </a:lnTo>
                <a:cubicBezTo>
                  <a:pt x="6365" y="52"/>
                  <a:pt x="6349" y="51"/>
                  <a:pt x="6330" y="49"/>
                </a:cubicBezTo>
                <a:cubicBezTo>
                  <a:pt x="6344" y="49"/>
                  <a:pt x="6359" y="49"/>
                  <a:pt x="6376" y="50"/>
                </a:cubicBezTo>
                <a:close/>
                <a:moveTo>
                  <a:pt x="5258" y="60"/>
                </a:moveTo>
                <a:lnTo>
                  <a:pt x="5258" y="60"/>
                </a:lnTo>
                <a:cubicBezTo>
                  <a:pt x="5244" y="61"/>
                  <a:pt x="5216" y="64"/>
                  <a:pt x="5205" y="61"/>
                </a:cubicBezTo>
                <a:cubicBezTo>
                  <a:pt x="5222" y="55"/>
                  <a:pt x="5234" y="58"/>
                  <a:pt x="5258" y="60"/>
                </a:cubicBezTo>
                <a:close/>
                <a:moveTo>
                  <a:pt x="4523" y="61"/>
                </a:moveTo>
                <a:lnTo>
                  <a:pt x="4523" y="61"/>
                </a:lnTo>
                <a:lnTo>
                  <a:pt x="4572" y="65"/>
                </a:lnTo>
                <a:cubicBezTo>
                  <a:pt x="4513" y="71"/>
                  <a:pt x="4470" y="69"/>
                  <a:pt x="4516" y="75"/>
                </a:cubicBezTo>
                <a:cubicBezTo>
                  <a:pt x="4523" y="61"/>
                  <a:pt x="4707" y="74"/>
                  <a:pt x="4714" y="60"/>
                </a:cubicBezTo>
                <a:lnTo>
                  <a:pt x="4747" y="63"/>
                </a:lnTo>
                <a:cubicBezTo>
                  <a:pt x="4737" y="63"/>
                  <a:pt x="4736" y="64"/>
                  <a:pt x="4727" y="64"/>
                </a:cubicBezTo>
                <a:cubicBezTo>
                  <a:pt x="4790" y="70"/>
                  <a:pt x="4774" y="54"/>
                  <a:pt x="4855" y="56"/>
                </a:cubicBezTo>
                <a:cubicBezTo>
                  <a:pt x="4883" y="57"/>
                  <a:pt x="4903" y="59"/>
                  <a:pt x="4884" y="61"/>
                </a:cubicBezTo>
                <a:lnTo>
                  <a:pt x="4947" y="57"/>
                </a:lnTo>
                <a:cubicBezTo>
                  <a:pt x="4965" y="58"/>
                  <a:pt x="4961" y="60"/>
                  <a:pt x="4942" y="60"/>
                </a:cubicBezTo>
                <a:lnTo>
                  <a:pt x="5039" y="59"/>
                </a:lnTo>
                <a:lnTo>
                  <a:pt x="5038" y="59"/>
                </a:lnTo>
                <a:cubicBezTo>
                  <a:pt x="5052" y="57"/>
                  <a:pt x="5083" y="54"/>
                  <a:pt x="5098" y="52"/>
                </a:cubicBezTo>
                <a:cubicBezTo>
                  <a:pt x="5122" y="54"/>
                  <a:pt x="5086" y="54"/>
                  <a:pt x="5092" y="56"/>
                </a:cubicBezTo>
                <a:lnTo>
                  <a:pt x="5145" y="52"/>
                </a:lnTo>
                <a:cubicBezTo>
                  <a:pt x="5167" y="56"/>
                  <a:pt x="5123" y="59"/>
                  <a:pt x="5086" y="59"/>
                </a:cubicBezTo>
                <a:cubicBezTo>
                  <a:pt x="5136" y="73"/>
                  <a:pt x="5130" y="55"/>
                  <a:pt x="5238" y="64"/>
                </a:cubicBezTo>
                <a:lnTo>
                  <a:pt x="5187" y="65"/>
                </a:lnTo>
                <a:cubicBezTo>
                  <a:pt x="5220" y="73"/>
                  <a:pt x="5259" y="70"/>
                  <a:pt x="5316" y="75"/>
                </a:cubicBezTo>
                <a:cubicBezTo>
                  <a:pt x="5302" y="73"/>
                  <a:pt x="5202" y="63"/>
                  <a:pt x="5260" y="60"/>
                </a:cubicBezTo>
                <a:cubicBezTo>
                  <a:pt x="5276" y="61"/>
                  <a:pt x="5298" y="61"/>
                  <a:pt x="5329" y="59"/>
                </a:cubicBezTo>
                <a:cubicBezTo>
                  <a:pt x="5329" y="63"/>
                  <a:pt x="5359" y="62"/>
                  <a:pt x="5398" y="62"/>
                </a:cubicBezTo>
                <a:lnTo>
                  <a:pt x="5395" y="69"/>
                </a:lnTo>
                <a:cubicBezTo>
                  <a:pt x="5436" y="67"/>
                  <a:pt x="5433" y="64"/>
                  <a:pt x="5457" y="61"/>
                </a:cubicBezTo>
                <a:cubicBezTo>
                  <a:pt x="5503" y="61"/>
                  <a:pt x="5513" y="66"/>
                  <a:pt x="5523" y="71"/>
                </a:cubicBezTo>
                <a:cubicBezTo>
                  <a:pt x="5597" y="72"/>
                  <a:pt x="5473" y="63"/>
                  <a:pt x="5560" y="62"/>
                </a:cubicBezTo>
                <a:cubicBezTo>
                  <a:pt x="5621" y="64"/>
                  <a:pt x="5664" y="62"/>
                  <a:pt x="5737" y="58"/>
                </a:cubicBezTo>
                <a:cubicBezTo>
                  <a:pt x="5780" y="60"/>
                  <a:pt x="5730" y="62"/>
                  <a:pt x="5745" y="64"/>
                </a:cubicBezTo>
                <a:lnTo>
                  <a:pt x="5783" y="59"/>
                </a:lnTo>
                <a:cubicBezTo>
                  <a:pt x="5792" y="59"/>
                  <a:pt x="5789" y="60"/>
                  <a:pt x="5788" y="61"/>
                </a:cubicBezTo>
                <a:cubicBezTo>
                  <a:pt x="5820" y="59"/>
                  <a:pt x="5790" y="55"/>
                  <a:pt x="5841" y="53"/>
                </a:cubicBezTo>
                <a:cubicBezTo>
                  <a:pt x="5854" y="46"/>
                  <a:pt x="5944" y="64"/>
                  <a:pt x="6006" y="56"/>
                </a:cubicBezTo>
                <a:cubicBezTo>
                  <a:pt x="6021" y="58"/>
                  <a:pt x="5999" y="60"/>
                  <a:pt x="6003" y="62"/>
                </a:cubicBezTo>
                <a:cubicBezTo>
                  <a:pt x="6089" y="57"/>
                  <a:pt x="6077" y="59"/>
                  <a:pt x="6147" y="52"/>
                </a:cubicBezTo>
                <a:lnTo>
                  <a:pt x="6206" y="56"/>
                </a:lnTo>
                <a:cubicBezTo>
                  <a:pt x="6163" y="51"/>
                  <a:pt x="6219" y="45"/>
                  <a:pt x="6268" y="41"/>
                </a:cubicBezTo>
                <a:cubicBezTo>
                  <a:pt x="6252" y="38"/>
                  <a:pt x="6239" y="36"/>
                  <a:pt x="6230" y="35"/>
                </a:cubicBezTo>
                <a:lnTo>
                  <a:pt x="6308" y="32"/>
                </a:lnTo>
                <a:cubicBezTo>
                  <a:pt x="6318" y="33"/>
                  <a:pt x="6310" y="35"/>
                  <a:pt x="6297" y="38"/>
                </a:cubicBezTo>
                <a:lnTo>
                  <a:pt x="6311" y="36"/>
                </a:lnTo>
                <a:cubicBezTo>
                  <a:pt x="6339" y="39"/>
                  <a:pt x="6325" y="43"/>
                  <a:pt x="6305" y="46"/>
                </a:cubicBezTo>
                <a:lnTo>
                  <a:pt x="6277" y="42"/>
                </a:lnTo>
                <a:cubicBezTo>
                  <a:pt x="6257" y="46"/>
                  <a:pt x="6239" y="50"/>
                  <a:pt x="6243" y="54"/>
                </a:cubicBezTo>
                <a:cubicBezTo>
                  <a:pt x="6248" y="53"/>
                  <a:pt x="6258" y="53"/>
                  <a:pt x="6269" y="52"/>
                </a:cubicBezTo>
                <a:cubicBezTo>
                  <a:pt x="6264" y="53"/>
                  <a:pt x="6261" y="54"/>
                  <a:pt x="6263" y="55"/>
                </a:cubicBezTo>
                <a:cubicBezTo>
                  <a:pt x="6266" y="56"/>
                  <a:pt x="6274" y="54"/>
                  <a:pt x="6287" y="53"/>
                </a:cubicBezTo>
                <a:lnTo>
                  <a:pt x="6304" y="60"/>
                </a:lnTo>
                <a:lnTo>
                  <a:pt x="6309" y="57"/>
                </a:lnTo>
                <a:lnTo>
                  <a:pt x="6411" y="62"/>
                </a:lnTo>
                <a:cubicBezTo>
                  <a:pt x="6485" y="55"/>
                  <a:pt x="6548" y="44"/>
                  <a:pt x="6665" y="41"/>
                </a:cubicBezTo>
                <a:cubicBezTo>
                  <a:pt x="6636" y="47"/>
                  <a:pt x="6659" y="50"/>
                  <a:pt x="6657" y="56"/>
                </a:cubicBezTo>
                <a:cubicBezTo>
                  <a:pt x="6625" y="50"/>
                  <a:pt x="6567" y="59"/>
                  <a:pt x="6507" y="58"/>
                </a:cubicBezTo>
                <a:cubicBezTo>
                  <a:pt x="6538" y="58"/>
                  <a:pt x="6531" y="61"/>
                  <a:pt x="6523" y="62"/>
                </a:cubicBezTo>
                <a:lnTo>
                  <a:pt x="6631" y="57"/>
                </a:lnTo>
                <a:cubicBezTo>
                  <a:pt x="6628" y="62"/>
                  <a:pt x="6654" y="60"/>
                  <a:pt x="6682" y="63"/>
                </a:cubicBezTo>
                <a:cubicBezTo>
                  <a:pt x="6660" y="52"/>
                  <a:pt x="6762" y="56"/>
                  <a:pt x="6806" y="53"/>
                </a:cubicBezTo>
                <a:cubicBezTo>
                  <a:pt x="6808" y="56"/>
                  <a:pt x="6798" y="60"/>
                  <a:pt x="6744" y="59"/>
                </a:cubicBezTo>
                <a:cubicBezTo>
                  <a:pt x="6803" y="67"/>
                  <a:pt x="6821" y="47"/>
                  <a:pt x="6879" y="54"/>
                </a:cubicBezTo>
                <a:cubicBezTo>
                  <a:pt x="6865" y="54"/>
                  <a:pt x="6858" y="53"/>
                  <a:pt x="6853" y="55"/>
                </a:cubicBezTo>
                <a:cubicBezTo>
                  <a:pt x="6884" y="52"/>
                  <a:pt x="6958" y="55"/>
                  <a:pt x="6941" y="58"/>
                </a:cubicBezTo>
                <a:lnTo>
                  <a:pt x="6928" y="58"/>
                </a:lnTo>
                <a:cubicBezTo>
                  <a:pt x="7014" y="59"/>
                  <a:pt x="7191" y="58"/>
                  <a:pt x="7204" y="50"/>
                </a:cubicBezTo>
                <a:cubicBezTo>
                  <a:pt x="7205" y="51"/>
                  <a:pt x="7193" y="60"/>
                  <a:pt x="7188" y="62"/>
                </a:cubicBezTo>
                <a:lnTo>
                  <a:pt x="7342" y="33"/>
                </a:lnTo>
                <a:cubicBezTo>
                  <a:pt x="7329" y="41"/>
                  <a:pt x="7381" y="58"/>
                  <a:pt x="7309" y="62"/>
                </a:cubicBezTo>
                <a:cubicBezTo>
                  <a:pt x="7330" y="63"/>
                  <a:pt x="7355" y="65"/>
                  <a:pt x="7399" y="62"/>
                </a:cubicBezTo>
                <a:cubicBezTo>
                  <a:pt x="7385" y="61"/>
                  <a:pt x="7364" y="51"/>
                  <a:pt x="7383" y="51"/>
                </a:cubicBezTo>
                <a:cubicBezTo>
                  <a:pt x="7436" y="59"/>
                  <a:pt x="7420" y="55"/>
                  <a:pt x="7485" y="62"/>
                </a:cubicBezTo>
                <a:cubicBezTo>
                  <a:pt x="7463" y="61"/>
                  <a:pt x="7487" y="49"/>
                  <a:pt x="7520" y="50"/>
                </a:cubicBezTo>
                <a:cubicBezTo>
                  <a:pt x="7515" y="51"/>
                  <a:pt x="7523" y="61"/>
                  <a:pt x="7511" y="62"/>
                </a:cubicBezTo>
                <a:lnTo>
                  <a:pt x="7594" y="51"/>
                </a:lnTo>
                <a:cubicBezTo>
                  <a:pt x="7573" y="53"/>
                  <a:pt x="7590" y="61"/>
                  <a:pt x="7609" y="64"/>
                </a:cubicBezTo>
                <a:cubicBezTo>
                  <a:pt x="7600" y="62"/>
                  <a:pt x="7680" y="64"/>
                  <a:pt x="7702" y="63"/>
                </a:cubicBezTo>
                <a:lnTo>
                  <a:pt x="7667" y="61"/>
                </a:lnTo>
                <a:cubicBezTo>
                  <a:pt x="7761" y="63"/>
                  <a:pt x="7760" y="45"/>
                  <a:pt x="7853" y="46"/>
                </a:cubicBezTo>
                <a:cubicBezTo>
                  <a:pt x="7842" y="48"/>
                  <a:pt x="7825" y="60"/>
                  <a:pt x="7872" y="62"/>
                </a:cubicBezTo>
                <a:cubicBezTo>
                  <a:pt x="7894" y="56"/>
                  <a:pt x="7968" y="34"/>
                  <a:pt x="8050" y="29"/>
                </a:cubicBezTo>
                <a:lnTo>
                  <a:pt x="8066" y="33"/>
                </a:lnTo>
                <a:lnTo>
                  <a:pt x="8129" y="29"/>
                </a:lnTo>
                <a:cubicBezTo>
                  <a:pt x="8090" y="38"/>
                  <a:pt x="7980" y="56"/>
                  <a:pt x="7919" y="63"/>
                </a:cubicBezTo>
                <a:cubicBezTo>
                  <a:pt x="7954" y="66"/>
                  <a:pt x="7929" y="67"/>
                  <a:pt x="7982" y="67"/>
                </a:cubicBezTo>
                <a:cubicBezTo>
                  <a:pt x="8000" y="70"/>
                  <a:pt x="7953" y="72"/>
                  <a:pt x="7938" y="72"/>
                </a:cubicBezTo>
                <a:lnTo>
                  <a:pt x="8060" y="74"/>
                </a:lnTo>
                <a:cubicBezTo>
                  <a:pt x="8054" y="67"/>
                  <a:pt x="8153" y="67"/>
                  <a:pt x="8149" y="62"/>
                </a:cubicBezTo>
                <a:lnTo>
                  <a:pt x="8016" y="68"/>
                </a:lnTo>
                <a:cubicBezTo>
                  <a:pt x="8011" y="62"/>
                  <a:pt x="8093" y="49"/>
                  <a:pt x="8179" y="51"/>
                </a:cubicBezTo>
                <a:cubicBezTo>
                  <a:pt x="8201" y="53"/>
                  <a:pt x="8163" y="63"/>
                  <a:pt x="8165" y="65"/>
                </a:cubicBezTo>
                <a:cubicBezTo>
                  <a:pt x="8176" y="63"/>
                  <a:pt x="8247" y="61"/>
                  <a:pt x="8255" y="62"/>
                </a:cubicBezTo>
                <a:lnTo>
                  <a:pt x="8218" y="66"/>
                </a:lnTo>
                <a:cubicBezTo>
                  <a:pt x="8266" y="69"/>
                  <a:pt x="8297" y="57"/>
                  <a:pt x="8355" y="64"/>
                </a:cubicBezTo>
                <a:cubicBezTo>
                  <a:pt x="8375" y="64"/>
                  <a:pt x="8414" y="73"/>
                  <a:pt x="8418" y="69"/>
                </a:cubicBezTo>
                <a:cubicBezTo>
                  <a:pt x="8385" y="61"/>
                  <a:pt x="8379" y="37"/>
                  <a:pt x="8401" y="31"/>
                </a:cubicBezTo>
                <a:cubicBezTo>
                  <a:pt x="8408" y="31"/>
                  <a:pt x="8505" y="38"/>
                  <a:pt x="8528" y="42"/>
                </a:cubicBezTo>
                <a:cubicBezTo>
                  <a:pt x="8561" y="48"/>
                  <a:pt x="8479" y="57"/>
                  <a:pt x="8507" y="62"/>
                </a:cubicBezTo>
                <a:cubicBezTo>
                  <a:pt x="8508" y="60"/>
                  <a:pt x="8526" y="58"/>
                  <a:pt x="8534" y="57"/>
                </a:cubicBezTo>
                <a:cubicBezTo>
                  <a:pt x="8555" y="59"/>
                  <a:pt x="8525" y="63"/>
                  <a:pt x="8571" y="62"/>
                </a:cubicBezTo>
                <a:cubicBezTo>
                  <a:pt x="8578" y="55"/>
                  <a:pt x="8664" y="63"/>
                  <a:pt x="8592" y="56"/>
                </a:cubicBezTo>
                <a:cubicBezTo>
                  <a:pt x="8637" y="55"/>
                  <a:pt x="8640" y="58"/>
                  <a:pt x="8692" y="58"/>
                </a:cubicBezTo>
                <a:cubicBezTo>
                  <a:pt x="8675" y="53"/>
                  <a:pt x="8739" y="43"/>
                  <a:pt x="8784" y="41"/>
                </a:cubicBezTo>
                <a:cubicBezTo>
                  <a:pt x="8781" y="42"/>
                  <a:pt x="8791" y="45"/>
                  <a:pt x="8796" y="46"/>
                </a:cubicBezTo>
                <a:cubicBezTo>
                  <a:pt x="8888" y="47"/>
                  <a:pt x="8937" y="50"/>
                  <a:pt x="9022" y="50"/>
                </a:cubicBezTo>
                <a:cubicBezTo>
                  <a:pt x="9030" y="52"/>
                  <a:pt x="9071" y="54"/>
                  <a:pt x="9054" y="57"/>
                </a:cubicBezTo>
                <a:cubicBezTo>
                  <a:pt x="9066" y="56"/>
                  <a:pt x="9077" y="53"/>
                  <a:pt x="9103" y="53"/>
                </a:cubicBezTo>
                <a:cubicBezTo>
                  <a:pt x="9154" y="59"/>
                  <a:pt x="9045" y="54"/>
                  <a:pt x="9084" y="61"/>
                </a:cubicBezTo>
                <a:cubicBezTo>
                  <a:pt x="9087" y="57"/>
                  <a:pt x="9152" y="56"/>
                  <a:pt x="9189" y="53"/>
                </a:cubicBezTo>
                <a:cubicBezTo>
                  <a:pt x="9178" y="47"/>
                  <a:pt x="9103" y="52"/>
                  <a:pt x="9065" y="54"/>
                </a:cubicBezTo>
                <a:cubicBezTo>
                  <a:pt x="9065" y="46"/>
                  <a:pt x="9130" y="37"/>
                  <a:pt x="9219" y="33"/>
                </a:cubicBezTo>
                <a:cubicBezTo>
                  <a:pt x="9290" y="31"/>
                  <a:pt x="9250" y="39"/>
                  <a:pt x="9262" y="38"/>
                </a:cubicBezTo>
                <a:cubicBezTo>
                  <a:pt x="9395" y="39"/>
                  <a:pt x="9376" y="23"/>
                  <a:pt x="9486" y="29"/>
                </a:cubicBezTo>
                <a:cubicBezTo>
                  <a:pt x="9530" y="35"/>
                  <a:pt x="9488" y="40"/>
                  <a:pt x="9498" y="44"/>
                </a:cubicBezTo>
                <a:cubicBezTo>
                  <a:pt x="9440" y="46"/>
                  <a:pt x="9409" y="40"/>
                  <a:pt x="9370" y="40"/>
                </a:cubicBezTo>
                <a:lnTo>
                  <a:pt x="9418" y="43"/>
                </a:lnTo>
                <a:cubicBezTo>
                  <a:pt x="9400" y="45"/>
                  <a:pt x="9361" y="46"/>
                  <a:pt x="9340" y="45"/>
                </a:cubicBezTo>
                <a:cubicBezTo>
                  <a:pt x="9377" y="50"/>
                  <a:pt x="9565" y="46"/>
                  <a:pt x="9668" y="51"/>
                </a:cubicBezTo>
                <a:cubicBezTo>
                  <a:pt x="9686" y="49"/>
                  <a:pt x="9718" y="47"/>
                  <a:pt x="9703" y="45"/>
                </a:cubicBezTo>
                <a:lnTo>
                  <a:pt x="9670" y="45"/>
                </a:lnTo>
                <a:cubicBezTo>
                  <a:pt x="9640" y="41"/>
                  <a:pt x="9732" y="39"/>
                  <a:pt x="9690" y="37"/>
                </a:cubicBezTo>
                <a:cubicBezTo>
                  <a:pt x="9734" y="34"/>
                  <a:pt x="9783" y="29"/>
                  <a:pt x="9844" y="32"/>
                </a:cubicBezTo>
                <a:lnTo>
                  <a:pt x="9856" y="38"/>
                </a:lnTo>
                <a:cubicBezTo>
                  <a:pt x="9854" y="36"/>
                  <a:pt x="9816" y="35"/>
                  <a:pt x="9798" y="36"/>
                </a:cubicBezTo>
                <a:cubicBezTo>
                  <a:pt x="9824" y="34"/>
                  <a:pt x="9892" y="45"/>
                  <a:pt x="9920" y="37"/>
                </a:cubicBezTo>
                <a:lnTo>
                  <a:pt x="9877" y="32"/>
                </a:lnTo>
                <a:cubicBezTo>
                  <a:pt x="9921" y="29"/>
                  <a:pt x="9975" y="23"/>
                  <a:pt x="10030" y="25"/>
                </a:cubicBezTo>
                <a:cubicBezTo>
                  <a:pt x="10005" y="19"/>
                  <a:pt x="10017" y="26"/>
                  <a:pt x="9979" y="18"/>
                </a:cubicBezTo>
                <a:cubicBezTo>
                  <a:pt x="10012" y="27"/>
                  <a:pt x="9839" y="18"/>
                  <a:pt x="9893" y="27"/>
                </a:cubicBezTo>
                <a:cubicBezTo>
                  <a:pt x="9854" y="19"/>
                  <a:pt x="9825" y="24"/>
                  <a:pt x="9773" y="16"/>
                </a:cubicBezTo>
                <a:cubicBezTo>
                  <a:pt x="9774" y="18"/>
                  <a:pt x="9791" y="20"/>
                  <a:pt x="9746" y="19"/>
                </a:cubicBezTo>
                <a:cubicBezTo>
                  <a:pt x="9743" y="20"/>
                  <a:pt x="9739" y="21"/>
                  <a:pt x="9735" y="21"/>
                </a:cubicBezTo>
                <a:lnTo>
                  <a:pt x="9732" y="21"/>
                </a:lnTo>
                <a:lnTo>
                  <a:pt x="9735" y="21"/>
                </a:lnTo>
                <a:cubicBezTo>
                  <a:pt x="9733" y="21"/>
                  <a:pt x="9733" y="22"/>
                  <a:pt x="9736" y="21"/>
                </a:cubicBezTo>
                <a:cubicBezTo>
                  <a:pt x="9747" y="22"/>
                  <a:pt x="9756" y="23"/>
                  <a:pt x="9759" y="24"/>
                </a:cubicBezTo>
                <a:cubicBezTo>
                  <a:pt x="9736" y="29"/>
                  <a:pt x="9664" y="29"/>
                  <a:pt x="9639" y="31"/>
                </a:cubicBezTo>
                <a:cubicBezTo>
                  <a:pt x="9612" y="30"/>
                  <a:pt x="9651" y="29"/>
                  <a:pt x="9636" y="27"/>
                </a:cubicBezTo>
                <a:lnTo>
                  <a:pt x="9599" y="30"/>
                </a:lnTo>
                <a:cubicBezTo>
                  <a:pt x="9596" y="26"/>
                  <a:pt x="9527" y="23"/>
                  <a:pt x="9591" y="20"/>
                </a:cubicBezTo>
                <a:lnTo>
                  <a:pt x="9534" y="20"/>
                </a:lnTo>
                <a:cubicBezTo>
                  <a:pt x="9500" y="17"/>
                  <a:pt x="9453" y="16"/>
                  <a:pt x="9425" y="18"/>
                </a:cubicBezTo>
                <a:cubicBezTo>
                  <a:pt x="9398" y="17"/>
                  <a:pt x="9356" y="23"/>
                  <a:pt x="9380" y="19"/>
                </a:cubicBezTo>
                <a:lnTo>
                  <a:pt x="9290" y="22"/>
                </a:lnTo>
                <a:lnTo>
                  <a:pt x="9289" y="21"/>
                </a:lnTo>
                <a:cubicBezTo>
                  <a:pt x="9200" y="20"/>
                  <a:pt x="9106" y="28"/>
                  <a:pt x="9004" y="20"/>
                </a:cubicBezTo>
                <a:cubicBezTo>
                  <a:pt x="8974" y="21"/>
                  <a:pt x="8944" y="22"/>
                  <a:pt x="8893" y="21"/>
                </a:cubicBezTo>
                <a:lnTo>
                  <a:pt x="8884" y="17"/>
                </a:lnTo>
                <a:cubicBezTo>
                  <a:pt x="8845" y="18"/>
                  <a:pt x="8768" y="13"/>
                  <a:pt x="8752" y="17"/>
                </a:cubicBezTo>
                <a:cubicBezTo>
                  <a:pt x="8710" y="7"/>
                  <a:pt x="8565" y="14"/>
                  <a:pt x="8498" y="12"/>
                </a:cubicBezTo>
                <a:lnTo>
                  <a:pt x="8495" y="17"/>
                </a:lnTo>
                <a:cubicBezTo>
                  <a:pt x="8449" y="17"/>
                  <a:pt x="8404" y="18"/>
                  <a:pt x="8346" y="20"/>
                </a:cubicBezTo>
                <a:lnTo>
                  <a:pt x="8350" y="25"/>
                </a:lnTo>
                <a:cubicBezTo>
                  <a:pt x="8300" y="28"/>
                  <a:pt x="8222" y="21"/>
                  <a:pt x="8143" y="22"/>
                </a:cubicBezTo>
                <a:cubicBezTo>
                  <a:pt x="8149" y="20"/>
                  <a:pt x="8169" y="20"/>
                  <a:pt x="8183" y="21"/>
                </a:cubicBezTo>
                <a:cubicBezTo>
                  <a:pt x="8089" y="11"/>
                  <a:pt x="7984" y="28"/>
                  <a:pt x="7899" y="21"/>
                </a:cubicBezTo>
                <a:cubicBezTo>
                  <a:pt x="7878" y="22"/>
                  <a:pt x="7862" y="22"/>
                  <a:pt x="7848" y="21"/>
                </a:cubicBezTo>
                <a:cubicBezTo>
                  <a:pt x="7850" y="21"/>
                  <a:pt x="7851" y="21"/>
                  <a:pt x="7853" y="20"/>
                </a:cubicBezTo>
                <a:lnTo>
                  <a:pt x="7844" y="20"/>
                </a:lnTo>
                <a:lnTo>
                  <a:pt x="7815" y="18"/>
                </a:lnTo>
                <a:cubicBezTo>
                  <a:pt x="7823" y="19"/>
                  <a:pt x="7832" y="20"/>
                  <a:pt x="7839" y="20"/>
                </a:cubicBezTo>
                <a:cubicBezTo>
                  <a:pt x="7823" y="20"/>
                  <a:pt x="7798" y="21"/>
                  <a:pt x="7774" y="22"/>
                </a:cubicBezTo>
                <a:lnTo>
                  <a:pt x="7763" y="17"/>
                </a:lnTo>
                <a:lnTo>
                  <a:pt x="7758" y="17"/>
                </a:lnTo>
                <a:cubicBezTo>
                  <a:pt x="7734" y="15"/>
                  <a:pt x="7739" y="19"/>
                  <a:pt x="7751" y="23"/>
                </a:cubicBezTo>
                <a:cubicBezTo>
                  <a:pt x="7739" y="24"/>
                  <a:pt x="7728" y="25"/>
                  <a:pt x="7719" y="26"/>
                </a:cubicBezTo>
                <a:cubicBezTo>
                  <a:pt x="7700" y="18"/>
                  <a:pt x="7655" y="29"/>
                  <a:pt x="7629" y="20"/>
                </a:cubicBezTo>
                <a:cubicBezTo>
                  <a:pt x="7612" y="24"/>
                  <a:pt x="7506" y="23"/>
                  <a:pt x="7493" y="32"/>
                </a:cubicBezTo>
                <a:cubicBezTo>
                  <a:pt x="7492" y="30"/>
                  <a:pt x="7485" y="30"/>
                  <a:pt x="7498" y="30"/>
                </a:cubicBezTo>
                <a:cubicBezTo>
                  <a:pt x="7471" y="29"/>
                  <a:pt x="7444" y="28"/>
                  <a:pt x="7420" y="30"/>
                </a:cubicBezTo>
                <a:lnTo>
                  <a:pt x="7408" y="24"/>
                </a:lnTo>
                <a:lnTo>
                  <a:pt x="7349" y="32"/>
                </a:lnTo>
                <a:cubicBezTo>
                  <a:pt x="7313" y="28"/>
                  <a:pt x="7298" y="26"/>
                  <a:pt x="7334" y="21"/>
                </a:cubicBezTo>
                <a:cubicBezTo>
                  <a:pt x="7247" y="28"/>
                  <a:pt x="7263" y="24"/>
                  <a:pt x="7190" y="31"/>
                </a:cubicBezTo>
                <a:lnTo>
                  <a:pt x="7194" y="27"/>
                </a:lnTo>
                <a:cubicBezTo>
                  <a:pt x="7167" y="27"/>
                  <a:pt x="7125" y="32"/>
                  <a:pt x="7109" y="29"/>
                </a:cubicBezTo>
                <a:cubicBezTo>
                  <a:pt x="7051" y="21"/>
                  <a:pt x="6819" y="27"/>
                  <a:pt x="6668" y="20"/>
                </a:cubicBezTo>
                <a:cubicBezTo>
                  <a:pt x="6697" y="32"/>
                  <a:pt x="6598" y="14"/>
                  <a:pt x="6592" y="24"/>
                </a:cubicBezTo>
                <a:cubicBezTo>
                  <a:pt x="6583" y="21"/>
                  <a:pt x="6562" y="19"/>
                  <a:pt x="6586" y="17"/>
                </a:cubicBezTo>
                <a:cubicBezTo>
                  <a:pt x="6509" y="19"/>
                  <a:pt x="6471" y="12"/>
                  <a:pt x="6418" y="20"/>
                </a:cubicBezTo>
                <a:cubicBezTo>
                  <a:pt x="6409" y="17"/>
                  <a:pt x="6434" y="16"/>
                  <a:pt x="6426" y="14"/>
                </a:cubicBezTo>
                <a:cubicBezTo>
                  <a:pt x="6420" y="14"/>
                  <a:pt x="6402" y="16"/>
                  <a:pt x="6394" y="15"/>
                </a:cubicBezTo>
                <a:cubicBezTo>
                  <a:pt x="6386" y="13"/>
                  <a:pt x="6405" y="12"/>
                  <a:pt x="6417" y="11"/>
                </a:cubicBezTo>
                <a:cubicBezTo>
                  <a:pt x="6339" y="11"/>
                  <a:pt x="6331" y="20"/>
                  <a:pt x="6325" y="28"/>
                </a:cubicBezTo>
                <a:cubicBezTo>
                  <a:pt x="6285" y="24"/>
                  <a:pt x="6265" y="25"/>
                  <a:pt x="6236" y="30"/>
                </a:cubicBezTo>
                <a:cubicBezTo>
                  <a:pt x="6223" y="27"/>
                  <a:pt x="6199" y="24"/>
                  <a:pt x="6248" y="24"/>
                </a:cubicBezTo>
                <a:cubicBezTo>
                  <a:pt x="6221" y="23"/>
                  <a:pt x="6080" y="19"/>
                  <a:pt x="6078" y="26"/>
                </a:cubicBezTo>
                <a:cubicBezTo>
                  <a:pt x="6069" y="24"/>
                  <a:pt x="6039" y="25"/>
                  <a:pt x="6032" y="26"/>
                </a:cubicBezTo>
                <a:cubicBezTo>
                  <a:pt x="5970" y="25"/>
                  <a:pt x="5965" y="25"/>
                  <a:pt x="5904" y="25"/>
                </a:cubicBezTo>
                <a:lnTo>
                  <a:pt x="5921" y="26"/>
                </a:lnTo>
                <a:cubicBezTo>
                  <a:pt x="5897" y="34"/>
                  <a:pt x="5871" y="28"/>
                  <a:pt x="5822" y="29"/>
                </a:cubicBezTo>
                <a:lnTo>
                  <a:pt x="5823" y="28"/>
                </a:lnTo>
                <a:cubicBezTo>
                  <a:pt x="5711" y="22"/>
                  <a:pt x="5775" y="31"/>
                  <a:pt x="5665" y="24"/>
                </a:cubicBezTo>
                <a:lnTo>
                  <a:pt x="5671" y="29"/>
                </a:lnTo>
                <a:cubicBezTo>
                  <a:pt x="5660" y="39"/>
                  <a:pt x="5573" y="22"/>
                  <a:pt x="5509" y="26"/>
                </a:cubicBezTo>
                <a:lnTo>
                  <a:pt x="5532" y="29"/>
                </a:lnTo>
                <a:cubicBezTo>
                  <a:pt x="5497" y="33"/>
                  <a:pt x="5434" y="15"/>
                  <a:pt x="5399" y="13"/>
                </a:cubicBezTo>
                <a:cubicBezTo>
                  <a:pt x="5391" y="12"/>
                  <a:pt x="5411" y="12"/>
                  <a:pt x="5422" y="11"/>
                </a:cubicBezTo>
                <a:cubicBezTo>
                  <a:pt x="5330" y="6"/>
                  <a:pt x="5410" y="17"/>
                  <a:pt x="5341" y="19"/>
                </a:cubicBezTo>
                <a:cubicBezTo>
                  <a:pt x="5328" y="15"/>
                  <a:pt x="5357" y="10"/>
                  <a:pt x="5311" y="9"/>
                </a:cubicBezTo>
                <a:cubicBezTo>
                  <a:pt x="5288" y="7"/>
                  <a:pt x="5177" y="20"/>
                  <a:pt x="5114" y="13"/>
                </a:cubicBezTo>
                <a:cubicBezTo>
                  <a:pt x="5128" y="16"/>
                  <a:pt x="5142" y="19"/>
                  <a:pt x="5110" y="21"/>
                </a:cubicBezTo>
                <a:cubicBezTo>
                  <a:pt x="5061" y="21"/>
                  <a:pt x="4978" y="10"/>
                  <a:pt x="4934" y="19"/>
                </a:cubicBezTo>
                <a:cubicBezTo>
                  <a:pt x="4928" y="18"/>
                  <a:pt x="4925" y="17"/>
                  <a:pt x="4925" y="16"/>
                </a:cubicBezTo>
                <a:cubicBezTo>
                  <a:pt x="4888" y="19"/>
                  <a:pt x="4804" y="20"/>
                  <a:pt x="4781" y="24"/>
                </a:cubicBezTo>
                <a:cubicBezTo>
                  <a:pt x="4747" y="8"/>
                  <a:pt x="4549" y="32"/>
                  <a:pt x="4550" y="16"/>
                </a:cubicBezTo>
                <a:lnTo>
                  <a:pt x="4435" y="17"/>
                </a:lnTo>
                <a:lnTo>
                  <a:pt x="4438" y="15"/>
                </a:lnTo>
                <a:cubicBezTo>
                  <a:pt x="4365" y="14"/>
                  <a:pt x="4339" y="18"/>
                  <a:pt x="4313" y="22"/>
                </a:cubicBezTo>
                <a:cubicBezTo>
                  <a:pt x="4296" y="20"/>
                  <a:pt x="4309" y="19"/>
                  <a:pt x="4310" y="18"/>
                </a:cubicBezTo>
                <a:cubicBezTo>
                  <a:pt x="4203" y="15"/>
                  <a:pt x="4192" y="15"/>
                  <a:pt x="4102" y="23"/>
                </a:cubicBezTo>
                <a:lnTo>
                  <a:pt x="4093" y="18"/>
                </a:lnTo>
                <a:cubicBezTo>
                  <a:pt x="4068" y="21"/>
                  <a:pt x="3938" y="10"/>
                  <a:pt x="3833" y="15"/>
                </a:cubicBezTo>
                <a:cubicBezTo>
                  <a:pt x="3834" y="15"/>
                  <a:pt x="3836" y="14"/>
                  <a:pt x="3844" y="13"/>
                </a:cubicBezTo>
                <a:cubicBezTo>
                  <a:pt x="3726" y="19"/>
                  <a:pt x="3561" y="0"/>
                  <a:pt x="3518" y="17"/>
                </a:cubicBezTo>
                <a:lnTo>
                  <a:pt x="3439" y="21"/>
                </a:lnTo>
                <a:cubicBezTo>
                  <a:pt x="3540" y="23"/>
                  <a:pt x="3424" y="29"/>
                  <a:pt x="3466" y="32"/>
                </a:cubicBezTo>
                <a:cubicBezTo>
                  <a:pt x="3426" y="33"/>
                  <a:pt x="3363" y="27"/>
                  <a:pt x="3412" y="26"/>
                </a:cubicBezTo>
                <a:lnTo>
                  <a:pt x="3420" y="27"/>
                </a:lnTo>
                <a:cubicBezTo>
                  <a:pt x="3438" y="17"/>
                  <a:pt x="3294" y="23"/>
                  <a:pt x="3297" y="16"/>
                </a:cubicBezTo>
                <a:cubicBezTo>
                  <a:pt x="3098" y="17"/>
                  <a:pt x="2904" y="11"/>
                  <a:pt x="2718" y="10"/>
                </a:cubicBezTo>
                <a:lnTo>
                  <a:pt x="2740" y="18"/>
                </a:lnTo>
                <a:lnTo>
                  <a:pt x="2675" y="17"/>
                </a:lnTo>
                <a:cubicBezTo>
                  <a:pt x="2658" y="15"/>
                  <a:pt x="2652" y="11"/>
                  <a:pt x="2698" y="12"/>
                </a:cubicBezTo>
                <a:cubicBezTo>
                  <a:pt x="2674" y="8"/>
                  <a:pt x="2620" y="15"/>
                  <a:pt x="2619" y="17"/>
                </a:cubicBezTo>
                <a:cubicBezTo>
                  <a:pt x="2528" y="14"/>
                  <a:pt x="2655" y="9"/>
                  <a:pt x="2627" y="9"/>
                </a:cubicBezTo>
                <a:lnTo>
                  <a:pt x="2589" y="9"/>
                </a:lnTo>
                <a:lnTo>
                  <a:pt x="2597" y="9"/>
                </a:lnTo>
                <a:cubicBezTo>
                  <a:pt x="2567" y="12"/>
                  <a:pt x="2564" y="15"/>
                  <a:pt x="2508" y="15"/>
                </a:cubicBezTo>
                <a:cubicBezTo>
                  <a:pt x="2473" y="13"/>
                  <a:pt x="2490" y="10"/>
                  <a:pt x="2476" y="10"/>
                </a:cubicBezTo>
                <a:cubicBezTo>
                  <a:pt x="2477" y="10"/>
                  <a:pt x="2472" y="9"/>
                  <a:pt x="2455" y="10"/>
                </a:cubicBezTo>
                <a:lnTo>
                  <a:pt x="2373" y="9"/>
                </a:lnTo>
                <a:lnTo>
                  <a:pt x="2406" y="15"/>
                </a:lnTo>
                <a:cubicBezTo>
                  <a:pt x="2370" y="18"/>
                  <a:pt x="2329" y="15"/>
                  <a:pt x="2367" y="21"/>
                </a:cubicBezTo>
                <a:cubicBezTo>
                  <a:pt x="2311" y="11"/>
                  <a:pt x="2062" y="17"/>
                  <a:pt x="2028" y="14"/>
                </a:cubicBezTo>
                <a:cubicBezTo>
                  <a:pt x="1977" y="18"/>
                  <a:pt x="1927" y="18"/>
                  <a:pt x="1864" y="17"/>
                </a:cubicBezTo>
                <a:cubicBezTo>
                  <a:pt x="1880" y="19"/>
                  <a:pt x="1889" y="25"/>
                  <a:pt x="1836" y="24"/>
                </a:cubicBezTo>
                <a:cubicBezTo>
                  <a:pt x="1855" y="11"/>
                  <a:pt x="1737" y="18"/>
                  <a:pt x="1694" y="9"/>
                </a:cubicBezTo>
                <a:cubicBezTo>
                  <a:pt x="1733" y="15"/>
                  <a:pt x="1542" y="10"/>
                  <a:pt x="1603" y="19"/>
                </a:cubicBezTo>
                <a:cubicBezTo>
                  <a:pt x="1558" y="18"/>
                  <a:pt x="1600" y="14"/>
                  <a:pt x="1566" y="11"/>
                </a:cubicBezTo>
                <a:cubicBezTo>
                  <a:pt x="1460" y="16"/>
                  <a:pt x="1331" y="8"/>
                  <a:pt x="1200" y="9"/>
                </a:cubicBezTo>
                <a:cubicBezTo>
                  <a:pt x="1198" y="11"/>
                  <a:pt x="1220" y="13"/>
                  <a:pt x="1192" y="16"/>
                </a:cubicBezTo>
                <a:lnTo>
                  <a:pt x="1122" y="8"/>
                </a:lnTo>
                <a:cubicBezTo>
                  <a:pt x="1096" y="9"/>
                  <a:pt x="1098" y="17"/>
                  <a:pt x="1051" y="11"/>
                </a:cubicBezTo>
                <a:cubicBezTo>
                  <a:pt x="1058" y="13"/>
                  <a:pt x="1068" y="15"/>
                  <a:pt x="1050" y="15"/>
                </a:cubicBezTo>
                <a:cubicBezTo>
                  <a:pt x="792" y="7"/>
                  <a:pt x="524" y="22"/>
                  <a:pt x="262" y="7"/>
                </a:cubicBezTo>
                <a:cubicBezTo>
                  <a:pt x="297" y="9"/>
                  <a:pt x="274" y="10"/>
                  <a:pt x="247" y="10"/>
                </a:cubicBezTo>
                <a:cubicBezTo>
                  <a:pt x="264" y="11"/>
                  <a:pt x="246" y="14"/>
                  <a:pt x="250" y="17"/>
                </a:cubicBezTo>
                <a:lnTo>
                  <a:pt x="140" y="10"/>
                </a:lnTo>
                <a:cubicBezTo>
                  <a:pt x="120" y="17"/>
                  <a:pt x="23" y="10"/>
                  <a:pt x="11" y="17"/>
                </a:cubicBezTo>
                <a:lnTo>
                  <a:pt x="46" y="15"/>
                </a:lnTo>
                <a:cubicBezTo>
                  <a:pt x="0" y="23"/>
                  <a:pt x="111" y="32"/>
                  <a:pt x="104" y="42"/>
                </a:cubicBezTo>
                <a:cubicBezTo>
                  <a:pt x="156" y="33"/>
                  <a:pt x="240" y="55"/>
                  <a:pt x="325" y="43"/>
                </a:cubicBezTo>
                <a:cubicBezTo>
                  <a:pt x="344" y="45"/>
                  <a:pt x="309" y="46"/>
                  <a:pt x="319" y="48"/>
                </a:cubicBezTo>
                <a:cubicBezTo>
                  <a:pt x="340" y="44"/>
                  <a:pt x="366" y="43"/>
                  <a:pt x="414" y="45"/>
                </a:cubicBezTo>
                <a:lnTo>
                  <a:pt x="409" y="46"/>
                </a:lnTo>
                <a:cubicBezTo>
                  <a:pt x="544" y="45"/>
                  <a:pt x="602" y="49"/>
                  <a:pt x="754" y="52"/>
                </a:cubicBezTo>
                <a:lnTo>
                  <a:pt x="742" y="47"/>
                </a:lnTo>
                <a:cubicBezTo>
                  <a:pt x="775" y="48"/>
                  <a:pt x="782" y="49"/>
                  <a:pt x="797" y="50"/>
                </a:cubicBezTo>
                <a:cubicBezTo>
                  <a:pt x="835" y="43"/>
                  <a:pt x="706" y="50"/>
                  <a:pt x="740" y="42"/>
                </a:cubicBezTo>
                <a:cubicBezTo>
                  <a:pt x="783" y="52"/>
                  <a:pt x="970" y="42"/>
                  <a:pt x="999" y="53"/>
                </a:cubicBezTo>
                <a:cubicBezTo>
                  <a:pt x="1049" y="54"/>
                  <a:pt x="984" y="48"/>
                  <a:pt x="1034" y="48"/>
                </a:cubicBezTo>
                <a:lnTo>
                  <a:pt x="1048" y="51"/>
                </a:lnTo>
                <a:lnTo>
                  <a:pt x="1060" y="47"/>
                </a:lnTo>
                <a:cubicBezTo>
                  <a:pt x="1093" y="48"/>
                  <a:pt x="1110" y="52"/>
                  <a:pt x="1111" y="54"/>
                </a:cubicBezTo>
                <a:cubicBezTo>
                  <a:pt x="1103" y="54"/>
                  <a:pt x="1088" y="55"/>
                  <a:pt x="1080" y="55"/>
                </a:cubicBezTo>
                <a:cubicBezTo>
                  <a:pt x="1122" y="59"/>
                  <a:pt x="1200" y="54"/>
                  <a:pt x="1215" y="55"/>
                </a:cubicBezTo>
                <a:lnTo>
                  <a:pt x="1166" y="53"/>
                </a:lnTo>
                <a:cubicBezTo>
                  <a:pt x="1303" y="50"/>
                  <a:pt x="1470" y="55"/>
                  <a:pt x="1603" y="49"/>
                </a:cubicBezTo>
                <a:lnTo>
                  <a:pt x="1593" y="46"/>
                </a:lnTo>
                <a:cubicBezTo>
                  <a:pt x="1694" y="42"/>
                  <a:pt x="1674" y="49"/>
                  <a:pt x="1784" y="47"/>
                </a:cubicBezTo>
                <a:lnTo>
                  <a:pt x="1780" y="48"/>
                </a:lnTo>
                <a:cubicBezTo>
                  <a:pt x="1803" y="45"/>
                  <a:pt x="1832" y="44"/>
                  <a:pt x="1863" y="45"/>
                </a:cubicBezTo>
                <a:cubicBezTo>
                  <a:pt x="1835" y="47"/>
                  <a:pt x="1915" y="50"/>
                  <a:pt x="1879" y="53"/>
                </a:cubicBezTo>
                <a:cubicBezTo>
                  <a:pt x="1988" y="48"/>
                  <a:pt x="1933" y="49"/>
                  <a:pt x="2005" y="41"/>
                </a:cubicBezTo>
                <a:lnTo>
                  <a:pt x="2022" y="45"/>
                </a:lnTo>
                <a:cubicBezTo>
                  <a:pt x="2046" y="41"/>
                  <a:pt x="2048" y="40"/>
                  <a:pt x="2104" y="39"/>
                </a:cubicBezTo>
                <a:cubicBezTo>
                  <a:pt x="2058" y="42"/>
                  <a:pt x="2139" y="44"/>
                  <a:pt x="2088" y="49"/>
                </a:cubicBezTo>
                <a:cubicBezTo>
                  <a:pt x="2205" y="57"/>
                  <a:pt x="2261" y="41"/>
                  <a:pt x="2314" y="53"/>
                </a:cubicBezTo>
                <a:cubicBezTo>
                  <a:pt x="2368" y="42"/>
                  <a:pt x="2214" y="47"/>
                  <a:pt x="2244" y="45"/>
                </a:cubicBezTo>
                <a:cubicBezTo>
                  <a:pt x="2219" y="41"/>
                  <a:pt x="2288" y="37"/>
                  <a:pt x="2324" y="38"/>
                </a:cubicBezTo>
                <a:cubicBezTo>
                  <a:pt x="2361" y="38"/>
                  <a:pt x="2387" y="51"/>
                  <a:pt x="2481" y="51"/>
                </a:cubicBezTo>
                <a:cubicBezTo>
                  <a:pt x="2471" y="51"/>
                  <a:pt x="2471" y="52"/>
                  <a:pt x="2461" y="52"/>
                </a:cubicBezTo>
                <a:cubicBezTo>
                  <a:pt x="2496" y="55"/>
                  <a:pt x="2530" y="48"/>
                  <a:pt x="2573" y="53"/>
                </a:cubicBezTo>
                <a:cubicBezTo>
                  <a:pt x="2597" y="47"/>
                  <a:pt x="2628" y="53"/>
                  <a:pt x="2635" y="45"/>
                </a:cubicBezTo>
                <a:lnTo>
                  <a:pt x="2550" y="47"/>
                </a:lnTo>
                <a:cubicBezTo>
                  <a:pt x="2598" y="45"/>
                  <a:pt x="2644" y="36"/>
                  <a:pt x="2724" y="40"/>
                </a:cubicBezTo>
                <a:cubicBezTo>
                  <a:pt x="2718" y="42"/>
                  <a:pt x="2694" y="44"/>
                  <a:pt x="2677" y="45"/>
                </a:cubicBezTo>
                <a:cubicBezTo>
                  <a:pt x="2701" y="48"/>
                  <a:pt x="2722" y="44"/>
                  <a:pt x="2747" y="46"/>
                </a:cubicBezTo>
                <a:cubicBezTo>
                  <a:pt x="2740" y="54"/>
                  <a:pt x="2643" y="48"/>
                  <a:pt x="2591" y="54"/>
                </a:cubicBezTo>
                <a:cubicBezTo>
                  <a:pt x="2616" y="57"/>
                  <a:pt x="2689" y="48"/>
                  <a:pt x="2663" y="57"/>
                </a:cubicBezTo>
                <a:cubicBezTo>
                  <a:pt x="2700" y="46"/>
                  <a:pt x="2755" y="58"/>
                  <a:pt x="2818" y="50"/>
                </a:cubicBezTo>
                <a:lnTo>
                  <a:pt x="2814" y="55"/>
                </a:lnTo>
                <a:cubicBezTo>
                  <a:pt x="2824" y="54"/>
                  <a:pt x="2845" y="52"/>
                  <a:pt x="2863" y="52"/>
                </a:cubicBezTo>
                <a:lnTo>
                  <a:pt x="2830" y="58"/>
                </a:lnTo>
                <a:cubicBezTo>
                  <a:pt x="2881" y="53"/>
                  <a:pt x="2928" y="63"/>
                  <a:pt x="2977" y="60"/>
                </a:cubicBezTo>
                <a:cubicBezTo>
                  <a:pt x="2875" y="60"/>
                  <a:pt x="2954" y="54"/>
                  <a:pt x="2911" y="51"/>
                </a:cubicBezTo>
                <a:cubicBezTo>
                  <a:pt x="3038" y="45"/>
                  <a:pt x="2984" y="64"/>
                  <a:pt x="3126" y="62"/>
                </a:cubicBezTo>
                <a:cubicBezTo>
                  <a:pt x="3107" y="62"/>
                  <a:pt x="3054" y="58"/>
                  <a:pt x="3084" y="56"/>
                </a:cubicBezTo>
                <a:cubicBezTo>
                  <a:pt x="3111" y="57"/>
                  <a:pt x="3146" y="59"/>
                  <a:pt x="3163" y="62"/>
                </a:cubicBezTo>
                <a:cubicBezTo>
                  <a:pt x="3257" y="61"/>
                  <a:pt x="3149" y="57"/>
                  <a:pt x="3189" y="54"/>
                </a:cubicBezTo>
                <a:cubicBezTo>
                  <a:pt x="3221" y="60"/>
                  <a:pt x="3235" y="52"/>
                  <a:pt x="3276" y="50"/>
                </a:cubicBezTo>
                <a:lnTo>
                  <a:pt x="3276" y="55"/>
                </a:lnTo>
                <a:cubicBezTo>
                  <a:pt x="3384" y="58"/>
                  <a:pt x="3305" y="45"/>
                  <a:pt x="3401" y="49"/>
                </a:cubicBezTo>
                <a:lnTo>
                  <a:pt x="3361" y="55"/>
                </a:lnTo>
                <a:lnTo>
                  <a:pt x="3411" y="54"/>
                </a:lnTo>
                <a:lnTo>
                  <a:pt x="3400" y="59"/>
                </a:lnTo>
                <a:cubicBezTo>
                  <a:pt x="3455" y="55"/>
                  <a:pt x="3472" y="56"/>
                  <a:pt x="3526" y="58"/>
                </a:cubicBezTo>
                <a:cubicBezTo>
                  <a:pt x="3513" y="54"/>
                  <a:pt x="3533" y="49"/>
                  <a:pt x="3580" y="49"/>
                </a:cubicBezTo>
                <a:cubicBezTo>
                  <a:pt x="3613" y="52"/>
                  <a:pt x="3562" y="54"/>
                  <a:pt x="3630" y="53"/>
                </a:cubicBezTo>
                <a:cubicBezTo>
                  <a:pt x="3614" y="56"/>
                  <a:pt x="3598" y="60"/>
                  <a:pt x="3568" y="55"/>
                </a:cubicBezTo>
                <a:cubicBezTo>
                  <a:pt x="3565" y="57"/>
                  <a:pt x="3553" y="58"/>
                  <a:pt x="3550" y="60"/>
                </a:cubicBezTo>
                <a:cubicBezTo>
                  <a:pt x="3585" y="63"/>
                  <a:pt x="3638" y="61"/>
                  <a:pt x="3662" y="61"/>
                </a:cubicBezTo>
                <a:cubicBezTo>
                  <a:pt x="3653" y="61"/>
                  <a:pt x="3642" y="60"/>
                  <a:pt x="3636" y="60"/>
                </a:cubicBezTo>
                <a:lnTo>
                  <a:pt x="3734" y="53"/>
                </a:lnTo>
                <a:cubicBezTo>
                  <a:pt x="3749" y="55"/>
                  <a:pt x="3737" y="56"/>
                  <a:pt x="3725" y="58"/>
                </a:cubicBezTo>
                <a:cubicBezTo>
                  <a:pt x="3744" y="57"/>
                  <a:pt x="3758" y="55"/>
                  <a:pt x="3787" y="55"/>
                </a:cubicBezTo>
                <a:cubicBezTo>
                  <a:pt x="3780" y="59"/>
                  <a:pt x="3781" y="63"/>
                  <a:pt x="3740" y="65"/>
                </a:cubicBezTo>
                <a:lnTo>
                  <a:pt x="3833" y="60"/>
                </a:lnTo>
                <a:cubicBezTo>
                  <a:pt x="3839" y="62"/>
                  <a:pt x="3881" y="65"/>
                  <a:pt x="3869" y="67"/>
                </a:cubicBezTo>
                <a:cubicBezTo>
                  <a:pt x="3920" y="69"/>
                  <a:pt x="3995" y="59"/>
                  <a:pt x="4064" y="62"/>
                </a:cubicBezTo>
                <a:cubicBezTo>
                  <a:pt x="4067" y="62"/>
                  <a:pt x="4074" y="61"/>
                  <a:pt x="4089" y="60"/>
                </a:cubicBezTo>
                <a:cubicBezTo>
                  <a:pt x="4153" y="62"/>
                  <a:pt x="4210" y="67"/>
                  <a:pt x="4286" y="61"/>
                </a:cubicBezTo>
                <a:lnTo>
                  <a:pt x="4329" y="68"/>
                </a:lnTo>
                <a:cubicBezTo>
                  <a:pt x="4389" y="67"/>
                  <a:pt x="4271" y="59"/>
                  <a:pt x="4370" y="57"/>
                </a:cubicBezTo>
                <a:cubicBezTo>
                  <a:pt x="4440" y="55"/>
                  <a:pt x="4396" y="63"/>
                  <a:pt x="4421" y="65"/>
                </a:cubicBezTo>
                <a:cubicBezTo>
                  <a:pt x="4456" y="62"/>
                  <a:pt x="4517" y="54"/>
                  <a:pt x="4581" y="60"/>
                </a:cubicBezTo>
                <a:cubicBezTo>
                  <a:pt x="4560" y="62"/>
                  <a:pt x="4543" y="60"/>
                  <a:pt x="4523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2"/>
          <p:cNvSpPr/>
          <p:nvPr/>
        </p:nvSpPr>
        <p:spPr>
          <a:xfrm>
            <a:off x="7508880" y="1559880"/>
            <a:ext cx="8640" cy="1080"/>
          </a:xfrm>
          <a:custGeom>
            <a:avLst/>
            <a:gdLst/>
            <a:ahLst/>
            <a:rect l="l" t="t" r="r" b="b"/>
            <a:pathLst>
              <a:path w="12" h="3">
                <a:moveTo>
                  <a:pt x="12" y="3"/>
                </a:moveTo>
                <a:lnTo>
                  <a:pt x="12" y="3"/>
                </a:lnTo>
                <a:cubicBezTo>
                  <a:pt x="8" y="2"/>
                  <a:pt x="7" y="1"/>
                  <a:pt x="6" y="0"/>
                </a:cubicBezTo>
                <a:cubicBezTo>
                  <a:pt x="1" y="1"/>
                  <a:pt x="0" y="2"/>
                  <a:pt x="12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3"/>
          <p:cNvSpPr/>
          <p:nvPr/>
        </p:nvSpPr>
        <p:spPr>
          <a:xfrm>
            <a:off x="5433840" y="1567440"/>
            <a:ext cx="2160" cy="360"/>
          </a:xfrm>
          <a:custGeom>
            <a:avLst/>
            <a:gdLst/>
            <a:ahLst/>
            <a:rect l="l" t="t" r="r" b="b"/>
            <a:pathLst>
              <a:path w="5" h="1">
                <a:moveTo>
                  <a:pt x="5" y="1"/>
                </a:moveTo>
                <a:lnTo>
                  <a:pt x="5" y="1"/>
                </a:lnTo>
                <a:lnTo>
                  <a:pt x="3" y="0"/>
                </a:lnTo>
                <a:cubicBezTo>
                  <a:pt x="1" y="1"/>
                  <a:pt x="1" y="1"/>
                  <a:pt x="0" y="1"/>
                </a:cubicBezTo>
                <a:lnTo>
                  <a:pt x="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4"/>
          <p:cNvSpPr/>
          <p:nvPr/>
        </p:nvSpPr>
        <p:spPr>
          <a:xfrm>
            <a:off x="9672480" y="1567440"/>
            <a:ext cx="23040" cy="360"/>
          </a:xfrm>
          <a:custGeom>
            <a:avLst/>
            <a:gdLst/>
            <a:ahLst/>
            <a:rect l="l" t="t" r="r" b="b"/>
            <a:pathLst>
              <a:path w="27" h="3">
                <a:moveTo>
                  <a:pt x="27" y="3"/>
                </a:moveTo>
                <a:lnTo>
                  <a:pt x="27" y="3"/>
                </a:lnTo>
                <a:cubicBezTo>
                  <a:pt x="13" y="2"/>
                  <a:pt x="6" y="1"/>
                  <a:pt x="1" y="0"/>
                </a:cubicBezTo>
                <a:cubicBezTo>
                  <a:pt x="0" y="1"/>
                  <a:pt x="6" y="2"/>
                  <a:pt x="2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5"/>
          <p:cNvSpPr/>
          <p:nvPr/>
        </p:nvSpPr>
        <p:spPr>
          <a:xfrm>
            <a:off x="10966320" y="1529280"/>
            <a:ext cx="37080" cy="360"/>
          </a:xfrm>
          <a:custGeom>
            <a:avLst/>
            <a:gdLst/>
            <a:ahLst/>
            <a:rect l="l" t="t" r="r" b="b"/>
            <a:pathLst>
              <a:path w="42" h="3">
                <a:moveTo>
                  <a:pt x="42" y="0"/>
                </a:moveTo>
                <a:lnTo>
                  <a:pt x="42" y="0"/>
                </a:lnTo>
                <a:lnTo>
                  <a:pt x="0" y="1"/>
                </a:lnTo>
                <a:cubicBezTo>
                  <a:pt x="20" y="1"/>
                  <a:pt x="27" y="2"/>
                  <a:pt x="38" y="3"/>
                </a:cubicBezTo>
                <a:cubicBezTo>
                  <a:pt x="37" y="2"/>
                  <a:pt x="29" y="0"/>
                  <a:pt x="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6"/>
          <p:cNvSpPr/>
          <p:nvPr/>
        </p:nvSpPr>
        <p:spPr>
          <a:xfrm>
            <a:off x="11329920" y="1552680"/>
            <a:ext cx="41760" cy="360"/>
          </a:xfrm>
          <a:custGeom>
            <a:avLst/>
            <a:gdLst/>
            <a:ahLst/>
            <a:rect l="l" t="t" r="r" b="b"/>
            <a:pathLst>
              <a:path w="46" h="3">
                <a:moveTo>
                  <a:pt x="27" y="3"/>
                </a:moveTo>
                <a:lnTo>
                  <a:pt x="27" y="3"/>
                </a:lnTo>
                <a:cubicBezTo>
                  <a:pt x="33" y="2"/>
                  <a:pt x="40" y="3"/>
                  <a:pt x="46" y="2"/>
                </a:cubicBezTo>
                <a:lnTo>
                  <a:pt x="44" y="0"/>
                </a:lnTo>
                <a:cubicBezTo>
                  <a:pt x="18" y="0"/>
                  <a:pt x="0" y="2"/>
                  <a:pt x="2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7"/>
          <p:cNvSpPr/>
          <p:nvPr/>
        </p:nvSpPr>
        <p:spPr>
          <a:xfrm>
            <a:off x="11042640" y="1540440"/>
            <a:ext cx="57960" cy="3600"/>
          </a:xfrm>
          <a:custGeom>
            <a:avLst/>
            <a:gdLst/>
            <a:ahLst/>
            <a:rect l="l" t="t" r="r" b="b"/>
            <a:pathLst>
              <a:path w="63" h="7">
                <a:moveTo>
                  <a:pt x="0" y="3"/>
                </a:moveTo>
                <a:lnTo>
                  <a:pt x="0" y="3"/>
                </a:lnTo>
                <a:cubicBezTo>
                  <a:pt x="3" y="7"/>
                  <a:pt x="30" y="6"/>
                  <a:pt x="60" y="5"/>
                </a:cubicBezTo>
                <a:lnTo>
                  <a:pt x="54" y="5"/>
                </a:lnTo>
                <a:cubicBezTo>
                  <a:pt x="63" y="0"/>
                  <a:pt x="31" y="1"/>
                  <a:pt x="0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8"/>
          <p:cNvSpPr/>
          <p:nvPr/>
        </p:nvSpPr>
        <p:spPr>
          <a:xfrm>
            <a:off x="11106000" y="1542960"/>
            <a:ext cx="25920" cy="360"/>
          </a:xfrm>
          <a:custGeom>
            <a:avLst/>
            <a:gdLst/>
            <a:ahLst/>
            <a:rect l="l" t="t" r="r" b="b"/>
            <a:pathLst>
              <a:path w="31" h="2">
                <a:moveTo>
                  <a:pt x="0" y="2"/>
                </a:moveTo>
                <a:lnTo>
                  <a:pt x="0" y="2"/>
                </a:lnTo>
                <a:cubicBezTo>
                  <a:pt x="10" y="2"/>
                  <a:pt x="19" y="2"/>
                  <a:pt x="28" y="2"/>
                </a:cubicBezTo>
                <a:cubicBezTo>
                  <a:pt x="31" y="0"/>
                  <a:pt x="17" y="2"/>
                  <a:pt x="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9"/>
          <p:cNvSpPr/>
          <p:nvPr/>
        </p:nvSpPr>
        <p:spPr>
          <a:xfrm>
            <a:off x="10679040" y="1525680"/>
            <a:ext cx="100800" cy="7200"/>
          </a:xfrm>
          <a:custGeom>
            <a:avLst/>
            <a:gdLst/>
            <a:ahLst/>
            <a:rect l="l" t="t" r="r" b="b"/>
            <a:pathLst>
              <a:path w="109" h="12">
                <a:moveTo>
                  <a:pt x="77" y="9"/>
                </a:moveTo>
                <a:lnTo>
                  <a:pt x="77" y="9"/>
                </a:lnTo>
                <a:cubicBezTo>
                  <a:pt x="91" y="10"/>
                  <a:pt x="86" y="4"/>
                  <a:pt x="94" y="6"/>
                </a:cubicBezTo>
                <a:cubicBezTo>
                  <a:pt x="109" y="0"/>
                  <a:pt x="0" y="12"/>
                  <a:pt x="77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0"/>
          <p:cNvSpPr/>
          <p:nvPr/>
        </p:nvSpPr>
        <p:spPr>
          <a:xfrm>
            <a:off x="11039400" y="1550160"/>
            <a:ext cx="24480" cy="2520"/>
          </a:xfrm>
          <a:custGeom>
            <a:avLst/>
            <a:gdLst/>
            <a:ahLst/>
            <a:rect l="l" t="t" r="r" b="b"/>
            <a:pathLst>
              <a:path w="27" h="5">
                <a:moveTo>
                  <a:pt x="27" y="5"/>
                </a:moveTo>
                <a:lnTo>
                  <a:pt x="27" y="5"/>
                </a:lnTo>
                <a:lnTo>
                  <a:pt x="16" y="0"/>
                </a:lnTo>
                <a:lnTo>
                  <a:pt x="0" y="4"/>
                </a:lnTo>
                <a:lnTo>
                  <a:pt x="27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1"/>
          <p:cNvSpPr/>
          <p:nvPr/>
        </p:nvSpPr>
        <p:spPr>
          <a:xfrm>
            <a:off x="10841040" y="1549080"/>
            <a:ext cx="56160" cy="360"/>
          </a:xfrm>
          <a:custGeom>
            <a:avLst/>
            <a:gdLst/>
            <a:ahLst/>
            <a:rect l="l" t="t" r="r" b="b"/>
            <a:pathLst>
              <a:path w="61" h="3">
                <a:moveTo>
                  <a:pt x="1" y="2"/>
                </a:moveTo>
                <a:lnTo>
                  <a:pt x="1" y="2"/>
                </a:lnTo>
                <a:lnTo>
                  <a:pt x="49" y="3"/>
                </a:lnTo>
                <a:cubicBezTo>
                  <a:pt x="48" y="2"/>
                  <a:pt x="54" y="2"/>
                  <a:pt x="61" y="2"/>
                </a:cubicBezTo>
                <a:cubicBezTo>
                  <a:pt x="32" y="1"/>
                  <a:pt x="0" y="0"/>
                  <a:pt x="1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2"/>
          <p:cNvSpPr/>
          <p:nvPr/>
        </p:nvSpPr>
        <p:spPr>
          <a:xfrm>
            <a:off x="10899720" y="1550160"/>
            <a:ext cx="33840" cy="360"/>
          </a:xfrm>
          <a:custGeom>
            <a:avLst/>
            <a:gdLst/>
            <a:ahLst/>
            <a:rect l="l" t="t" r="r" b="b"/>
            <a:pathLst>
              <a:path w="38" h="1">
                <a:moveTo>
                  <a:pt x="0" y="1"/>
                </a:moveTo>
                <a:lnTo>
                  <a:pt x="0" y="1"/>
                </a:lnTo>
                <a:cubicBezTo>
                  <a:pt x="15" y="1"/>
                  <a:pt x="30" y="1"/>
                  <a:pt x="38" y="0"/>
                </a:cubicBezTo>
                <a:cubicBezTo>
                  <a:pt x="30" y="0"/>
                  <a:pt x="12" y="0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3"/>
          <p:cNvSpPr/>
          <p:nvPr/>
        </p:nvSpPr>
        <p:spPr>
          <a:xfrm>
            <a:off x="10958400" y="1555200"/>
            <a:ext cx="43560" cy="360"/>
          </a:xfrm>
          <a:custGeom>
            <a:avLst/>
            <a:gdLst/>
            <a:ahLst/>
            <a:rect l="l" t="t" r="r" b="b"/>
            <a:pathLst>
              <a:path w="47" h="1">
                <a:moveTo>
                  <a:pt x="47" y="1"/>
                </a:moveTo>
                <a:lnTo>
                  <a:pt x="47" y="1"/>
                </a:lnTo>
                <a:lnTo>
                  <a:pt x="33" y="0"/>
                </a:lnTo>
                <a:lnTo>
                  <a:pt x="0" y="0"/>
                </a:lnTo>
                <a:lnTo>
                  <a:pt x="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64"/>
          <p:cNvSpPr/>
          <p:nvPr/>
        </p:nvSpPr>
        <p:spPr>
          <a:xfrm>
            <a:off x="10304640" y="1549080"/>
            <a:ext cx="59400" cy="1080"/>
          </a:xfrm>
          <a:custGeom>
            <a:avLst/>
            <a:gdLst/>
            <a:ahLst/>
            <a:rect l="l" t="t" r="r" b="b"/>
            <a:pathLst>
              <a:path w="65" h="4">
                <a:moveTo>
                  <a:pt x="57" y="0"/>
                </a:moveTo>
                <a:lnTo>
                  <a:pt x="57" y="0"/>
                </a:lnTo>
                <a:lnTo>
                  <a:pt x="5" y="1"/>
                </a:lnTo>
                <a:cubicBezTo>
                  <a:pt x="0" y="3"/>
                  <a:pt x="14" y="4"/>
                  <a:pt x="33" y="4"/>
                </a:cubicBezTo>
                <a:cubicBezTo>
                  <a:pt x="45" y="2"/>
                  <a:pt x="65" y="2"/>
                  <a:pt x="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65"/>
          <p:cNvSpPr/>
          <p:nvPr/>
        </p:nvSpPr>
        <p:spPr>
          <a:xfrm>
            <a:off x="10483920" y="1557720"/>
            <a:ext cx="21240" cy="3600"/>
          </a:xfrm>
          <a:custGeom>
            <a:avLst/>
            <a:gdLst/>
            <a:ahLst/>
            <a:rect l="l" t="t" r="r" b="b"/>
            <a:pathLst>
              <a:path w="25" h="7">
                <a:moveTo>
                  <a:pt x="25" y="4"/>
                </a:moveTo>
                <a:lnTo>
                  <a:pt x="25" y="4"/>
                </a:lnTo>
                <a:cubicBezTo>
                  <a:pt x="11" y="3"/>
                  <a:pt x="10" y="2"/>
                  <a:pt x="2" y="0"/>
                </a:cubicBezTo>
                <a:lnTo>
                  <a:pt x="0" y="7"/>
                </a:lnTo>
                <a:lnTo>
                  <a:pt x="25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6"/>
          <p:cNvSpPr/>
          <p:nvPr/>
        </p:nvSpPr>
        <p:spPr>
          <a:xfrm>
            <a:off x="10291680" y="1563840"/>
            <a:ext cx="114840" cy="360"/>
          </a:xfrm>
          <a:custGeom>
            <a:avLst/>
            <a:gdLst/>
            <a:ahLst/>
            <a:rect l="l" t="t" r="r" b="b"/>
            <a:pathLst>
              <a:path w="123" h="4">
                <a:moveTo>
                  <a:pt x="75" y="0"/>
                </a:moveTo>
                <a:lnTo>
                  <a:pt x="75" y="0"/>
                </a:lnTo>
                <a:cubicBezTo>
                  <a:pt x="70" y="1"/>
                  <a:pt x="0" y="4"/>
                  <a:pt x="66" y="4"/>
                </a:cubicBezTo>
                <a:cubicBezTo>
                  <a:pt x="71" y="2"/>
                  <a:pt x="123" y="1"/>
                  <a:pt x="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7"/>
          <p:cNvSpPr/>
          <p:nvPr/>
        </p:nvSpPr>
        <p:spPr>
          <a:xfrm>
            <a:off x="9621720" y="1546560"/>
            <a:ext cx="8640" cy="6120"/>
          </a:xfrm>
          <a:custGeom>
            <a:avLst/>
            <a:gdLst/>
            <a:ahLst/>
            <a:rect l="l" t="t" r="r" b="b"/>
            <a:pathLst>
              <a:path w="13" h="10">
                <a:moveTo>
                  <a:pt x="0" y="10"/>
                </a:moveTo>
                <a:lnTo>
                  <a:pt x="0" y="10"/>
                </a:lnTo>
                <a:lnTo>
                  <a:pt x="13" y="10"/>
                </a:lnTo>
                <a:lnTo>
                  <a:pt x="12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68"/>
          <p:cNvSpPr/>
          <p:nvPr/>
        </p:nvSpPr>
        <p:spPr>
          <a:xfrm>
            <a:off x="8951760" y="1568520"/>
            <a:ext cx="94320" cy="6120"/>
          </a:xfrm>
          <a:custGeom>
            <a:avLst/>
            <a:gdLst/>
            <a:ahLst/>
            <a:rect l="l" t="t" r="r" b="b"/>
            <a:pathLst>
              <a:path w="101" h="10">
                <a:moveTo>
                  <a:pt x="16" y="8"/>
                </a:moveTo>
                <a:lnTo>
                  <a:pt x="16" y="8"/>
                </a:lnTo>
                <a:cubicBezTo>
                  <a:pt x="78" y="10"/>
                  <a:pt x="31" y="1"/>
                  <a:pt x="86" y="4"/>
                </a:cubicBezTo>
                <a:cubicBezTo>
                  <a:pt x="101" y="2"/>
                  <a:pt x="41" y="2"/>
                  <a:pt x="56" y="0"/>
                </a:cubicBezTo>
                <a:cubicBezTo>
                  <a:pt x="19" y="2"/>
                  <a:pt x="0" y="1"/>
                  <a:pt x="16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9"/>
          <p:cNvSpPr/>
          <p:nvPr/>
        </p:nvSpPr>
        <p:spPr>
          <a:xfrm>
            <a:off x="9005760" y="1566000"/>
            <a:ext cx="15120" cy="360"/>
          </a:xfrm>
          <a:custGeom>
            <a:avLst/>
            <a:gdLst/>
            <a:ahLst/>
            <a:rect l="l" t="t" r="r" b="b"/>
            <a:pathLst>
              <a:path w="19" h="2">
                <a:moveTo>
                  <a:pt x="0" y="2"/>
                </a:moveTo>
                <a:lnTo>
                  <a:pt x="0" y="2"/>
                </a:lnTo>
                <a:lnTo>
                  <a:pt x="19" y="0"/>
                </a:lnTo>
                <a:cubicBezTo>
                  <a:pt x="8" y="1"/>
                  <a:pt x="3" y="1"/>
                  <a:pt x="0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70"/>
          <p:cNvSpPr/>
          <p:nvPr/>
        </p:nvSpPr>
        <p:spPr>
          <a:xfrm>
            <a:off x="1587600" y="1517040"/>
            <a:ext cx="35640" cy="1080"/>
          </a:xfrm>
          <a:custGeom>
            <a:avLst/>
            <a:gdLst/>
            <a:ahLst/>
            <a:rect l="l" t="t" r="r" b="b"/>
            <a:pathLst>
              <a:path w="39" h="4">
                <a:moveTo>
                  <a:pt x="39" y="2"/>
                </a:moveTo>
                <a:lnTo>
                  <a:pt x="39" y="2"/>
                </a:lnTo>
                <a:lnTo>
                  <a:pt x="0" y="0"/>
                </a:lnTo>
                <a:lnTo>
                  <a:pt x="25" y="4"/>
                </a:lnTo>
                <a:lnTo>
                  <a:pt x="39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1"/>
          <p:cNvSpPr/>
          <p:nvPr/>
        </p:nvSpPr>
        <p:spPr>
          <a:xfrm>
            <a:off x="1522440" y="1519560"/>
            <a:ext cx="27720" cy="2520"/>
          </a:xfrm>
          <a:custGeom>
            <a:avLst/>
            <a:gdLst/>
            <a:ahLst/>
            <a:rect l="l" t="t" r="r" b="b"/>
            <a:pathLst>
              <a:path w="32" h="6">
                <a:moveTo>
                  <a:pt x="32" y="6"/>
                </a:moveTo>
                <a:lnTo>
                  <a:pt x="32" y="6"/>
                </a:lnTo>
                <a:lnTo>
                  <a:pt x="23" y="0"/>
                </a:lnTo>
                <a:lnTo>
                  <a:pt x="0" y="5"/>
                </a:lnTo>
                <a:cubicBezTo>
                  <a:pt x="8" y="5"/>
                  <a:pt x="26" y="5"/>
                  <a:pt x="32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2"/>
          <p:cNvSpPr/>
          <p:nvPr/>
        </p:nvSpPr>
        <p:spPr>
          <a:xfrm>
            <a:off x="6649920" y="1573560"/>
            <a:ext cx="30960" cy="1080"/>
          </a:xfrm>
          <a:custGeom>
            <a:avLst/>
            <a:gdLst/>
            <a:ahLst/>
            <a:rect l="l" t="t" r="r" b="b"/>
            <a:pathLst>
              <a:path w="34" h="4">
                <a:moveTo>
                  <a:pt x="31" y="4"/>
                </a:moveTo>
                <a:lnTo>
                  <a:pt x="31" y="4"/>
                </a:lnTo>
                <a:lnTo>
                  <a:pt x="34" y="2"/>
                </a:lnTo>
                <a:cubicBezTo>
                  <a:pt x="28" y="1"/>
                  <a:pt x="18" y="1"/>
                  <a:pt x="0" y="0"/>
                </a:cubicBezTo>
                <a:lnTo>
                  <a:pt x="31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73"/>
          <p:cNvSpPr/>
          <p:nvPr/>
        </p:nvSpPr>
        <p:spPr>
          <a:xfrm>
            <a:off x="6162840" y="1566000"/>
            <a:ext cx="13320" cy="2520"/>
          </a:xfrm>
          <a:custGeom>
            <a:avLst/>
            <a:gdLst/>
            <a:ahLst/>
            <a:rect l="l" t="t" r="r" b="b"/>
            <a:pathLst>
              <a:path w="17" h="6">
                <a:moveTo>
                  <a:pt x="8" y="6"/>
                </a:moveTo>
                <a:lnTo>
                  <a:pt x="8" y="6"/>
                </a:lnTo>
                <a:lnTo>
                  <a:pt x="17" y="6"/>
                </a:lnTo>
                <a:lnTo>
                  <a:pt x="0" y="0"/>
                </a:lnTo>
                <a:lnTo>
                  <a:pt x="8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74"/>
          <p:cNvSpPr/>
          <p:nvPr/>
        </p:nvSpPr>
        <p:spPr>
          <a:xfrm>
            <a:off x="5738760" y="1571040"/>
            <a:ext cx="57960" cy="3600"/>
          </a:xfrm>
          <a:custGeom>
            <a:avLst/>
            <a:gdLst/>
            <a:ahLst/>
            <a:rect l="l" t="t" r="r" b="b"/>
            <a:pathLst>
              <a:path w="63" h="8">
                <a:moveTo>
                  <a:pt x="5" y="7"/>
                </a:moveTo>
                <a:lnTo>
                  <a:pt x="5" y="7"/>
                </a:lnTo>
                <a:cubicBezTo>
                  <a:pt x="23" y="8"/>
                  <a:pt x="45" y="6"/>
                  <a:pt x="63" y="7"/>
                </a:cubicBezTo>
                <a:cubicBezTo>
                  <a:pt x="23" y="8"/>
                  <a:pt x="0" y="0"/>
                  <a:pt x="5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75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76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558080" y="1700640"/>
            <a:ext cx="9141480" cy="26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58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机器学习项目实践</a:t>
            </a:r>
            <a:endParaRPr b="0" lang="en-US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7005600" y="1534680"/>
            <a:ext cx="2121120" cy="19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学号：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18312121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姓名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:   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余 凯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模型改进：（解决：欠拟合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+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数据不匹配）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欠拟合：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）模型选取：线性，非线性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）模型调参：减少正则化程度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(alpha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C)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，树类调参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(max_depth,max_features,max_samples_leaf)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boost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类参数（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learning_rate+n_estimators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）数据处理：异常值，连续特征离散化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特征：增加特征，特征交叉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5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）样本数：无法解决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第二次尝试（考虑用户，商家历史消费销售行为）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测试集与历史数据用户，商家重叠部分：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用户：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商家：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优惠券：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提取用户特征数据集，训练集划分：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 rot="21579600">
            <a:off x="1152720" y="5427360"/>
            <a:ext cx="9861480" cy="82152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2521800" y="2520000"/>
            <a:ext cx="8348400" cy="35964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2520000" y="3107160"/>
            <a:ext cx="8422200" cy="34704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4"/>
          <a:stretch/>
        </p:blipFill>
        <p:spPr>
          <a:xfrm rot="21592200">
            <a:off x="2681280" y="3732120"/>
            <a:ext cx="8621280" cy="366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再次特征构造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添加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用户历史消费特征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衡量用户消费偏好和活跃度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）用户领券消费比例（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lqxfRatio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），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）是否新用户（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new_user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,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）线下购物力度（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xfFreq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,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）用户光顾商家数目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(mCount)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6723720" y="2441520"/>
            <a:ext cx="4074480" cy="3820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>
                <p:childTnLst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添加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商家历史销售特征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（衡量商家被消费者偏好的程度）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）被用户领取的优惠券数目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(mCouponCounts)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）所有用户在该商家购买的力度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(mBoughtCounts)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mBoughtCouts/mCouponCounts(Mer_lqxfRatio)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）所有用户在该商家领券并且消费的次数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(Mer_lqxfCount)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Mer_lqxfCount/mCouponCounts(Mer_lqAndxfRatio)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6662520" y="1872000"/>
            <a:ext cx="4639680" cy="4601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728000" y="1872000"/>
            <a:ext cx="779868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添加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优惠券历史特征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（衡量优惠券被消费者，商户偏好的程度）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优惠券标识（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CoupId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mjThresh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ratioIntense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）被所有用户领取的优惠券数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）被所有用户领取并消费的优惠券数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）被所有用户领券并消费占领券总数比率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6768000" y="572760"/>
            <a:ext cx="3706200" cy="6049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>
                <p:childTnLst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添加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用户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-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商家交叉特征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）特定用户在特定商家消费次数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(UM_xfCount)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）特定用户在特定商家领券次数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(UM_lqCount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）特定用户在特定商家领券并消费次数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(UM_lqxfCount)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）特定用户在特定商家领券消费占领券数的比例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(UM_lqAndxfRatio)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6840000" y="140040"/>
            <a:ext cx="3566520" cy="6716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>
                <p:childTnLst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添加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用户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-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优惠券交叉特征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）特定用户领取特定优惠券数目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(UC_lqCount)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）特定用户持有特定优惠券消费次数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(UC_lqAndxfCount)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）特定用户领取特定优惠券并消费占总领券数的比例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(UC_lqAndxfRatio)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6984000" y="360"/>
            <a:ext cx="3157920" cy="6855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>
                <p:childTnLst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freeze">
                      <p:stCondLst>
                        <p:cond delay="indefinite"/>
                      </p:stCondLst>
                      <p:childTnLst>
                        <p:par>
                          <p:cTn id="82" fill="freeze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freeze">
                      <p:stCondLst>
                        <p:cond delay="indefinite"/>
                      </p:stCondLst>
                      <p:childTnLst>
                        <p:par>
                          <p:cTn id="88" fill="freeze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504080" y="1944000"/>
            <a:ext cx="10518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添加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线上历史行为特征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）用户线上消费特征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）优惠券线上领取消费特征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）特定用户领取，消费特定型别优惠券特征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6832800" y="1792800"/>
            <a:ext cx="4334760" cy="4316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3" dur="indefinite" restart="never" nodeType="tmRoot">
          <p:childTnLst>
            <p:seq>
              <p:cTn id="94" nodeType="mainSeq">
                <p:childTnLst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改进结果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_1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118880" y="3787920"/>
            <a:ext cx="8468280" cy="14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StackingModel: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初级学习器：随机森林，极端随机树，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XGBoost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GBM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次级学习器：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logistic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回归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结果：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AUC:  0.7979 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提交结果：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0.6134) 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排名：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541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0" name="Table 3"/>
          <p:cNvGraphicFramePr/>
          <p:nvPr/>
        </p:nvGraphicFramePr>
        <p:xfrm>
          <a:off x="1518120" y="1690920"/>
          <a:ext cx="8052840" cy="3150720"/>
        </p:xfrm>
        <a:graphic>
          <a:graphicData uri="http://schemas.openxmlformats.org/drawingml/2006/table">
            <a:tbl>
              <a:tblPr/>
              <a:tblGrid>
                <a:gridCol w="2684520"/>
                <a:gridCol w="2684520"/>
                <a:gridCol w="2684160"/>
              </a:tblGrid>
              <a:tr h="597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模型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学习器类型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auc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0.7886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ExtraRandomForest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0.7928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XGboost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0.7956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GBM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0.7962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特征重要性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1591200" y="1584000"/>
            <a:ext cx="6183000" cy="5274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数据介绍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图片 3" descr=""/>
          <p:cNvPicPr/>
          <p:nvPr/>
        </p:nvPicPr>
        <p:blipFill>
          <a:blip r:embed="rId1"/>
          <a:stretch/>
        </p:blipFill>
        <p:spPr>
          <a:xfrm>
            <a:off x="6201720" y="1800000"/>
            <a:ext cx="4236120" cy="450468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1080000" y="1796040"/>
            <a:ext cx="4893840" cy="48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 数据集：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日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-2016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用户真实线上线下消费行为：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某用户在某商户领取某类优惠券消费日期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二 原始特征：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）用户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id;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商户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id;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优惠券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）优惠券折扣率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）用户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商户距离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）用户领取优惠券日期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用户消费日期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三 任务：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预测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月领取优惠券后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天内使用情况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504080" y="1944000"/>
            <a:ext cx="10518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添加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预测区间特征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）用户，商户，优惠券特征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）交叉特征：用户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-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商户，用户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-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优惠券，商户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-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优惠券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）用户预测当天之前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/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当天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/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当天之后领取的优惠券数（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CoupId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mjThresh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ratioIntense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480000" y="1653840"/>
            <a:ext cx="5063040" cy="5055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05" dur="indefinite" restart="never" nodeType="tmRoot">
          <p:childTnLst>
            <p:seq>
              <p:cTn id="106" nodeType="mainSeq">
                <p:childTnLst>
                  <p:par>
                    <p:cTn id="107" fill="freeze">
                      <p:stCondLst>
                        <p:cond delay="indefinite"/>
                      </p:stCondLst>
                      <p:childTnLst>
                        <p:par>
                          <p:cTn id="108" fill="freeze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改进结果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_2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118880" y="3787920"/>
            <a:ext cx="8468280" cy="14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StackingModel: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初级学习器：随机森林，极端随机树，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XGBoost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GBM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次级学习器：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logistic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回归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结果：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AUC:  0.8351 (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提交结果：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0.7638)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排名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411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7" name="Table 3"/>
          <p:cNvGraphicFramePr/>
          <p:nvPr/>
        </p:nvGraphicFramePr>
        <p:xfrm>
          <a:off x="1518120" y="1690920"/>
          <a:ext cx="8052840" cy="3150720"/>
        </p:xfrm>
        <a:graphic>
          <a:graphicData uri="http://schemas.openxmlformats.org/drawingml/2006/table">
            <a:tbl>
              <a:tblPr/>
              <a:tblGrid>
                <a:gridCol w="2684520"/>
                <a:gridCol w="2684520"/>
                <a:gridCol w="2684160"/>
              </a:tblGrid>
              <a:tr h="597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模型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学习器类型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auc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0.8317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ExtraRandomForest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0.8284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XGboost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0.8334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GBM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0.8343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8" name="CustomShape 4"/>
          <p:cNvSpPr/>
          <p:nvPr/>
        </p:nvSpPr>
        <p:spPr>
          <a:xfrm>
            <a:off x="1492920" y="3600000"/>
            <a:ext cx="8077680" cy="1943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```````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3" dur="indefinite" restart="never" nodeType="tmRoot">
          <p:childTnLst>
            <p:seq>
              <p:cTn id="114" nodeType="mainSeq">
                <p:childTnLst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特征重要性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1584000" y="1636560"/>
            <a:ext cx="6910920" cy="5130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504080" y="1944000"/>
            <a:ext cx="10518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"/>
          <p:cNvSpPr/>
          <p:nvPr/>
        </p:nvSpPr>
        <p:spPr>
          <a:xfrm>
            <a:off x="1508040" y="745920"/>
            <a:ext cx="396360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推倒重来警告！！！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584000" y="1728000"/>
            <a:ext cx="9863640" cy="53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调参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时出现的问题：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表现：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训练集得到的模型，利用验证集表现获得最优参数（相比未调参模型提高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个百分点）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然而最优参数在预测集运行结果反而低于未调参模型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训练集，验证集划分方式：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对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月份领券消费数据做好特征工程（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月到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月提取历史特征工程，对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月提取预测区间特征工程），按照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划分为训练集，验证集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预测区间：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月领券数据，（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月到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月提取历史特征工程，对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月提取预测区间特征工程）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504080" y="1944000"/>
            <a:ext cx="10518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"/>
          <p:cNvSpPr/>
          <p:nvPr/>
        </p:nvSpPr>
        <p:spPr>
          <a:xfrm>
            <a:off x="1508040" y="745920"/>
            <a:ext cx="396360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推倒重来警告！！！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584000" y="1728000"/>
            <a:ext cx="986364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猜测：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stackingModel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调参方式错误：利用单模型验证，排除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）应该使用交叉验证，而不是依据验证集：利用交叉验证选参，排除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r>
              <a:rPr b="1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最不愿意面对的情况：验证集与预测集数据分布不一致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r>
              <a:rPr b="1" i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重新划分数据集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504080" y="1944000"/>
            <a:ext cx="10518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"/>
          <p:cNvSpPr/>
          <p:nvPr/>
        </p:nvSpPr>
        <p:spPr>
          <a:xfrm>
            <a:off x="1508040" y="745920"/>
            <a:ext cx="396360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数据集重新划分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584000" y="1728000"/>
            <a:ext cx="9863640" cy="53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1584000" y="1584000"/>
            <a:ext cx="8876520" cy="3349080"/>
          </a:xfrm>
          <a:prstGeom prst="rect">
            <a:avLst/>
          </a:prstGeom>
          <a:ln>
            <a:noFill/>
          </a:ln>
        </p:spPr>
      </p:pic>
      <p:sp>
        <p:nvSpPr>
          <p:cNvPr id="351" name="TextShape 4"/>
          <p:cNvSpPr txBox="1"/>
          <p:nvPr/>
        </p:nvSpPr>
        <p:spPr>
          <a:xfrm>
            <a:off x="1476000" y="5172840"/>
            <a:ext cx="9180000" cy="16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与之前划分数据集区别：存在两个平行数据集（提取特征数据集：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1-4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2-5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月， 训练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验证集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:5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月，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）训练规模由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个月扩展到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个月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有助于提高预测结果，降低过拟合风险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（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）两个平行数据集可以验证，便于调参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6" dur="indefinite" restart="never" nodeType="tmRoot">
          <p:childTnLst>
            <p:seq>
              <p:cTn id="1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504080" y="1944000"/>
            <a:ext cx="10518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初级学习器：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(1)(2) RandomForestClassifier,ExtraForestClassifier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调节参数：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n_estimators,max_depth,max_features,min_samples_leaf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(3)XGBoost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树参数：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max_depth,  min_child_weight,  gamma,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Boost</a:t>
            </a: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参数：</a:t>
            </a: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n_estimators,learning_rate,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其他：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n_jobs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(4)GBM: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树参数：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max_depth,max_features,min_samples_leaf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Boost</a:t>
            </a: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参数：</a:t>
            </a: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n_estimators,learning_rate,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其他：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508040" y="745920"/>
            <a:ext cx="237924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调参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28" dur="indefinite" restart="never" nodeType="tmRoot">
          <p:childTnLst>
            <p:seq>
              <p:cTn id="1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504080" y="1944000"/>
            <a:ext cx="10518120" cy="257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次级学习器：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logisticRegression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逻辑回归分类器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调节参数：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正则化程度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C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粗调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:[0.1,1,10]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508040" y="745920"/>
            <a:ext cx="2379240" cy="69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调参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0" dur="indefinite" restart="never" nodeType="tmRoot">
          <p:childTnLst>
            <p:seq>
              <p:cTn id="1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改进结果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_3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118880" y="3787920"/>
            <a:ext cx="8468280" cy="14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StackingModel: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初级学习器：随机森林，极端随机树，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XGBoost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GBM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次级学习器：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logistic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回归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线上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AUC: 0.7832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58" name="Table 3"/>
          <p:cNvGraphicFramePr/>
          <p:nvPr/>
        </p:nvGraphicFramePr>
        <p:xfrm>
          <a:off x="1518120" y="1690920"/>
          <a:ext cx="8052840" cy="3150720"/>
        </p:xfrm>
        <a:graphic>
          <a:graphicData uri="http://schemas.openxmlformats.org/drawingml/2006/table">
            <a:tbl>
              <a:tblPr/>
              <a:tblGrid>
                <a:gridCol w="2684520"/>
                <a:gridCol w="2692440"/>
                <a:gridCol w="2520360"/>
                <a:gridCol w="2267640"/>
              </a:tblGrid>
              <a:tr h="597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模型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学习器类型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线上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auc[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调参前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]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Ctr="1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线上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auc[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调参后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]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0.7643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 anchorCtr="1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0.7760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宋体"/>
                        <a:ea typeface="Noto Sans CJK SC DemiLight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ExtraRandomForest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0.7665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anchorCtr="1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0.7690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宋体"/>
                        <a:ea typeface="Noto Sans CJK SC DemiLight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XGboost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0.7906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 anchorCtr="1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0.7883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宋体"/>
                        <a:ea typeface="Noto Sans CJK SC DemiLight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2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GBM</a:t>
                      </a:r>
                      <a:endParaRPr b="1" i="1" lang="en-US" sz="22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1" i="1" lang="en-US" sz="13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0.7932</a:t>
                      </a:r>
                      <a:endParaRPr b="1" i="1" lang="en-US" sz="13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 anchorCtr="1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0.7962</a:t>
                      </a:r>
                      <a:r>
                        <a:rPr b="1" i="1" lang="en-US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（最高排名：</a:t>
                      </a:r>
                      <a:r>
                        <a:rPr b="1" i="1" lang="en-US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163/16171</a:t>
                      </a:r>
                      <a:r>
                        <a:rPr b="1" i="1" lang="en-US" sz="13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）</a:t>
                      </a:r>
                      <a:endParaRPr b="1" i="1" lang="en-US" sz="13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宋体"/>
                        <a:ea typeface="Noto Sans CJK SC DemiLight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32" dur="indefinite" restart="never" nodeType="tmRoot">
          <p:childTnLst>
            <p:seq>
              <p:cTn id="1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后续改进方向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选取重要性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较强特征重新训练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;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提取特征数据集与训练集的划分比例调试；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新用户和老用户分开建模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距离缺失值的预测；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连续特征的离散化；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4" dur="indefinite" restart="never" nodeType="tmRoot">
          <p:childTnLst>
            <p:seq>
              <p:cTn id="1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原始数据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1512000" y="1368000"/>
            <a:ext cx="8583120" cy="333756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512000" y="4762800"/>
            <a:ext cx="7192080" cy="2093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初步尝试（不考虑用户，商家历史行为信息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）日期字符型转换为日期型，并标注数据集标签：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np.where(): 1: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领券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15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天内消费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0: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领券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15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天内不消费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：不领券消费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）提取标签“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0,1”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作为训练集，并融合训练集，待预测数据集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;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）构造“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received_weekday”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离散特征；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4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）构造“优惠券类型”特征：“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mj”: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满减型，“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ratio”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：折扣型，“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fixed”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：限时消费型；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5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）构造”满减阈值“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(mjThresh)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，“满减力度”（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mjratio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），“折扣力度”（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ratioIntense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）；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523520" y="1704960"/>
            <a:ext cx="17028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特征相关性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:“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距离”，“减免门槛”与标签相关性相对较高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321920" y="4482360"/>
            <a:ext cx="706716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缺失值预测：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距离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(Distance)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特征：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多分类模型，效果不佳，验证集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f1-micro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不到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20%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2160000" y="2304000"/>
            <a:ext cx="7186320" cy="2613960"/>
          </a:xfrm>
          <a:prstGeom prst="rect">
            <a:avLst/>
          </a:prstGeom>
          <a:ln>
            <a:noFill/>
          </a:ln>
        </p:spPr>
      </p:pic>
      <p:sp>
        <p:nvSpPr>
          <p:cNvPr id="288" name="CustomShape 4"/>
          <p:cNvSpPr/>
          <p:nvPr/>
        </p:nvSpPr>
        <p:spPr>
          <a:xfrm>
            <a:off x="1584000" y="817920"/>
            <a:ext cx="698220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相关性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,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缺失值处理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3384000" y="5202360"/>
            <a:ext cx="4728600" cy="391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第一次模型训练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）融合数据集（已知标签数据集，待预测数据集）规范化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;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）已知标签数据集划分：训练集，测试集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注意：保证测试集，验证集与待预测样本分布一致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180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2088000" y="2684160"/>
            <a:ext cx="6697080" cy="1058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584000" y="1779840"/>
            <a:ext cx="7398000" cy="46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）训练集数据分布平衡性检验以及处理：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（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）欠抽样处理：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RandomUnderSampler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处理方式：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重抽样处理，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代价敏感学习处理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800000" y="648000"/>
            <a:ext cx="453420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数据不平衡处理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872000" y="2304000"/>
            <a:ext cx="3172680" cy="70272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1872000" y="3522960"/>
            <a:ext cx="3896640" cy="651600"/>
          </a:xfrm>
          <a:prstGeom prst="rect">
            <a:avLst/>
          </a:prstGeom>
          <a:ln>
            <a:noFill/>
          </a:ln>
        </p:spPr>
      </p:pic>
      <p:graphicFrame>
        <p:nvGraphicFramePr>
          <p:cNvPr id="297" name="Table 3"/>
          <p:cNvGraphicFramePr/>
          <p:nvPr/>
        </p:nvGraphicFramePr>
        <p:xfrm>
          <a:off x="6153840" y="3709440"/>
          <a:ext cx="5105880" cy="2984760"/>
        </p:xfrm>
        <a:graphic>
          <a:graphicData uri="http://schemas.openxmlformats.org/drawingml/2006/table">
            <a:tbl>
              <a:tblPr/>
              <a:tblGrid>
                <a:gridCol w="1020600"/>
                <a:gridCol w="1020600"/>
                <a:gridCol w="1020600"/>
                <a:gridCol w="1020600"/>
                <a:gridCol w="1023840"/>
              </a:tblGrid>
              <a:tr h="770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auc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7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未处理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0.4999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7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欠抽样处理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0.2169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0.1252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0.8113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0.7213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9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样本加权处理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0.2171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0.1253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0.8108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0.7213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第一次模型训练结果（未调参）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99" name="Table 2"/>
          <p:cNvGraphicFramePr/>
          <p:nvPr/>
        </p:nvGraphicFramePr>
        <p:xfrm>
          <a:off x="1522800" y="1918440"/>
          <a:ext cx="8052840" cy="3150720"/>
        </p:xfrm>
        <a:graphic>
          <a:graphicData uri="http://schemas.openxmlformats.org/drawingml/2006/table">
            <a:tbl>
              <a:tblPr/>
              <a:tblGrid>
                <a:gridCol w="2684520"/>
                <a:gridCol w="2684520"/>
                <a:gridCol w="2684160"/>
              </a:tblGrid>
              <a:tr h="597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模型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学习器类型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auc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0.7213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ExtraRandomForest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bagging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0.7202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7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XGboost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0.7200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GBM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boosting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宋体"/>
                        </a:rPr>
                        <a:t>0.7210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0" name="CustomShape 3"/>
          <p:cNvSpPr/>
          <p:nvPr/>
        </p:nvSpPr>
        <p:spPr>
          <a:xfrm>
            <a:off x="1407240" y="5225400"/>
            <a:ext cx="8468280" cy="14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StackingModel: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初级学习器：随机森林，极端随机树，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XGBoost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GBM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次级学习器：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logistic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回归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结果：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AUC: 0.7217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（提交结果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0.55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）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522440" y="274680"/>
            <a:ext cx="914148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学习曲线（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k-fold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YaHei UI"/>
                <a:ea typeface="Microsoft YaHei UI"/>
              </a:rPr>
              <a:t>交叉验证）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522440" y="1905120"/>
            <a:ext cx="9141480" cy="42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图片 3" descr=""/>
          <p:cNvPicPr/>
          <p:nvPr/>
        </p:nvPicPr>
        <p:blipFill>
          <a:blip r:embed="rId1"/>
          <a:stretch/>
        </p:blipFill>
        <p:spPr>
          <a:xfrm>
            <a:off x="1789920" y="1783080"/>
            <a:ext cx="5849640" cy="4386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2434</TotalTime>
  <Application>LibreOffice/5.2.7.2$Linux_X86_64 LibreOffice_project/20m0$Build-2</Application>
  <Words>1606</Words>
  <Paragraphs>166</Paragraphs>
  <Company>微软中国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2019-04-03T07:06:00Z</dcterms:created>
  <dc:creator>微软用户</dc:creator>
  <dc:description/>
  <dc:language>zh-CN</dc:language>
  <cp:lastModifiedBy/>
  <dcterms:modified xsi:type="dcterms:W3CDTF">2019-12-08T14:53:15Z</dcterms:modified>
  <cp:revision>680</cp:revision>
  <dc:subject/>
  <dc:title>标题布局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微软中国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2052-11.1.0.9175</vt:lpwstr>
  </property>
  <property fmtid="{D5CDD505-2E9C-101B-9397-08002B2CF9AE}" pid="7" name="KSORubyTemplateID">
    <vt:lpwstr>8</vt:lpwstr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17</vt:i4>
  </property>
  <property fmtid="{D5CDD505-2E9C-101B-9397-08002B2CF9AE}" pid="11" name="PresentationFormat">
    <vt:lpwstr>自定义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17</vt:i4>
  </property>
</Properties>
</file>