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4" r:id="rId16"/>
    <p:sldId id="275" r:id="rId17"/>
    <p:sldId id="267" r:id="rId18"/>
    <p:sldId id="268" r:id="rId19"/>
    <p:sldId id="269" r:id="rId20"/>
    <p:sldId id="270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6" r:id="rId29"/>
    <p:sldId id="287" r:id="rId30"/>
    <p:sldId id="288" r:id="rId31"/>
    <p:sldId id="284" r:id="rId32"/>
    <p:sldId id="285" r:id="rId33"/>
    <p:sldId id="2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8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68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8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93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14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12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15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401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9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48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05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62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0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52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60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06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F0D820-01D6-4A80-A8A6-FE6CD56B5470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385011-3E63-423B-885D-EC0F97643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396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 premiações da Copa do Mundo | Apostas Esportivas Online">
            <a:extLst>
              <a:ext uri="{FF2B5EF4-FFF2-40B4-BE49-F238E27FC236}">
                <a16:creationId xmlns:a16="http://schemas.microsoft.com/office/drawing/2014/main" id="{1481C5E9-45D3-0AE1-7723-8E23A6DEA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562" y="-377367"/>
            <a:ext cx="12525569" cy="769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18945F-F33C-9BF4-636F-29DF1BB40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Copas do mundo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B640E-A4A1-5402-FE58-583162178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24" y="3514272"/>
            <a:ext cx="8637072" cy="2838820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pt-BR" dirty="0"/>
              <a:t>Todos os anos que acontecerão as copa do mundo</a:t>
            </a:r>
          </a:p>
          <a:p>
            <a:pPr marL="457200" indent="-457200" algn="ctr">
              <a:buAutoNum type="arabicPeriod"/>
            </a:pPr>
            <a:r>
              <a:rPr lang="pt-BR" dirty="0"/>
              <a:t>Nome do criador da copa do mundo :</a:t>
            </a:r>
            <a:r>
              <a:rPr lang="pt-BR" dirty="0" err="1"/>
              <a:t>jules</a:t>
            </a:r>
            <a:r>
              <a:rPr lang="pt-BR" dirty="0"/>
              <a:t> </a:t>
            </a:r>
            <a:r>
              <a:rPr lang="pt-BR" dirty="0" err="1"/>
              <a:t>rimet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586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47250-FB15-2481-5F8B-27F519D8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do mundo de 1958 realizada na </a:t>
            </a:r>
            <a:r>
              <a:rPr lang="pt-BR" dirty="0" err="1"/>
              <a:t>suécia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D2073-0C60-62E9-9027-DAFC9C5A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dia 29 de junho de 1958, a seleção brasileira levantou, pela primeira vez, a taça de campeão da copa do mundo. A sexta edição do evento ocorreu na </a:t>
            </a:r>
            <a:r>
              <a:rPr lang="pt-BR" dirty="0" err="1"/>
              <a:t>suécia</a:t>
            </a:r>
            <a:r>
              <a:rPr lang="pt-BR" dirty="0"/>
              <a:t> e teve o jovem </a:t>
            </a:r>
            <a:r>
              <a:rPr lang="pt-BR" dirty="0" err="1"/>
              <a:t>pelé</a:t>
            </a:r>
            <a:r>
              <a:rPr lang="pt-BR" dirty="0"/>
              <a:t>, de apenas 17 anos na época, mostrando todo o seu talento com a bola nos pés ao ajudar a levar o brasil para o topo da competição</a:t>
            </a:r>
          </a:p>
        </p:txBody>
      </p:sp>
    </p:spTree>
    <p:extLst>
      <p:ext uri="{BB962C8B-B14F-4D97-AF65-F5344CB8AC3E}">
        <p14:creationId xmlns:p14="http://schemas.microsoft.com/office/powerpoint/2010/main" val="382921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42F98-F9CF-C92F-D565-5D633F8C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do mundo de 1962 realizada no chile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80791-7BF6-BDFA-0BBD-0BBEBDED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A final da Copa do Mundo FIFA de 1962 foi disputada pela Tchecoslováquia, que havia eliminado a Iugoslávia e a Hungria; e o Brasil, que havia eliminado o Chile e a Inglaterra.</a:t>
            </a:r>
          </a:p>
          <a:p>
            <a:pPr marL="0" indent="0">
              <a:buNone/>
            </a:pPr>
            <a:r>
              <a:rPr lang="pt-BR" dirty="0">
                <a:solidFill>
                  <a:srgbClr val="E2EEFF"/>
                </a:solidFill>
                <a:effectLst/>
                <a:latin typeface="Google Sans"/>
              </a:rPr>
              <a:t>O brasil superou a Tchecoslováquia de virada por 3 a 1, com gols de Amarildo, Zito e Vavá.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44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977A7-AA64-74BE-0797-71616757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Copa do mundo de 1966 realizada na Inglaterra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D026C2-E6C2-40A0-50ED-F08CF9EE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A Copa do Mundo FIFA de 1966 foi a oitava edição da Copa do Mundo FIFA de Futebol, que ocorreu de 11 de julho até 30 de julho. O evento foi sediado na </a:t>
            </a:r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Inglaterra</a:t>
            </a:r>
          </a:p>
          <a:p>
            <a:r>
              <a:rPr lang="pt-BR" dirty="0">
                <a:solidFill>
                  <a:srgbClr val="E2EEFF"/>
                </a:solidFill>
                <a:effectLst/>
                <a:latin typeface="Google Sans"/>
              </a:rPr>
              <a:t>Sendo a sim o pais que assediou foi campeão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2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3A62A-9095-C9EE-FB41-BF9D8CC3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Copa do mundo de 1970 Realizada no México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3F5BD-D087-D293-CECB-AEE6C3DA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Copa do Mundo de 1970 foi a 9° edição que ocorreu entre 31 de maio até 21 de julho</a:t>
            </a:r>
          </a:p>
          <a:p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A Seleção Brasileira derrotava a Itália por 4 a 1 e conquistava pela terceira vez a Copa do Mundo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77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16E6-A233-AB9B-F332-E1A72685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Copa do mundo de 1974 Realizada na Alemanha Ocidental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7BA3C-7573-8F2B-1D61-26C29F21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pt-BR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Copa do Mundo FIFA de 1974</a:t>
            </a:r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 foi a décima edição da 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Copa do Mundo de Futebol</a:t>
            </a:r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 que ocorreu de 13 de junho até 7 de julho de 1974. O evento foi sediado na 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Alemanha Ocidental</a:t>
            </a:r>
            <a:r>
              <a:rPr lang="pt-BR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, que conquistou o título.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51BC1-A81A-8C63-2C59-2A6A64A8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Copa do mundo de 1978 Realizada na Argentina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D21FE-2142-D911-ED4B-5A57EFAE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A Argentina goleou o Peru por 6–0. O resultado do jogo mandou o Brasil para a decisão de 3º lugar, que venceria da Itália por 2–1. A final foi decidida no Estádio Monumental de </a:t>
            </a:r>
            <a:r>
              <a:rPr lang="pt-BR" b="0" i="0" dirty="0" err="1">
                <a:solidFill>
                  <a:srgbClr val="E8EAED"/>
                </a:solidFill>
                <a:effectLst/>
                <a:latin typeface="Google Sans"/>
              </a:rPr>
              <a:t>Núñez</a:t>
            </a:r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, em Buenos Aires. A Argentina venceu os Países Baixos por 3–1 na prorrogação e conquistou seu primeiro título mundial.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18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76B47-E377-C84E-A17F-5E382A88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Copa do mundo de 1982 Realizada na Espanha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F8D91-28B3-98FA-43EC-3FA38C9A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Copa do Mundo FIFA de 1982 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foi a 12.ª edição da </a:t>
            </a: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Copa do Mundo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Foi a primeira a contar com 24 </a:t>
            </a: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seleções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entre elas várias estreantes. No total, 105 países participaram das eliminatórias. O campeonato ocorreu na </a:t>
            </a: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Espanha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e teve como campeã a </a:t>
            </a: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Itália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2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05E3A-AC09-3333-5965-5B3F0C07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do mundo de 1986 Realizada no </a:t>
            </a:r>
            <a:r>
              <a:rPr lang="pt-BR" dirty="0" err="1"/>
              <a:t>méxico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BB1C2-2762-3F27-25B6-843CAC98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 A segunda Copa do Mundo realizada no México consagrou o craque argentino Diego Armando Maradona</a:t>
            </a:r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. O atarracado craque levou a Argentina ao bicampeonato em 1986.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48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9C097-757B-D87C-D7EA-B5EF8057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do mundo de 1990 Realizada na Itália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3C9FEC-24C7-2D51-9F5F-A792A73A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 Copa do Mundo de 1990 (Campeonato Mundial de Futebol de 1990) foi realizada na Itália entre 8 de junho a 8 de julho de 1990. </a:t>
            </a:r>
          </a:p>
          <a:p>
            <a:r>
              <a:rPr lang="pt-BR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Tendo como campeão a Alemanha Ocidental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9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ED7B0-E4E6-13D8-82A0-E4AF9D93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Copa do mundo de 1994 Realizada nos Estados Unidos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D0F2A6-E047-3191-FB3F-8A3CFF91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pt-BR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Copa do Mundo </a:t>
            </a:r>
            <a:r>
              <a:rPr lang="pt-BR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 </a:t>
            </a:r>
            <a:r>
              <a:rPr lang="pt-BR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1994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foi a 15ª edição sediada nos </a:t>
            </a: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Estados Unidos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sendo o 1º Mundial a ser realizado neste país. Apesar da pouca tradição </a:t>
            </a:r>
            <a:r>
              <a:rPr lang="pt-BR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norte-americana 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 </a:t>
            </a:r>
            <a:r>
              <a:rPr lang="pt-BR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futebol</a:t>
            </a: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foi este mundial que bateu todos os recordes de público, mantidos até os dias de hoje</a:t>
            </a:r>
          </a:p>
          <a:p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Brasil conquistou o título após ganhar a disputa por pênaltis pelo placar de 3–2 e se tornou a primeira seleção tetracampeã mundial de futebol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0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9DBF9-B138-515E-7694-63C0812E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 que a copa foi crida 1928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98B75A-8D2F-D324-C654-1430C4AA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A história da Copa do Mundo de futebol começa em </a:t>
            </a:r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1928</a:t>
            </a:r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 quando o francês Jules Rimet assume o comando da Federação Internacional de Futebol (FIFA) e começa a organizar a primeira competição de futebol mundial.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6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8C561-D0A3-C0F6-42D5-A3CC5F8C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do mundo de 1998 Realizada na </a:t>
            </a:r>
            <a:r>
              <a:rPr lang="pt-BR" dirty="0" err="1"/>
              <a:t>frança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F0723-2D7C-11DB-F70B-B3746DCC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A </a:t>
            </a:r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Copa do Mundo de 1998</a:t>
            </a:r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 foi sediada na França, e conquistada pela seleção francesa. Após vencer o brasil nos pênaltis por 3-0 </a:t>
            </a:r>
            <a:r>
              <a:rPr lang="pt-BR" b="0" i="0" dirty="0">
                <a:solidFill>
                  <a:srgbClr val="BDC1C6"/>
                </a:solidFill>
                <a:effectLst/>
                <a:latin typeface="Google Sans"/>
              </a:rPr>
              <a:t>e sagrou-se campeã pela primeira vez.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50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11257-71AD-5107-C2AA-D09EE84C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Copa do mundo de 2002 Sediada na Coreia do sul e Japão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8D6AE-593E-134B-B7EF-0F723C81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A Copa do Mundo de 2002 </a:t>
            </a:r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foi a primeira realizada em território asiático, dentro da filosofia expansionista da Fifa, e também a primeira com duas sedes, Japão e Coreia do Sul</a:t>
            </a:r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 o Brasil conquistava a Copa do Mundo FIFA da Coreia do Sul e Japão 2002, com uma vitória por 2 a 0 sobre a Alemanha no estádio de Yokohama (JAP)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418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47A18-1DD0-A112-9A17-513E685C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do mundo de 2006 Pais Sede Alemanha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56870-B645-D023-06BD-5DCED4D6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A copa do Mundo de 2006 </a:t>
            </a:r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aconteceu na Alemanha e teve como campeã a seleção italiana</a:t>
            </a:r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. A escolha da Alemanha como país-sede do evento se deu em detrimento da África do Sul (que posteriormente sediou a edição de 2010 do campeonato)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27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7D9A0-AE9B-0B68-DECA-33598C5E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do mundo de 2010 África do sul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58205-3801-40A9-AD33-68D9DFE3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Alemanha x Espanha (Espanha venceu a Alemanha por 1x0). O Jogo principal da final, entre Espanha e Holanda, terminou o tempo regulamentar com o placar de 0x0, mas a Espanha venceu na prorrogação por 1x0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731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06520-B657-3A9E-9DCE-2C784848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do mundo de 2014 Pais Sede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D3E4C5-F425-587C-9EBD-C3186FE8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A Alemanha foi campeã da Copa do Mundo no Brasil ao vencer a Argentina no Maracanã com gol no segundo tempo da prorrogação</a:t>
            </a:r>
            <a:r>
              <a:rPr lang="pt-BR" b="0" i="0" dirty="0">
                <a:solidFill>
                  <a:srgbClr val="BDC1C6"/>
                </a:solidFill>
                <a:effectLst/>
                <a:latin typeface="Google Sans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323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4392E-2CB0-22BD-CB79-935308E5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do mundo de 2018 pais sede Rússia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A0D4-7BCD-BD1D-DF6F-7B0AA094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Campeã </a:t>
            </a:r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A França foi a campeã da Copa do Mundo de 2018, vencendo na final a Croácia pelo placar de 4x2</a:t>
            </a:r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517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22F04-781B-DF8F-6406-90AA8D65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do mundo de 2022 pais sede Qatar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A0D514-5408-0A8D-FD9E-1D57784A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A </a:t>
            </a:r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Copa do Mundo</a:t>
            </a:r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 FIFA de </a:t>
            </a:r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2022</a:t>
            </a:r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, no Qatar, foi disputada entre 21 de novembro e 18 de dezembro no Qatar. Será a 22ª edição da competição, a primeira jogada no </a:t>
            </a:r>
            <a:r>
              <a:rPr lang="pt-BR" b="0" i="0" dirty="0">
                <a:solidFill>
                  <a:srgbClr val="E2EEFF"/>
                </a:solidFill>
                <a:effectLst/>
                <a:latin typeface="Google Sans"/>
              </a:rPr>
              <a:t>mundo</a:t>
            </a:r>
            <a:r>
              <a:rPr lang="pt-BR" b="0" i="0" dirty="0">
                <a:solidFill>
                  <a:srgbClr val="E8EAED"/>
                </a:solidFill>
                <a:effectLst/>
                <a:latin typeface="Google Sans"/>
              </a:rPr>
              <a:t> árabe.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378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5FFD6-E275-9C89-5436-BA991136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Estádio de 1930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7224AE-2C3F-B84D-1053-0AA53F06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Todas as partidas foram disputadas na capital uruguaia Montevidéu, nos estádios Centenário,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Google Sans"/>
              </a:rPr>
              <a:t>Gran</a:t>
            </a: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 Parque Central e Pocitos.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2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87C2F-60A4-27EA-15A2-7B112414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Estádio de 1934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B2C47-CE8B-A2AC-C1F3-B1B627A2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Três estádios - em Nápoles, Trieste e Turim - foram construídos especialmente para o Mundial de 1934.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765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9F4DE-DCE8-AEFA-69FD-B51DA50D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estádio de 1938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1985D-DC06-1322-37CC-49FD2FC0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Dois estádios foram construídos na França para o Mundial. O Vélodrome, em Marselha, em 1937, e o Parc Lescure, em Bordeaux, em 1938.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9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5BCC0-C65A-3A75-BBAE-B353CA78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415" y="127221"/>
            <a:ext cx="9338823" cy="2105225"/>
          </a:xfrm>
        </p:spPr>
        <p:txBody>
          <a:bodyPr/>
          <a:lstStyle/>
          <a:p>
            <a:r>
              <a:rPr lang="pt-BR" dirty="0"/>
              <a:t>Copa de 1930 realizada no Uruguai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D0F2F-7D07-337D-847C-B51396C2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copa do mundo de 1930 foi realizada no Uruguai pais que também foi campeão</a:t>
            </a:r>
          </a:p>
          <a:p>
            <a:pPr marL="0" indent="0" algn="l">
              <a:buNone/>
            </a:pP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</a:rPr>
              <a:t>Do torneio contra a argentina na final, todas as partidas foram realizada na capital de montevidéu.</a:t>
            </a:r>
            <a:endParaRPr lang="pt-BR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4444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A34F4-D6AB-BFEE-EAAF-3431C393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estádio de 1950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95E1C-F7AA-F2E2-02FE-19122876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Além do Maracanã, foram realizados jogos no Pacaembu (São Paulo), Ilha do Retiro (Recife), estádio dos Eucaliptos (Porto Alegre), Durival de Brito (Curitiba) e Independência (Belo Horizonte). Ainda que fossem disputadas partidas em outras sedes, o Maracanã era a grande atração da competição.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9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7F4CB-8DDD-85FA-6030-48040851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estádio de 1954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F0CCF-D2BD-DED1-F816-2A7A26FF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o Estádio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Google Sans"/>
              </a:rPr>
              <a:t>Wankdorf</a:t>
            </a: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, em Berna. Na suíça.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40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C6CC8-126A-EF32-863F-2D6C4AA0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estádio de 1958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99140-7C2B-AB23-7A49-B79CEC9E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A Final da Copa do Mundo FIFA de 1958 foi disputada em 29 de junho no Estádio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Google Sans"/>
              </a:rPr>
              <a:t>Råsunda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31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3B550-297F-A40F-0BAB-777E7FE7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estádio de 1962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2418C4-2452-19D7-0B6F-B3913342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A partida foi realizada no dia 17 de junho, às 14h30min, no Estádio Nacional do Chile.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1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35360-59F4-B5B5-26ED-E3CB5124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de 1934 realizada na </a:t>
            </a:r>
            <a:r>
              <a:rPr lang="pt-BR" dirty="0" err="1"/>
              <a:t>itália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B9688-A9D7-92F6-860C-E17E5FCC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16 seleção foram divididas em 8 grupos de 2 seleções, toda a copa do mundo foi disputada em sistema de eliminatório. Pela primeira vez ocorreu a disputa de terceiro lugar.</a:t>
            </a:r>
          </a:p>
          <a:p>
            <a:r>
              <a:rPr lang="pt-BR" dirty="0"/>
              <a:t>Campeã da copa foi a Itália derrotando a Tchecoslováquia por 2 a 1 na final de 1934.</a:t>
            </a:r>
          </a:p>
          <a:p>
            <a:r>
              <a:rPr lang="pt-BR" dirty="0"/>
              <a:t>                           melhor jogador da quela copa foi </a:t>
            </a:r>
            <a:r>
              <a:rPr lang="pt-BR" dirty="0" err="1"/>
              <a:t>giuseppe</a:t>
            </a:r>
            <a:r>
              <a:rPr lang="pt-BR" dirty="0"/>
              <a:t> </a:t>
            </a:r>
            <a:r>
              <a:rPr lang="pt-BR" dirty="0" err="1"/>
              <a:t>meazza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473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4E1CD-5DDD-424F-C881-22EDA977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de 1938 realizada na </a:t>
            </a:r>
            <a:r>
              <a:rPr lang="pt-BR" dirty="0" err="1"/>
              <a:t>frança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AA328-B6ED-DB61-5F1E-3656D42B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Copa do Mundo de 1938 foi a 3 Copa do mundo</a:t>
            </a:r>
          </a:p>
          <a:p>
            <a:pPr marL="0" indent="0">
              <a:buNone/>
            </a:pPr>
            <a:r>
              <a:rPr lang="pt-BR" dirty="0"/>
              <a:t>Ela foi sediada na </a:t>
            </a:r>
            <a:r>
              <a:rPr lang="pt-BR" dirty="0" err="1"/>
              <a:t>frança</a:t>
            </a:r>
            <a:r>
              <a:rPr lang="pt-BR" dirty="0"/>
              <a:t> entre 4 e 19 se junho.</a:t>
            </a:r>
          </a:p>
          <a:p>
            <a:pPr marL="0" indent="0">
              <a:buNone/>
            </a:pPr>
            <a:r>
              <a:rPr lang="pt-BR" dirty="0"/>
              <a:t>A Itália manteve o título e foi bicampeã, derrotando a Hungria por 4-2 na final.</a:t>
            </a:r>
          </a:p>
        </p:txBody>
      </p:sp>
    </p:spTree>
    <p:extLst>
      <p:ext uri="{BB962C8B-B14F-4D97-AF65-F5344CB8AC3E}">
        <p14:creationId xmlns:p14="http://schemas.microsoft.com/office/powerpoint/2010/main" val="337654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F7A49-E3C4-E050-BC85-EDAB78D6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1673"/>
            <a:ext cx="9705948" cy="1632081"/>
          </a:xfrm>
        </p:spPr>
        <p:txBody>
          <a:bodyPr/>
          <a:lstStyle/>
          <a:p>
            <a:r>
              <a:rPr lang="pt-BR" dirty="0"/>
              <a:t>Copa do mundo de 1942 </a:t>
            </a:r>
            <a:br>
              <a:rPr lang="pt-BR" dirty="0"/>
            </a:br>
            <a:r>
              <a:rPr lang="pt-BR" dirty="0"/>
              <a:t>teria sido 4 edição da copa do mundo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C75149-7D50-71A5-B32C-595D8274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torneio internacional de futebol masculino organizado pela federação internacional de futebol, mas foi cancelado por causa da segunda guerra mundial.</a:t>
            </a:r>
          </a:p>
        </p:txBody>
      </p:sp>
    </p:spTree>
    <p:extLst>
      <p:ext uri="{BB962C8B-B14F-4D97-AF65-F5344CB8AC3E}">
        <p14:creationId xmlns:p14="http://schemas.microsoft.com/office/powerpoint/2010/main" val="108395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A04A8-22CA-EF8C-458E-5F16E04F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copa de 1946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2A0C6-DF48-CEAB-2F7B-F6094C99B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copa de 1946 foi cancelada pela Fifa por conta da segunda guerra Mundial.</a:t>
            </a:r>
          </a:p>
          <a:p>
            <a:r>
              <a:rPr lang="pt-BR" dirty="0"/>
              <a:t>Com o avançar dos anos, a copa do mundo transformou-se em um uma competição de importância mundial e de grande audiência.</a:t>
            </a:r>
          </a:p>
        </p:txBody>
      </p:sp>
    </p:spTree>
    <p:extLst>
      <p:ext uri="{BB962C8B-B14F-4D97-AF65-F5344CB8AC3E}">
        <p14:creationId xmlns:p14="http://schemas.microsoft.com/office/powerpoint/2010/main" val="249042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3071A-08F4-6E02-B214-088293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do mundo 1950 realizada no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4CA12-1735-1D11-118A-BF68A0C1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12 anos, o torneio voltava a acontecer e teve como sede mais um país sul-americano: o Brasil. Pela primeira vez nosso país sediava uma Copa do Mundo</a:t>
            </a:r>
          </a:p>
          <a:p>
            <a:r>
              <a:rPr lang="pt-BR" dirty="0"/>
              <a:t>Que ocorreu de 24 de junho a 16 de julho de 1950.</a:t>
            </a:r>
          </a:p>
          <a:p>
            <a:r>
              <a:rPr lang="pt-BR" dirty="0"/>
              <a:t>campeão: Uruguai [2 título]</a:t>
            </a:r>
          </a:p>
        </p:txBody>
      </p:sp>
    </p:spTree>
    <p:extLst>
      <p:ext uri="{BB962C8B-B14F-4D97-AF65-F5344CB8AC3E}">
        <p14:creationId xmlns:p14="http://schemas.microsoft.com/office/powerpoint/2010/main" val="44635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B7D3C-AB5F-B9E8-B0F7-312133C4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Copa do mundo de 1954 realizada na suíça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2C1E74-F0E1-BD5E-BAD3-CBC424F0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Alemanha Ocidental conquistou sua primeira Copa do Mundo de futebol ao derrotar a Hungria por 3-2 na suíça. Nove anos após o fim da guerra, foi uma grande conquista para o país dividido.</a:t>
            </a:r>
          </a:p>
        </p:txBody>
      </p:sp>
    </p:spTree>
    <p:extLst>
      <p:ext uri="{BB962C8B-B14F-4D97-AF65-F5344CB8AC3E}">
        <p14:creationId xmlns:p14="http://schemas.microsoft.com/office/powerpoint/2010/main" val="1126108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375</TotalTime>
  <Words>1525</Words>
  <Application>Microsoft Office PowerPoint</Application>
  <PresentationFormat>Widescreen</PresentationFormat>
  <Paragraphs>80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Calisto MT</vt:lpstr>
      <vt:lpstr>Google Sans</vt:lpstr>
      <vt:lpstr>Roboto</vt:lpstr>
      <vt:lpstr>Wingdings 2</vt:lpstr>
      <vt:lpstr>Ardósia</vt:lpstr>
      <vt:lpstr>Copas do mundo</vt:lpstr>
      <vt:lpstr>Ano que a copa foi crida 1928</vt:lpstr>
      <vt:lpstr>Copa de 1930 realizada no Uruguai</vt:lpstr>
      <vt:lpstr>Copa de 1934 realizada na itália</vt:lpstr>
      <vt:lpstr>Copa de 1938 realizada na frança</vt:lpstr>
      <vt:lpstr>Copa do mundo de 1942  teria sido 4 edição da copa do mundo</vt:lpstr>
      <vt:lpstr>A copa de 1946 </vt:lpstr>
      <vt:lpstr>Copa do mundo 1950 realizada no brasil</vt:lpstr>
      <vt:lpstr>Copa do mundo de 1954 realizada na suíça</vt:lpstr>
      <vt:lpstr>Copa do mundo de 1958 realizada na suécia</vt:lpstr>
      <vt:lpstr>Copa do mundo de 1962 realizada no chile</vt:lpstr>
      <vt:lpstr>Copa do mundo de 1966 realizada na Inglaterra</vt:lpstr>
      <vt:lpstr>Copa do mundo de 1970 Realizada no México </vt:lpstr>
      <vt:lpstr>Copa do mundo de 1974 Realizada na Alemanha Ocidental</vt:lpstr>
      <vt:lpstr>Copa do mundo de 1978 Realizada na Argentina</vt:lpstr>
      <vt:lpstr>Copa do mundo de 1982 Realizada na Espanha</vt:lpstr>
      <vt:lpstr>Copa do mundo de 1986 Realizada no méxico</vt:lpstr>
      <vt:lpstr>Copa do mundo de 1990 Realizada na Itália</vt:lpstr>
      <vt:lpstr>Copa do mundo de 1994 Realizada nos Estados Unidos</vt:lpstr>
      <vt:lpstr>Copa do mundo de 1998 Realizada na frança</vt:lpstr>
      <vt:lpstr>Copa do mundo de 2002 Sediada na Coreia do sul e Japão</vt:lpstr>
      <vt:lpstr>Copa do mundo de 2006 Pais Sede Alemanha</vt:lpstr>
      <vt:lpstr>Copa do mundo de 2010 África do sul</vt:lpstr>
      <vt:lpstr>Copa do mundo de 2014 Pais Sede Brasil</vt:lpstr>
      <vt:lpstr>Copa do mundo de 2018 pais sede Rússia</vt:lpstr>
      <vt:lpstr>Copa do mundo de 2022 pais sede Qatar</vt:lpstr>
      <vt:lpstr>Nome do Estádio de 1930 </vt:lpstr>
      <vt:lpstr>Nome do Estádio de 1934</vt:lpstr>
      <vt:lpstr>Nome do estádio de 1938</vt:lpstr>
      <vt:lpstr>Nome do estádio de 1950</vt:lpstr>
      <vt:lpstr>Nome do estádio de 1954</vt:lpstr>
      <vt:lpstr>Nome do estádio de 1958</vt:lpstr>
      <vt:lpstr>Nome do estádio de 1962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Copas do mundo</dc:title>
  <dc:creator>Aluno02</dc:creator>
  <cp:lastModifiedBy>L . Lawliet</cp:lastModifiedBy>
  <cp:revision>8</cp:revision>
  <dcterms:created xsi:type="dcterms:W3CDTF">2023-05-24T19:45:55Z</dcterms:created>
  <dcterms:modified xsi:type="dcterms:W3CDTF">2023-07-05T20:08:51Z</dcterms:modified>
</cp:coreProperties>
</file>