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5"/>
  </p:notesMasterIdLst>
  <p:sldIdLst>
    <p:sldId id="256" r:id="rId2"/>
    <p:sldId id="257" r:id="rId3"/>
    <p:sldId id="258" r:id="rId4"/>
    <p:sldId id="263" r:id="rId5"/>
    <p:sldId id="261" r:id="rId6"/>
    <p:sldId id="262" r:id="rId7"/>
    <p:sldId id="270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0547F-3EB4-4E20-A185-4AE2F3B8D9C9}">
  <a:tblStyle styleId="{AED0547F-3EB4-4E20-A185-4AE2F3B8D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10354c2aa4f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10354c2aa4f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0354c2aa4f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0354c2aa4f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0354c2aa4f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0354c2aa4f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0354c2aa4f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0354c2aa4f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10354c2aa4f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10354c2aa4f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10354c2aa4f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10354c2aa4f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10354c2aa4f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10354c2aa4f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0354c2aa4f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10354c2aa4f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0354c2aa4f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10354c2aa4f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10354c2aa4f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10354c2aa4f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00fdbae2b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100fdbae2b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10354c2aa4f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10354c2aa4f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10354c2aa4f_0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10354c2aa4f_0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10354c2aa4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10354c2aa4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10354c2aa4f_0_1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10354c2aa4f_0_1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54c2aa4f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54c2aa4f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10354c2aa4f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10354c2aa4f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10354c2aa4f_0_2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10354c2aa4f_0_2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g10453e6e05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2" name="Google Shape;3282;g10453e6e05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g10354c2aa4f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5" name="Google Shape;3325;g10354c2aa4f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g10354c2aa4f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1" name="Google Shape;3421;g10354c2aa4f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00fdbae2b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00fdbae2b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10354c2aa4f_0_2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10354c2aa4f_0_2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g10354c2aa4f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6" name="Google Shape;3486;g10354c2aa4f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10354c2aa4f_0_2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10354c2aa4f_0_2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" name="Google Shape;3592;g10354c2aa4f_0_2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3" name="Google Shape;3593;g10354c2aa4f_0_2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10354c2aa4f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10354c2aa4f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10354c2aa4f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10354c2aa4f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021f358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1021f358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0354c2aa4f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10354c2aa4f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00fdbae2b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00fdbae2b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0222c3143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0222c3143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4363023" y="1647024"/>
            <a:ext cx="7088426" cy="5637645"/>
          </a:xfrm>
          <a:custGeom>
            <a:avLst/>
            <a:gdLst/>
            <a:ahLst/>
            <a:cxnLst/>
            <a:rect l="l" t="t" r="r" b="b"/>
            <a:pathLst>
              <a:path w="42953" h="38663" extrusionOk="0">
                <a:moveTo>
                  <a:pt x="42057" y="37559"/>
                </a:moveTo>
                <a:lnTo>
                  <a:pt x="42057" y="37559"/>
                </a:lnTo>
                <a:cubicBezTo>
                  <a:pt x="41162" y="38570"/>
                  <a:pt x="39619" y="38663"/>
                  <a:pt x="38610" y="37769"/>
                </a:cubicBezTo>
                <a:lnTo>
                  <a:pt x="1104" y="4550"/>
                </a:lnTo>
                <a:cubicBezTo>
                  <a:pt x="94" y="3656"/>
                  <a:pt x="1" y="2114"/>
                  <a:pt x="895" y="1103"/>
                </a:cubicBezTo>
                <a:lnTo>
                  <a:pt x="895" y="1103"/>
                </a:lnTo>
                <a:cubicBezTo>
                  <a:pt x="1789" y="94"/>
                  <a:pt x="3332" y="1"/>
                  <a:pt x="4342" y="893"/>
                </a:cubicBezTo>
                <a:lnTo>
                  <a:pt x="41847" y="34111"/>
                </a:lnTo>
                <a:cubicBezTo>
                  <a:pt x="42858" y="35005"/>
                  <a:pt x="42952" y="36550"/>
                  <a:pt x="42057" y="3755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23000">
                <a:srgbClr val="A23AA8"/>
              </a:gs>
              <a:gs pos="100000">
                <a:schemeClr val="accent1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6317838" y="-1762948"/>
            <a:ext cx="4476125" cy="4272751"/>
            <a:chOff x="-1522962" y="-2356273"/>
            <a:chExt cx="4476125" cy="4272751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flipH="1">
            <a:off x="-1835562" y="3609152"/>
            <a:ext cx="4476125" cy="4272751"/>
            <a:chOff x="-1522962" y="-2356273"/>
            <a:chExt cx="4476125" cy="4272751"/>
          </a:xfrm>
        </p:grpSpPr>
        <p:sp>
          <p:nvSpPr>
            <p:cNvPr id="36" name="Google Shape;36;p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>
            <a:off x="715099" y="-2585450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800800" y="1916475"/>
            <a:ext cx="7083600" cy="21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800800" y="414808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1192703" y="694189"/>
            <a:ext cx="211118" cy="209432"/>
            <a:chOff x="2805975" y="1724475"/>
            <a:chExt cx="2006825" cy="1990800"/>
          </a:xfrm>
        </p:grpSpPr>
        <p:sp>
          <p:nvSpPr>
            <p:cNvPr id="62" name="Google Shape;62;p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733891" y="1007739"/>
            <a:ext cx="211118" cy="209432"/>
            <a:chOff x="2805975" y="1724475"/>
            <a:chExt cx="2006825" cy="1990800"/>
          </a:xfrm>
        </p:grpSpPr>
        <p:sp>
          <p:nvSpPr>
            <p:cNvPr id="65" name="Google Shape;65;p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8450341" y="3236239"/>
            <a:ext cx="211118" cy="209432"/>
            <a:chOff x="2805975" y="1724475"/>
            <a:chExt cx="2006825" cy="1990800"/>
          </a:xfrm>
        </p:grpSpPr>
        <p:sp>
          <p:nvSpPr>
            <p:cNvPr id="68" name="Google Shape;68;p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5465978" y="4557589"/>
            <a:ext cx="211118" cy="209432"/>
            <a:chOff x="2805975" y="1724475"/>
            <a:chExt cx="2006825" cy="1990800"/>
          </a:xfrm>
        </p:grpSpPr>
        <p:sp>
          <p:nvSpPr>
            <p:cNvPr id="71" name="Google Shape;71;p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FFFFF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11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11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496" name="Google Shape;496;p1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1"/>
          <p:cNvSpPr/>
          <p:nvPr/>
        </p:nvSpPr>
        <p:spPr>
          <a:xfrm rot="10800000">
            <a:off x="999249" y="2204188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1"/>
          <p:cNvSpPr/>
          <p:nvPr/>
        </p:nvSpPr>
        <p:spPr>
          <a:xfrm rot="10800000">
            <a:off x="-4280676" y="-727588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1"/>
          <p:cNvSpPr txBox="1">
            <a:spLocks noGrp="1"/>
          </p:cNvSpPr>
          <p:nvPr>
            <p:ph type="title"/>
          </p:nvPr>
        </p:nvSpPr>
        <p:spPr>
          <a:xfrm>
            <a:off x="4210525" y="1883625"/>
            <a:ext cx="4567800" cy="20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1" name="Google Shape;521;p11"/>
          <p:cNvSpPr txBox="1">
            <a:spLocks noGrp="1"/>
          </p:cNvSpPr>
          <p:nvPr>
            <p:ph type="title" idx="2" hasCustomPrompt="1"/>
          </p:nvPr>
        </p:nvSpPr>
        <p:spPr>
          <a:xfrm>
            <a:off x="4918975" y="9512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11"/>
          <p:cNvSpPr txBox="1">
            <a:spLocks noGrp="1"/>
          </p:cNvSpPr>
          <p:nvPr>
            <p:ph type="subTitle" idx="1"/>
          </p:nvPr>
        </p:nvSpPr>
        <p:spPr>
          <a:xfrm>
            <a:off x="4314325" y="3692675"/>
            <a:ext cx="43602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11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524" name="Google Shape;524;p1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1"/>
          <p:cNvGrpSpPr/>
          <p:nvPr/>
        </p:nvGrpSpPr>
        <p:grpSpPr>
          <a:xfrm>
            <a:off x="4210528" y="767664"/>
            <a:ext cx="211118" cy="209432"/>
            <a:chOff x="2805975" y="1724475"/>
            <a:chExt cx="2006825" cy="1990800"/>
          </a:xfrm>
        </p:grpSpPr>
        <p:sp>
          <p:nvSpPr>
            <p:cNvPr id="547" name="Google Shape;547;p11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11"/>
          <p:cNvGrpSpPr/>
          <p:nvPr/>
        </p:nvGrpSpPr>
        <p:grpSpPr>
          <a:xfrm>
            <a:off x="8217778" y="1140514"/>
            <a:ext cx="211118" cy="209432"/>
            <a:chOff x="2805975" y="1724475"/>
            <a:chExt cx="2006825" cy="1990800"/>
          </a:xfrm>
        </p:grpSpPr>
        <p:sp>
          <p:nvSpPr>
            <p:cNvPr id="550" name="Google Shape;550;p11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rgbClr val="FFFFF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2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4" name="Google Shape;554;p12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12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556" name="Google Shape;556;p1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12"/>
          <p:cNvSpPr/>
          <p:nvPr/>
        </p:nvSpPr>
        <p:spPr>
          <a:xfrm>
            <a:off x="5455974" y="659788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2"/>
          <p:cNvSpPr/>
          <p:nvPr/>
        </p:nvSpPr>
        <p:spPr>
          <a:xfrm>
            <a:off x="176049" y="-2271987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2"/>
          <p:cNvSpPr txBox="1">
            <a:spLocks noGrp="1"/>
          </p:cNvSpPr>
          <p:nvPr>
            <p:ph type="title"/>
          </p:nvPr>
        </p:nvSpPr>
        <p:spPr>
          <a:xfrm>
            <a:off x="1011350" y="2502350"/>
            <a:ext cx="35472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1" name="Google Shape;581;p12"/>
          <p:cNvSpPr txBox="1">
            <a:spLocks noGrp="1"/>
          </p:cNvSpPr>
          <p:nvPr>
            <p:ph type="title" idx="2" hasCustomPrompt="1"/>
          </p:nvPr>
        </p:nvSpPr>
        <p:spPr>
          <a:xfrm>
            <a:off x="1209500" y="15423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2" name="Google Shape;582;p12"/>
          <p:cNvSpPr txBox="1">
            <a:spLocks noGrp="1"/>
          </p:cNvSpPr>
          <p:nvPr>
            <p:ph type="subTitle" idx="1"/>
          </p:nvPr>
        </p:nvSpPr>
        <p:spPr>
          <a:xfrm>
            <a:off x="604875" y="4305150"/>
            <a:ext cx="43602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3" name="Google Shape;583;p12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584" name="Google Shape;584;p1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2"/>
          <p:cNvGrpSpPr/>
          <p:nvPr/>
        </p:nvGrpSpPr>
        <p:grpSpPr>
          <a:xfrm>
            <a:off x="8217778" y="877864"/>
            <a:ext cx="211118" cy="209432"/>
            <a:chOff x="2805975" y="1724475"/>
            <a:chExt cx="2006825" cy="1990800"/>
          </a:xfrm>
        </p:grpSpPr>
        <p:sp>
          <p:nvSpPr>
            <p:cNvPr id="607" name="Google Shape;607;p1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2"/>
          <p:cNvGrpSpPr/>
          <p:nvPr/>
        </p:nvGrpSpPr>
        <p:grpSpPr>
          <a:xfrm>
            <a:off x="715103" y="2242689"/>
            <a:ext cx="211118" cy="209432"/>
            <a:chOff x="2805975" y="1724475"/>
            <a:chExt cx="2006825" cy="1990800"/>
          </a:xfrm>
        </p:grpSpPr>
        <p:sp>
          <p:nvSpPr>
            <p:cNvPr id="610" name="Google Shape;610;p1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rgbClr val="FFFFFF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3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" name="Google Shape;614;p13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13"/>
          <p:cNvGrpSpPr/>
          <p:nvPr/>
        </p:nvGrpSpPr>
        <p:grpSpPr>
          <a:xfrm>
            <a:off x="7146488" y="3388352"/>
            <a:ext cx="4476125" cy="4272751"/>
            <a:chOff x="-1522962" y="-2356273"/>
            <a:chExt cx="4476125" cy="4272751"/>
          </a:xfrm>
        </p:grpSpPr>
        <p:sp>
          <p:nvSpPr>
            <p:cNvPr id="616" name="Google Shape;616;p13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13"/>
          <p:cNvSpPr/>
          <p:nvPr/>
        </p:nvSpPr>
        <p:spPr>
          <a:xfrm>
            <a:off x="135999" y="2288550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3"/>
          <p:cNvSpPr/>
          <p:nvPr/>
        </p:nvSpPr>
        <p:spPr>
          <a:xfrm>
            <a:off x="-5143926" y="-643225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title"/>
          </p:nvPr>
        </p:nvSpPr>
        <p:spPr>
          <a:xfrm>
            <a:off x="3738775" y="2541425"/>
            <a:ext cx="4982100" cy="18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2" hasCustomPrompt="1"/>
          </p:nvPr>
        </p:nvSpPr>
        <p:spPr>
          <a:xfrm>
            <a:off x="4654350" y="1547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1"/>
          </p:nvPr>
        </p:nvSpPr>
        <p:spPr>
          <a:xfrm>
            <a:off x="4049700" y="4246950"/>
            <a:ext cx="43602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3" name="Google Shape;643;p13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644" name="Google Shape;644;p13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3"/>
          <p:cNvGrpSpPr/>
          <p:nvPr/>
        </p:nvGrpSpPr>
        <p:grpSpPr>
          <a:xfrm>
            <a:off x="1596853" y="920739"/>
            <a:ext cx="211118" cy="209432"/>
            <a:chOff x="2805975" y="1724475"/>
            <a:chExt cx="2006825" cy="1990800"/>
          </a:xfrm>
        </p:grpSpPr>
        <p:sp>
          <p:nvSpPr>
            <p:cNvPr id="667" name="Google Shape;667;p13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13"/>
          <p:cNvGrpSpPr/>
          <p:nvPr/>
        </p:nvGrpSpPr>
        <p:grpSpPr>
          <a:xfrm>
            <a:off x="8172478" y="1595514"/>
            <a:ext cx="211118" cy="209432"/>
            <a:chOff x="2805975" y="1724475"/>
            <a:chExt cx="2006825" cy="1990800"/>
          </a:xfrm>
        </p:grpSpPr>
        <p:sp>
          <p:nvSpPr>
            <p:cNvPr id="670" name="Google Shape;670;p13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rgbClr val="FFFFFF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75" y="0"/>
            <a:ext cx="9144000" cy="51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4" name="Google Shape;674;p14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24" y="-2000576"/>
            <a:ext cx="5144151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14"/>
          <p:cNvGrpSpPr/>
          <p:nvPr/>
        </p:nvGrpSpPr>
        <p:grpSpPr>
          <a:xfrm flipH="1">
            <a:off x="-1651112" y="3305927"/>
            <a:ext cx="4476125" cy="4272751"/>
            <a:chOff x="-1522962" y="-2356273"/>
            <a:chExt cx="4476125" cy="4272751"/>
          </a:xfrm>
        </p:grpSpPr>
        <p:sp>
          <p:nvSpPr>
            <p:cNvPr id="676" name="Google Shape;676;p1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9" name="Google Shape;699;p14"/>
          <p:cNvGrpSpPr/>
          <p:nvPr/>
        </p:nvGrpSpPr>
        <p:grpSpPr>
          <a:xfrm>
            <a:off x="-2602137" y="-2407048"/>
            <a:ext cx="4476125" cy="4272751"/>
            <a:chOff x="-1522962" y="-2356273"/>
            <a:chExt cx="4476125" cy="4272751"/>
          </a:xfrm>
        </p:grpSpPr>
        <p:sp>
          <p:nvSpPr>
            <p:cNvPr id="700" name="Google Shape;700;p1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4"/>
          <p:cNvGrpSpPr/>
          <p:nvPr/>
        </p:nvGrpSpPr>
        <p:grpSpPr>
          <a:xfrm>
            <a:off x="7851866" y="694189"/>
            <a:ext cx="211118" cy="209432"/>
            <a:chOff x="2805975" y="1724475"/>
            <a:chExt cx="2006825" cy="1990800"/>
          </a:xfrm>
        </p:grpSpPr>
        <p:sp>
          <p:nvSpPr>
            <p:cNvPr id="723" name="Google Shape;723;p1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4"/>
          <p:cNvGrpSpPr/>
          <p:nvPr/>
        </p:nvGrpSpPr>
        <p:grpSpPr>
          <a:xfrm>
            <a:off x="8521503" y="4670164"/>
            <a:ext cx="211118" cy="209432"/>
            <a:chOff x="2805975" y="1724475"/>
            <a:chExt cx="2006825" cy="1990800"/>
          </a:xfrm>
        </p:grpSpPr>
        <p:sp>
          <p:nvSpPr>
            <p:cNvPr id="726" name="Google Shape;726;p1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rgbClr val="FFFFFF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5"/>
          <p:cNvSpPr/>
          <p:nvPr/>
        </p:nvSpPr>
        <p:spPr>
          <a:xfrm>
            <a:off x="-75" y="0"/>
            <a:ext cx="9144000" cy="51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0" name="Google Shape;730;p15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24" y="-2000576"/>
            <a:ext cx="5144151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" name="Google Shape;731;p15"/>
          <p:cNvGrpSpPr/>
          <p:nvPr/>
        </p:nvGrpSpPr>
        <p:grpSpPr>
          <a:xfrm>
            <a:off x="6624488" y="3641727"/>
            <a:ext cx="4476125" cy="4272751"/>
            <a:chOff x="-1522962" y="-2356273"/>
            <a:chExt cx="4476125" cy="4272751"/>
          </a:xfrm>
        </p:grpSpPr>
        <p:sp>
          <p:nvSpPr>
            <p:cNvPr id="732" name="Google Shape;732;p1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55" name="Google Shape;755;p15"/>
          <p:cNvGrpSpPr/>
          <p:nvPr/>
        </p:nvGrpSpPr>
        <p:grpSpPr>
          <a:xfrm>
            <a:off x="-2357087" y="-2495223"/>
            <a:ext cx="4476125" cy="4272751"/>
            <a:chOff x="-1522962" y="-2356273"/>
            <a:chExt cx="4476125" cy="4272751"/>
          </a:xfrm>
        </p:grpSpPr>
        <p:sp>
          <p:nvSpPr>
            <p:cNvPr id="756" name="Google Shape;756;p1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15"/>
          <p:cNvGrpSpPr/>
          <p:nvPr/>
        </p:nvGrpSpPr>
        <p:grpSpPr>
          <a:xfrm>
            <a:off x="8212878" y="398039"/>
            <a:ext cx="211118" cy="209432"/>
            <a:chOff x="2805975" y="1724475"/>
            <a:chExt cx="2006825" cy="1990800"/>
          </a:xfrm>
        </p:grpSpPr>
        <p:sp>
          <p:nvSpPr>
            <p:cNvPr id="779" name="Google Shape;779;p1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15"/>
          <p:cNvGrpSpPr/>
          <p:nvPr/>
        </p:nvGrpSpPr>
        <p:grpSpPr>
          <a:xfrm>
            <a:off x="609541" y="4551139"/>
            <a:ext cx="211118" cy="209432"/>
            <a:chOff x="2805975" y="1724475"/>
            <a:chExt cx="2006825" cy="1990800"/>
          </a:xfrm>
        </p:grpSpPr>
        <p:sp>
          <p:nvSpPr>
            <p:cNvPr id="782" name="Google Shape;782;p1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rgbClr val="FFFFFF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/>
          <p:nvPr/>
        </p:nvSpPr>
        <p:spPr>
          <a:xfrm>
            <a:off x="-75" y="0"/>
            <a:ext cx="9144000" cy="51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6" name="Google Shape;786;p16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24" y="-2000576"/>
            <a:ext cx="5144151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7" name="Google Shape;787;p16"/>
          <p:cNvGrpSpPr/>
          <p:nvPr/>
        </p:nvGrpSpPr>
        <p:grpSpPr>
          <a:xfrm rot="10800000" flipH="1">
            <a:off x="6924438" y="-2152223"/>
            <a:ext cx="4476125" cy="4272751"/>
            <a:chOff x="-1522962" y="-2356273"/>
            <a:chExt cx="4476125" cy="4272751"/>
          </a:xfrm>
        </p:grpSpPr>
        <p:sp>
          <p:nvSpPr>
            <p:cNvPr id="788" name="Google Shape;788;p1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1" name="Google Shape;811;p16"/>
          <p:cNvGrpSpPr/>
          <p:nvPr/>
        </p:nvGrpSpPr>
        <p:grpSpPr>
          <a:xfrm rot="10800000">
            <a:off x="7002513" y="3247127"/>
            <a:ext cx="4476125" cy="4272751"/>
            <a:chOff x="-1522962" y="-2356273"/>
            <a:chExt cx="4476125" cy="4272751"/>
          </a:xfrm>
        </p:grpSpPr>
        <p:sp>
          <p:nvSpPr>
            <p:cNvPr id="812" name="Google Shape;812;p1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16"/>
          <p:cNvGrpSpPr/>
          <p:nvPr/>
        </p:nvGrpSpPr>
        <p:grpSpPr>
          <a:xfrm>
            <a:off x="386528" y="4643677"/>
            <a:ext cx="211118" cy="209432"/>
            <a:chOff x="2805975" y="1724475"/>
            <a:chExt cx="2006825" cy="1990800"/>
          </a:xfrm>
        </p:grpSpPr>
        <p:sp>
          <p:nvSpPr>
            <p:cNvPr id="835" name="Google Shape;835;p16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bg>
      <p:bgPr>
        <a:solidFill>
          <a:srgbClr val="FFFFFF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7"/>
          <p:cNvSpPr/>
          <p:nvPr/>
        </p:nvSpPr>
        <p:spPr>
          <a:xfrm>
            <a:off x="-75" y="0"/>
            <a:ext cx="9144000" cy="51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9" name="Google Shape;839;p17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24" y="-2000576"/>
            <a:ext cx="5144151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840;p17"/>
          <p:cNvGrpSpPr/>
          <p:nvPr/>
        </p:nvGrpSpPr>
        <p:grpSpPr>
          <a:xfrm flipH="1">
            <a:off x="-2160737" y="3002102"/>
            <a:ext cx="4476125" cy="4272751"/>
            <a:chOff x="-1522962" y="-2356273"/>
            <a:chExt cx="4476125" cy="4272751"/>
          </a:xfrm>
        </p:grpSpPr>
        <p:sp>
          <p:nvSpPr>
            <p:cNvPr id="841" name="Google Shape;841;p1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4" name="Google Shape;864;p17"/>
          <p:cNvGrpSpPr/>
          <p:nvPr/>
        </p:nvGrpSpPr>
        <p:grpSpPr>
          <a:xfrm flipH="1">
            <a:off x="7002513" y="-2152223"/>
            <a:ext cx="4476125" cy="4272751"/>
            <a:chOff x="-1522962" y="-2356273"/>
            <a:chExt cx="4476125" cy="4272751"/>
          </a:xfrm>
        </p:grpSpPr>
        <p:sp>
          <p:nvSpPr>
            <p:cNvPr id="865" name="Google Shape;865;p1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7"/>
          <p:cNvGrpSpPr/>
          <p:nvPr/>
        </p:nvGrpSpPr>
        <p:grpSpPr>
          <a:xfrm>
            <a:off x="8659003" y="4680402"/>
            <a:ext cx="211118" cy="209432"/>
            <a:chOff x="2805975" y="1724475"/>
            <a:chExt cx="2006825" cy="1990800"/>
          </a:xfrm>
        </p:grpSpPr>
        <p:sp>
          <p:nvSpPr>
            <p:cNvPr id="888" name="Google Shape;888;p1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>
            <a:off x="8659003" y="1538527"/>
            <a:ext cx="211118" cy="209432"/>
            <a:chOff x="2805975" y="1724475"/>
            <a:chExt cx="2006825" cy="1990800"/>
          </a:xfrm>
        </p:grpSpPr>
        <p:sp>
          <p:nvSpPr>
            <p:cNvPr id="891" name="Google Shape;891;p1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FFFF"/>
        </a:soli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8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18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2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8"/>
          <p:cNvSpPr txBox="1">
            <a:spLocks noGrp="1"/>
          </p:cNvSpPr>
          <p:nvPr>
            <p:ph type="title" hasCustomPrompt="1"/>
          </p:nvPr>
        </p:nvSpPr>
        <p:spPr>
          <a:xfrm>
            <a:off x="1284000" y="9575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7" name="Google Shape;897;p18"/>
          <p:cNvSpPr txBox="1">
            <a:spLocks noGrp="1"/>
          </p:cNvSpPr>
          <p:nvPr>
            <p:ph type="subTitle" idx="1"/>
          </p:nvPr>
        </p:nvSpPr>
        <p:spPr>
          <a:xfrm>
            <a:off x="1284000" y="2412900"/>
            <a:ext cx="65760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8" name="Google Shape;898;p18"/>
          <p:cNvGrpSpPr/>
          <p:nvPr/>
        </p:nvGrpSpPr>
        <p:grpSpPr>
          <a:xfrm>
            <a:off x="1543828" y="3633327"/>
            <a:ext cx="211118" cy="209432"/>
            <a:chOff x="2805975" y="1724475"/>
            <a:chExt cx="2006825" cy="1990800"/>
          </a:xfrm>
        </p:grpSpPr>
        <p:sp>
          <p:nvSpPr>
            <p:cNvPr id="899" name="Google Shape;899;p1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8"/>
          <p:cNvGrpSpPr/>
          <p:nvPr/>
        </p:nvGrpSpPr>
        <p:grpSpPr>
          <a:xfrm>
            <a:off x="826728" y="2622327"/>
            <a:ext cx="211118" cy="209432"/>
            <a:chOff x="2805975" y="1724475"/>
            <a:chExt cx="2006825" cy="1990800"/>
          </a:xfrm>
        </p:grpSpPr>
        <p:sp>
          <p:nvSpPr>
            <p:cNvPr id="902" name="Google Shape;902;p1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18"/>
          <p:cNvGrpSpPr/>
          <p:nvPr/>
        </p:nvGrpSpPr>
        <p:grpSpPr>
          <a:xfrm>
            <a:off x="7156063" y="3138252"/>
            <a:ext cx="4476125" cy="4272751"/>
            <a:chOff x="-1522962" y="-2356273"/>
            <a:chExt cx="4476125" cy="4272751"/>
          </a:xfrm>
        </p:grpSpPr>
        <p:sp>
          <p:nvSpPr>
            <p:cNvPr id="905" name="Google Shape;905;p1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18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928" name="Google Shape;928;p1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18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951" name="Google Shape;951;p1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18"/>
          <p:cNvGrpSpPr/>
          <p:nvPr/>
        </p:nvGrpSpPr>
        <p:grpSpPr>
          <a:xfrm rot="10800000" flipH="1">
            <a:off x="6983938" y="-2309423"/>
            <a:ext cx="4476125" cy="4272751"/>
            <a:chOff x="-1522962" y="-2356273"/>
            <a:chExt cx="4476125" cy="4272751"/>
          </a:xfrm>
        </p:grpSpPr>
        <p:sp>
          <p:nvSpPr>
            <p:cNvPr id="974" name="Google Shape;974;p1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9" name="Google Shape;999;p20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20"/>
          <p:cNvSpPr txBox="1">
            <a:spLocks noGrp="1"/>
          </p:cNvSpPr>
          <p:nvPr>
            <p:ph type="title"/>
          </p:nvPr>
        </p:nvSpPr>
        <p:spPr>
          <a:xfrm>
            <a:off x="720000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title" idx="2" hasCustomPrompt="1"/>
          </p:nvPr>
        </p:nvSpPr>
        <p:spPr>
          <a:xfrm>
            <a:off x="1379250" y="13020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2" name="Google Shape;1002;p20"/>
          <p:cNvSpPr txBox="1">
            <a:spLocks noGrp="1"/>
          </p:cNvSpPr>
          <p:nvPr>
            <p:ph type="subTitle" idx="1"/>
          </p:nvPr>
        </p:nvSpPr>
        <p:spPr>
          <a:xfrm>
            <a:off x="8487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20"/>
          <p:cNvSpPr txBox="1">
            <a:spLocks noGrp="1"/>
          </p:cNvSpPr>
          <p:nvPr>
            <p:ph type="title" idx="3"/>
          </p:nvPr>
        </p:nvSpPr>
        <p:spPr>
          <a:xfrm>
            <a:off x="3403797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4" name="Google Shape;1004;p20"/>
          <p:cNvSpPr txBox="1">
            <a:spLocks noGrp="1"/>
          </p:cNvSpPr>
          <p:nvPr>
            <p:ph type="title" idx="4" hasCustomPrompt="1"/>
          </p:nvPr>
        </p:nvSpPr>
        <p:spPr>
          <a:xfrm>
            <a:off x="4063047" y="13020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5" name="Google Shape;1005;p20"/>
          <p:cNvSpPr txBox="1">
            <a:spLocks noGrp="1"/>
          </p:cNvSpPr>
          <p:nvPr>
            <p:ph type="subTitle" idx="5"/>
          </p:nvPr>
        </p:nvSpPr>
        <p:spPr>
          <a:xfrm>
            <a:off x="3532497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20"/>
          <p:cNvSpPr txBox="1">
            <a:spLocks noGrp="1"/>
          </p:cNvSpPr>
          <p:nvPr>
            <p:ph type="title" idx="6"/>
          </p:nvPr>
        </p:nvSpPr>
        <p:spPr>
          <a:xfrm>
            <a:off x="6087638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7" name="Google Shape;1007;p20"/>
          <p:cNvSpPr txBox="1">
            <a:spLocks noGrp="1"/>
          </p:cNvSpPr>
          <p:nvPr>
            <p:ph type="title" idx="7" hasCustomPrompt="1"/>
          </p:nvPr>
        </p:nvSpPr>
        <p:spPr>
          <a:xfrm>
            <a:off x="6746888" y="13020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8" name="Google Shape;1008;p20"/>
          <p:cNvSpPr txBox="1">
            <a:spLocks noGrp="1"/>
          </p:cNvSpPr>
          <p:nvPr>
            <p:ph type="subTitle" idx="8"/>
          </p:nvPr>
        </p:nvSpPr>
        <p:spPr>
          <a:xfrm>
            <a:off x="621633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20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0" name="Google Shape;1010;p20"/>
          <p:cNvSpPr txBox="1">
            <a:spLocks noGrp="1"/>
          </p:cNvSpPr>
          <p:nvPr>
            <p:ph type="title" idx="13" hasCustomPrompt="1"/>
          </p:nvPr>
        </p:nvSpPr>
        <p:spPr>
          <a:xfrm>
            <a:off x="1379250" y="30914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1" name="Google Shape;1011;p20"/>
          <p:cNvSpPr txBox="1">
            <a:spLocks noGrp="1"/>
          </p:cNvSpPr>
          <p:nvPr>
            <p:ph type="subTitle" idx="14"/>
          </p:nvPr>
        </p:nvSpPr>
        <p:spPr>
          <a:xfrm>
            <a:off x="8487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0"/>
          <p:cNvSpPr txBox="1">
            <a:spLocks noGrp="1"/>
          </p:cNvSpPr>
          <p:nvPr>
            <p:ph type="title" idx="15"/>
          </p:nvPr>
        </p:nvSpPr>
        <p:spPr>
          <a:xfrm>
            <a:off x="3403797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0"/>
          <p:cNvSpPr txBox="1">
            <a:spLocks noGrp="1"/>
          </p:cNvSpPr>
          <p:nvPr>
            <p:ph type="title" idx="16" hasCustomPrompt="1"/>
          </p:nvPr>
        </p:nvSpPr>
        <p:spPr>
          <a:xfrm>
            <a:off x="4063047" y="30914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4" name="Google Shape;1014;p20"/>
          <p:cNvSpPr txBox="1">
            <a:spLocks noGrp="1"/>
          </p:cNvSpPr>
          <p:nvPr>
            <p:ph type="subTitle" idx="17"/>
          </p:nvPr>
        </p:nvSpPr>
        <p:spPr>
          <a:xfrm>
            <a:off x="3532497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0"/>
          <p:cNvSpPr txBox="1">
            <a:spLocks noGrp="1"/>
          </p:cNvSpPr>
          <p:nvPr>
            <p:ph type="title" idx="18"/>
          </p:nvPr>
        </p:nvSpPr>
        <p:spPr>
          <a:xfrm>
            <a:off x="6087638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6" name="Google Shape;1016;p20"/>
          <p:cNvSpPr txBox="1">
            <a:spLocks noGrp="1"/>
          </p:cNvSpPr>
          <p:nvPr>
            <p:ph type="title" idx="19" hasCustomPrompt="1"/>
          </p:nvPr>
        </p:nvSpPr>
        <p:spPr>
          <a:xfrm>
            <a:off x="6746888" y="3091400"/>
            <a:ext cx="1275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7" name="Google Shape;1017;p20"/>
          <p:cNvSpPr txBox="1">
            <a:spLocks noGrp="1"/>
          </p:cNvSpPr>
          <p:nvPr>
            <p:ph type="subTitle" idx="20"/>
          </p:nvPr>
        </p:nvSpPr>
        <p:spPr>
          <a:xfrm>
            <a:off x="6216338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2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5020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19" name="Google Shape;1019;p20"/>
          <p:cNvGrpSpPr/>
          <p:nvPr/>
        </p:nvGrpSpPr>
        <p:grpSpPr>
          <a:xfrm flipH="1">
            <a:off x="6590888" y="-1858198"/>
            <a:ext cx="4476125" cy="4272751"/>
            <a:chOff x="-1522962" y="-2356273"/>
            <a:chExt cx="4476125" cy="4272751"/>
          </a:xfrm>
        </p:grpSpPr>
        <p:sp>
          <p:nvSpPr>
            <p:cNvPr id="1020" name="Google Shape;1020;p20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20"/>
          <p:cNvGrpSpPr/>
          <p:nvPr/>
        </p:nvGrpSpPr>
        <p:grpSpPr>
          <a:xfrm flipH="1">
            <a:off x="-2069187" y="3553352"/>
            <a:ext cx="4476125" cy="4272751"/>
            <a:chOff x="-1522962" y="-2356273"/>
            <a:chExt cx="4476125" cy="4272751"/>
          </a:xfrm>
        </p:grpSpPr>
        <p:sp>
          <p:nvSpPr>
            <p:cNvPr id="1043" name="Google Shape;1043;p20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20"/>
          <p:cNvGrpSpPr/>
          <p:nvPr/>
        </p:nvGrpSpPr>
        <p:grpSpPr>
          <a:xfrm>
            <a:off x="6430153" y="325577"/>
            <a:ext cx="211118" cy="209432"/>
            <a:chOff x="2805975" y="1724475"/>
            <a:chExt cx="2006825" cy="1990800"/>
          </a:xfrm>
        </p:grpSpPr>
        <p:sp>
          <p:nvSpPr>
            <p:cNvPr id="1066" name="Google Shape;1066;p2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0"/>
          <p:cNvGrpSpPr/>
          <p:nvPr/>
        </p:nvGrpSpPr>
        <p:grpSpPr>
          <a:xfrm>
            <a:off x="8603203" y="4728727"/>
            <a:ext cx="211118" cy="209432"/>
            <a:chOff x="2805975" y="1724475"/>
            <a:chExt cx="2006825" cy="1990800"/>
          </a:xfrm>
        </p:grpSpPr>
        <p:sp>
          <p:nvSpPr>
            <p:cNvPr id="1069" name="Google Shape;1069;p2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3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77" name="Google Shape;77;p3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 rot="10800000">
            <a:off x="6069149" y="267750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10800000">
            <a:off x="789224" y="-2664025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442150" y="2047575"/>
            <a:ext cx="29061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1319750" y="9353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715100" y="3731175"/>
            <a:ext cx="4360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874303" y="1791314"/>
            <a:ext cx="211118" cy="209432"/>
            <a:chOff x="2805975" y="1724475"/>
            <a:chExt cx="2006825" cy="1990800"/>
          </a:xfrm>
        </p:grpSpPr>
        <p:sp>
          <p:nvSpPr>
            <p:cNvPr id="128" name="Google Shape;128;p3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4596528" y="3142789"/>
            <a:ext cx="211118" cy="209432"/>
            <a:chOff x="2805975" y="1724475"/>
            <a:chExt cx="2006825" cy="1990800"/>
          </a:xfrm>
        </p:grpSpPr>
        <p:sp>
          <p:nvSpPr>
            <p:cNvPr id="131" name="Google Shape;131;p3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503978" y="4447677"/>
            <a:ext cx="211118" cy="209432"/>
            <a:chOff x="2805975" y="1724475"/>
            <a:chExt cx="2006825" cy="1990800"/>
          </a:xfrm>
        </p:grpSpPr>
        <p:sp>
          <p:nvSpPr>
            <p:cNvPr id="134" name="Google Shape;134;p3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rgbClr val="FFFFFF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1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3" name="Google Shape;1073;p21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21"/>
          <p:cNvSpPr txBox="1">
            <a:spLocks noGrp="1"/>
          </p:cNvSpPr>
          <p:nvPr>
            <p:ph type="title"/>
          </p:nvPr>
        </p:nvSpPr>
        <p:spPr>
          <a:xfrm>
            <a:off x="2290050" y="3758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5" name="Google Shape;1075;p21"/>
          <p:cNvSpPr txBox="1">
            <a:spLocks noGrp="1"/>
          </p:cNvSpPr>
          <p:nvPr>
            <p:ph type="subTitle" idx="1"/>
          </p:nvPr>
        </p:nvSpPr>
        <p:spPr>
          <a:xfrm>
            <a:off x="1458150" y="2102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076" name="Google Shape;1076;p21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1077" name="Google Shape;1077;p2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1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1100" name="Google Shape;1100;p2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21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123" name="Google Shape;1123;p2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21"/>
          <p:cNvGrpSpPr/>
          <p:nvPr/>
        </p:nvGrpSpPr>
        <p:grpSpPr>
          <a:xfrm rot="10800000" flipH="1">
            <a:off x="6708388" y="-2119598"/>
            <a:ext cx="4476125" cy="4272751"/>
            <a:chOff x="-1522962" y="-2356273"/>
            <a:chExt cx="4476125" cy="4272751"/>
          </a:xfrm>
        </p:grpSpPr>
        <p:sp>
          <p:nvSpPr>
            <p:cNvPr id="1146" name="Google Shape;1146;p2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21"/>
          <p:cNvGrpSpPr/>
          <p:nvPr/>
        </p:nvGrpSpPr>
        <p:grpSpPr>
          <a:xfrm>
            <a:off x="1056516" y="1764527"/>
            <a:ext cx="211118" cy="209432"/>
            <a:chOff x="2805975" y="1724475"/>
            <a:chExt cx="2006825" cy="1990800"/>
          </a:xfrm>
        </p:grpSpPr>
        <p:sp>
          <p:nvSpPr>
            <p:cNvPr id="1169" name="Google Shape;1169;p21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1"/>
          <p:cNvGrpSpPr/>
          <p:nvPr/>
        </p:nvGrpSpPr>
        <p:grpSpPr>
          <a:xfrm>
            <a:off x="7474728" y="3816377"/>
            <a:ext cx="211118" cy="209432"/>
            <a:chOff x="2805975" y="1724475"/>
            <a:chExt cx="2006825" cy="1990800"/>
          </a:xfrm>
        </p:grpSpPr>
        <p:sp>
          <p:nvSpPr>
            <p:cNvPr id="1172" name="Google Shape;1172;p21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rgbClr val="FFFFFF"/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2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6" name="Google Shape;1176;p22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22"/>
          <p:cNvSpPr txBox="1">
            <a:spLocks noGrp="1"/>
          </p:cNvSpPr>
          <p:nvPr>
            <p:ph type="subTitle" idx="1"/>
          </p:nvPr>
        </p:nvSpPr>
        <p:spPr>
          <a:xfrm>
            <a:off x="715100" y="2577063"/>
            <a:ext cx="3176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22"/>
          <p:cNvSpPr txBox="1">
            <a:spLocks noGrp="1"/>
          </p:cNvSpPr>
          <p:nvPr>
            <p:ph type="title"/>
          </p:nvPr>
        </p:nvSpPr>
        <p:spPr>
          <a:xfrm>
            <a:off x="715100" y="534988"/>
            <a:ext cx="3176400" cy="22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9" name="Google Shape;1179;p22"/>
          <p:cNvGrpSpPr/>
          <p:nvPr/>
        </p:nvGrpSpPr>
        <p:grpSpPr>
          <a:xfrm flipH="1">
            <a:off x="-1608087" y="2991277"/>
            <a:ext cx="4476125" cy="4272751"/>
            <a:chOff x="-1522962" y="-2356273"/>
            <a:chExt cx="4476125" cy="4272751"/>
          </a:xfrm>
        </p:grpSpPr>
        <p:sp>
          <p:nvSpPr>
            <p:cNvPr id="1180" name="Google Shape;1180;p2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22"/>
          <p:cNvGrpSpPr/>
          <p:nvPr/>
        </p:nvGrpSpPr>
        <p:grpSpPr>
          <a:xfrm>
            <a:off x="3270578" y="4017877"/>
            <a:ext cx="211118" cy="209432"/>
            <a:chOff x="2805975" y="1724475"/>
            <a:chExt cx="2006825" cy="1990800"/>
          </a:xfrm>
        </p:grpSpPr>
        <p:sp>
          <p:nvSpPr>
            <p:cNvPr id="1203" name="Google Shape;1203;p2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FFFFFF"/>
        </a:solidFill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4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7" name="Google Shape;1287;p24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24"/>
          <p:cNvSpPr txBox="1">
            <a:spLocks noGrp="1"/>
          </p:cNvSpPr>
          <p:nvPr>
            <p:ph type="subTitle" idx="1"/>
          </p:nvPr>
        </p:nvSpPr>
        <p:spPr>
          <a:xfrm>
            <a:off x="1181425" y="3293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9" name="Google Shape;1289;p24"/>
          <p:cNvSpPr txBox="1">
            <a:spLocks noGrp="1"/>
          </p:cNvSpPr>
          <p:nvPr>
            <p:ph type="subTitle" idx="2"/>
          </p:nvPr>
        </p:nvSpPr>
        <p:spPr>
          <a:xfrm>
            <a:off x="4836300" y="3293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0" name="Google Shape;1290;p24"/>
          <p:cNvSpPr txBox="1">
            <a:spLocks noGrp="1"/>
          </p:cNvSpPr>
          <p:nvPr>
            <p:ph type="subTitle" idx="3"/>
          </p:nvPr>
        </p:nvSpPr>
        <p:spPr>
          <a:xfrm>
            <a:off x="1181425" y="3781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24"/>
          <p:cNvSpPr txBox="1">
            <a:spLocks noGrp="1"/>
          </p:cNvSpPr>
          <p:nvPr>
            <p:ph type="subTitle" idx="4"/>
          </p:nvPr>
        </p:nvSpPr>
        <p:spPr>
          <a:xfrm>
            <a:off x="4836300" y="3781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93" name="Google Shape;1293;p24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1294" name="Google Shape;1294;p2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24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317" name="Google Shape;1317;p2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>
            <a:off x="8263578" y="1722289"/>
            <a:ext cx="211118" cy="209432"/>
            <a:chOff x="2805975" y="1724475"/>
            <a:chExt cx="2006825" cy="1990800"/>
          </a:xfrm>
        </p:grpSpPr>
        <p:sp>
          <p:nvSpPr>
            <p:cNvPr id="1340" name="Google Shape;1340;p2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>
            <a:off x="4625178" y="808289"/>
            <a:ext cx="211118" cy="209432"/>
            <a:chOff x="2805975" y="1724475"/>
            <a:chExt cx="2006825" cy="1990800"/>
          </a:xfrm>
        </p:grpSpPr>
        <p:sp>
          <p:nvSpPr>
            <p:cNvPr id="1343" name="Google Shape;1343;p2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rgbClr val="FFFFFF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5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7" name="Google Shape;1347;p25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25"/>
          <p:cNvSpPr txBox="1">
            <a:spLocks noGrp="1"/>
          </p:cNvSpPr>
          <p:nvPr>
            <p:ph type="subTitle" idx="1"/>
          </p:nvPr>
        </p:nvSpPr>
        <p:spPr>
          <a:xfrm>
            <a:off x="4595100" y="1543075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9" name="Google Shape;1349;p25"/>
          <p:cNvSpPr txBox="1">
            <a:spLocks noGrp="1"/>
          </p:cNvSpPr>
          <p:nvPr>
            <p:ph type="subTitle" idx="2"/>
          </p:nvPr>
        </p:nvSpPr>
        <p:spPr>
          <a:xfrm>
            <a:off x="4595103" y="3117000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0" name="Google Shape;1350;p25"/>
          <p:cNvSpPr txBox="1">
            <a:spLocks noGrp="1"/>
          </p:cNvSpPr>
          <p:nvPr>
            <p:ph type="subTitle" idx="3"/>
          </p:nvPr>
        </p:nvSpPr>
        <p:spPr>
          <a:xfrm>
            <a:off x="4595100" y="2033850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5"/>
          <p:cNvSpPr txBox="1">
            <a:spLocks noGrp="1"/>
          </p:cNvSpPr>
          <p:nvPr>
            <p:ph type="subTitle" idx="4"/>
          </p:nvPr>
        </p:nvSpPr>
        <p:spPr>
          <a:xfrm>
            <a:off x="4595103" y="3607775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53" name="Google Shape;1353;p25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1354" name="Google Shape;1354;p2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5"/>
          <p:cNvGrpSpPr/>
          <p:nvPr/>
        </p:nvGrpSpPr>
        <p:grpSpPr>
          <a:xfrm rot="10800000" flipH="1">
            <a:off x="6708388" y="-2119598"/>
            <a:ext cx="4476125" cy="4272751"/>
            <a:chOff x="-1522962" y="-2356273"/>
            <a:chExt cx="4476125" cy="4272751"/>
          </a:xfrm>
        </p:grpSpPr>
        <p:sp>
          <p:nvSpPr>
            <p:cNvPr id="1377" name="Google Shape;1377;p2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>
            <a:off x="637603" y="4503789"/>
            <a:ext cx="211118" cy="209432"/>
            <a:chOff x="2805975" y="1724475"/>
            <a:chExt cx="2006825" cy="1990800"/>
          </a:xfrm>
        </p:grpSpPr>
        <p:sp>
          <p:nvSpPr>
            <p:cNvPr id="1400" name="Google Shape;1400;p2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5"/>
          <p:cNvGrpSpPr/>
          <p:nvPr/>
        </p:nvGrpSpPr>
        <p:grpSpPr>
          <a:xfrm>
            <a:off x="8627728" y="3260777"/>
            <a:ext cx="211118" cy="209432"/>
            <a:chOff x="2805975" y="1724475"/>
            <a:chExt cx="2006825" cy="1990800"/>
          </a:xfrm>
        </p:grpSpPr>
        <p:sp>
          <p:nvSpPr>
            <p:cNvPr id="1403" name="Google Shape;1403;p2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rgbClr val="FFFFFF"/>
        </a:solidFill>
        <a:effectLst/>
      </p:bgPr>
    </p:bg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6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7" name="Google Shape;1407;p26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6"/>
          <p:cNvSpPr txBox="1">
            <a:spLocks noGrp="1"/>
          </p:cNvSpPr>
          <p:nvPr>
            <p:ph type="title"/>
          </p:nvPr>
        </p:nvSpPr>
        <p:spPr>
          <a:xfrm>
            <a:off x="822625" y="2932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9" name="Google Shape;1409;p26"/>
          <p:cNvSpPr txBox="1">
            <a:spLocks noGrp="1"/>
          </p:cNvSpPr>
          <p:nvPr>
            <p:ph type="subTitle" idx="1"/>
          </p:nvPr>
        </p:nvSpPr>
        <p:spPr>
          <a:xfrm>
            <a:off x="822625" y="3359810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0" name="Google Shape;1410;p26"/>
          <p:cNvSpPr txBox="1">
            <a:spLocks noGrp="1"/>
          </p:cNvSpPr>
          <p:nvPr>
            <p:ph type="title" idx="2"/>
          </p:nvPr>
        </p:nvSpPr>
        <p:spPr>
          <a:xfrm>
            <a:off x="3397850" y="2753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1" name="Google Shape;1411;p26"/>
          <p:cNvSpPr txBox="1">
            <a:spLocks noGrp="1"/>
          </p:cNvSpPr>
          <p:nvPr>
            <p:ph type="subTitle" idx="3"/>
          </p:nvPr>
        </p:nvSpPr>
        <p:spPr>
          <a:xfrm>
            <a:off x="3397850" y="3181435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26"/>
          <p:cNvSpPr txBox="1">
            <a:spLocks noGrp="1"/>
          </p:cNvSpPr>
          <p:nvPr>
            <p:ph type="title" idx="4"/>
          </p:nvPr>
        </p:nvSpPr>
        <p:spPr>
          <a:xfrm>
            <a:off x="5973075" y="2932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3" name="Google Shape;1413;p26"/>
          <p:cNvSpPr txBox="1">
            <a:spLocks noGrp="1"/>
          </p:cNvSpPr>
          <p:nvPr>
            <p:ph type="subTitle" idx="5"/>
          </p:nvPr>
        </p:nvSpPr>
        <p:spPr>
          <a:xfrm>
            <a:off x="5973075" y="3359810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5" name="Google Shape;1415;p26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416" name="Google Shape;1416;p2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26"/>
          <p:cNvGrpSpPr/>
          <p:nvPr/>
        </p:nvGrpSpPr>
        <p:grpSpPr>
          <a:xfrm rot="10800000" flipH="1">
            <a:off x="6708388" y="-2119598"/>
            <a:ext cx="4476125" cy="4272751"/>
            <a:chOff x="-1522962" y="-2356273"/>
            <a:chExt cx="4476125" cy="4272751"/>
          </a:xfrm>
        </p:grpSpPr>
        <p:sp>
          <p:nvSpPr>
            <p:cNvPr id="1439" name="Google Shape;1439;p2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26"/>
          <p:cNvGrpSpPr/>
          <p:nvPr/>
        </p:nvGrpSpPr>
        <p:grpSpPr>
          <a:xfrm>
            <a:off x="8428903" y="4550602"/>
            <a:ext cx="211118" cy="209432"/>
            <a:chOff x="2805975" y="1724475"/>
            <a:chExt cx="2006825" cy="1990800"/>
          </a:xfrm>
        </p:grpSpPr>
        <p:sp>
          <p:nvSpPr>
            <p:cNvPr id="1462" name="Google Shape;1462;p26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26"/>
          <p:cNvGrpSpPr/>
          <p:nvPr/>
        </p:nvGrpSpPr>
        <p:grpSpPr>
          <a:xfrm>
            <a:off x="2565728" y="4550602"/>
            <a:ext cx="211118" cy="209432"/>
            <a:chOff x="2805975" y="1724475"/>
            <a:chExt cx="2006825" cy="1990800"/>
          </a:xfrm>
        </p:grpSpPr>
        <p:sp>
          <p:nvSpPr>
            <p:cNvPr id="1465" name="Google Shape;1465;p26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rgbClr val="FFFFFF"/>
        </a:solid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7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9" name="Google Shape;1469;p27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27"/>
          <p:cNvSpPr txBox="1">
            <a:spLocks noGrp="1"/>
          </p:cNvSpPr>
          <p:nvPr>
            <p:ph type="title"/>
          </p:nvPr>
        </p:nvSpPr>
        <p:spPr>
          <a:xfrm>
            <a:off x="720000" y="3055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1" name="Google Shape;1471;p27"/>
          <p:cNvSpPr txBox="1">
            <a:spLocks noGrp="1"/>
          </p:cNvSpPr>
          <p:nvPr>
            <p:ph type="subTitle" idx="1"/>
          </p:nvPr>
        </p:nvSpPr>
        <p:spPr>
          <a:xfrm>
            <a:off x="720000" y="356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27"/>
          <p:cNvSpPr txBox="1">
            <a:spLocks noGrp="1"/>
          </p:cNvSpPr>
          <p:nvPr>
            <p:ph type="title" idx="2"/>
          </p:nvPr>
        </p:nvSpPr>
        <p:spPr>
          <a:xfrm>
            <a:off x="3403800" y="3568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3" name="Google Shape;1473;p27"/>
          <p:cNvSpPr txBox="1">
            <a:spLocks noGrp="1"/>
          </p:cNvSpPr>
          <p:nvPr>
            <p:ph type="subTitle" idx="3"/>
          </p:nvPr>
        </p:nvSpPr>
        <p:spPr>
          <a:xfrm>
            <a:off x="3403800" y="4085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27"/>
          <p:cNvSpPr txBox="1">
            <a:spLocks noGrp="1"/>
          </p:cNvSpPr>
          <p:nvPr>
            <p:ph type="title" idx="4"/>
          </p:nvPr>
        </p:nvSpPr>
        <p:spPr>
          <a:xfrm>
            <a:off x="6087600" y="3055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5" name="Google Shape;1475;p27"/>
          <p:cNvSpPr txBox="1">
            <a:spLocks noGrp="1"/>
          </p:cNvSpPr>
          <p:nvPr>
            <p:ph type="subTitle" idx="5"/>
          </p:nvPr>
        </p:nvSpPr>
        <p:spPr>
          <a:xfrm>
            <a:off x="6087600" y="356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2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77" name="Google Shape;1477;p27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1478" name="Google Shape;1478;p2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27"/>
          <p:cNvGrpSpPr/>
          <p:nvPr/>
        </p:nvGrpSpPr>
        <p:grpSpPr>
          <a:xfrm rot="10800000">
            <a:off x="-2347237" y="-2492448"/>
            <a:ext cx="4476125" cy="4272751"/>
            <a:chOff x="-1522962" y="-2356273"/>
            <a:chExt cx="4476125" cy="4272751"/>
          </a:xfrm>
        </p:grpSpPr>
        <p:sp>
          <p:nvSpPr>
            <p:cNvPr id="1501" name="Google Shape;1501;p2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27"/>
          <p:cNvGrpSpPr/>
          <p:nvPr/>
        </p:nvGrpSpPr>
        <p:grpSpPr>
          <a:xfrm>
            <a:off x="8424003" y="430289"/>
            <a:ext cx="211118" cy="209432"/>
            <a:chOff x="2805975" y="1724475"/>
            <a:chExt cx="2006825" cy="1990800"/>
          </a:xfrm>
        </p:grpSpPr>
        <p:sp>
          <p:nvSpPr>
            <p:cNvPr id="1524" name="Google Shape;1524;p2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27"/>
          <p:cNvGrpSpPr/>
          <p:nvPr/>
        </p:nvGrpSpPr>
        <p:grpSpPr>
          <a:xfrm>
            <a:off x="465478" y="4672377"/>
            <a:ext cx="211118" cy="209432"/>
            <a:chOff x="2805975" y="1724475"/>
            <a:chExt cx="2006825" cy="1990800"/>
          </a:xfrm>
        </p:grpSpPr>
        <p:sp>
          <p:nvSpPr>
            <p:cNvPr id="1527" name="Google Shape;1527;p2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bg>
      <p:bgPr>
        <a:solidFill>
          <a:srgbClr val="FFFFFF"/>
        </a:soli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8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1" name="Google Shape;1531;p28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28"/>
          <p:cNvSpPr txBox="1">
            <a:spLocks noGrp="1"/>
          </p:cNvSpPr>
          <p:nvPr>
            <p:ph type="title"/>
          </p:nvPr>
        </p:nvSpPr>
        <p:spPr>
          <a:xfrm>
            <a:off x="7200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3" name="Google Shape;1533;p28"/>
          <p:cNvSpPr txBox="1">
            <a:spLocks noGrp="1"/>
          </p:cNvSpPr>
          <p:nvPr>
            <p:ph type="subTitle" idx="1"/>
          </p:nvPr>
        </p:nvSpPr>
        <p:spPr>
          <a:xfrm>
            <a:off x="7200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4" name="Google Shape;1534;p28"/>
          <p:cNvSpPr txBox="1">
            <a:spLocks noGrp="1"/>
          </p:cNvSpPr>
          <p:nvPr>
            <p:ph type="title" idx="2"/>
          </p:nvPr>
        </p:nvSpPr>
        <p:spPr>
          <a:xfrm>
            <a:off x="34038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5" name="Google Shape;1535;p28"/>
          <p:cNvSpPr txBox="1">
            <a:spLocks noGrp="1"/>
          </p:cNvSpPr>
          <p:nvPr>
            <p:ph type="subTitle" idx="3"/>
          </p:nvPr>
        </p:nvSpPr>
        <p:spPr>
          <a:xfrm>
            <a:off x="34038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6" name="Google Shape;1536;p28"/>
          <p:cNvSpPr txBox="1">
            <a:spLocks noGrp="1"/>
          </p:cNvSpPr>
          <p:nvPr>
            <p:ph type="title" idx="4"/>
          </p:nvPr>
        </p:nvSpPr>
        <p:spPr>
          <a:xfrm>
            <a:off x="60876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7" name="Google Shape;1537;p28"/>
          <p:cNvSpPr txBox="1">
            <a:spLocks noGrp="1"/>
          </p:cNvSpPr>
          <p:nvPr>
            <p:ph type="subTitle" idx="5"/>
          </p:nvPr>
        </p:nvSpPr>
        <p:spPr>
          <a:xfrm>
            <a:off x="60876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8" name="Google Shape;1538;p2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4655700" cy="11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39" name="Google Shape;1539;p28"/>
          <p:cNvGrpSpPr/>
          <p:nvPr/>
        </p:nvGrpSpPr>
        <p:grpSpPr>
          <a:xfrm>
            <a:off x="6770288" y="3322677"/>
            <a:ext cx="4476125" cy="4272751"/>
            <a:chOff x="-1522962" y="-2356273"/>
            <a:chExt cx="4476125" cy="4272751"/>
          </a:xfrm>
        </p:grpSpPr>
        <p:sp>
          <p:nvSpPr>
            <p:cNvPr id="1540" name="Google Shape;1540;p2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28"/>
          <p:cNvGrpSpPr/>
          <p:nvPr/>
        </p:nvGrpSpPr>
        <p:grpSpPr>
          <a:xfrm rot="10800000">
            <a:off x="-2396212" y="-2510798"/>
            <a:ext cx="4476125" cy="4272751"/>
            <a:chOff x="-1522962" y="-2356273"/>
            <a:chExt cx="4476125" cy="4272751"/>
          </a:xfrm>
        </p:grpSpPr>
        <p:sp>
          <p:nvSpPr>
            <p:cNvPr id="1563" name="Google Shape;1563;p2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8"/>
          <p:cNvGrpSpPr/>
          <p:nvPr/>
        </p:nvGrpSpPr>
        <p:grpSpPr>
          <a:xfrm rot="10800000" flipH="1">
            <a:off x="6377738" y="-1672598"/>
            <a:ext cx="4476125" cy="4272751"/>
            <a:chOff x="-1522962" y="-2356273"/>
            <a:chExt cx="4476125" cy="4272751"/>
          </a:xfrm>
        </p:grpSpPr>
        <p:sp>
          <p:nvSpPr>
            <p:cNvPr id="1586" name="Google Shape;1586;p2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28"/>
          <p:cNvGrpSpPr/>
          <p:nvPr/>
        </p:nvGrpSpPr>
        <p:grpSpPr>
          <a:xfrm>
            <a:off x="609541" y="4575077"/>
            <a:ext cx="211118" cy="209432"/>
            <a:chOff x="2805975" y="1724475"/>
            <a:chExt cx="2006825" cy="1990800"/>
          </a:xfrm>
        </p:grpSpPr>
        <p:sp>
          <p:nvSpPr>
            <p:cNvPr id="1609" name="Google Shape;1609;p2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28"/>
          <p:cNvGrpSpPr/>
          <p:nvPr/>
        </p:nvGrpSpPr>
        <p:grpSpPr>
          <a:xfrm>
            <a:off x="6087603" y="1249502"/>
            <a:ext cx="211118" cy="209432"/>
            <a:chOff x="2805975" y="1724475"/>
            <a:chExt cx="2006825" cy="1990800"/>
          </a:xfrm>
        </p:grpSpPr>
        <p:sp>
          <p:nvSpPr>
            <p:cNvPr id="1612" name="Google Shape;1612;p2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rgbClr val="FFFFFF"/>
        </a:solidFill>
        <a:effectLst/>
      </p:bgPr>
    </p:bg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9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6" name="Google Shape;1616;p29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29"/>
          <p:cNvSpPr txBox="1">
            <a:spLocks noGrp="1"/>
          </p:cNvSpPr>
          <p:nvPr>
            <p:ph type="title"/>
          </p:nvPr>
        </p:nvSpPr>
        <p:spPr>
          <a:xfrm>
            <a:off x="868287" y="16802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8" name="Google Shape;1618;p29"/>
          <p:cNvSpPr txBox="1">
            <a:spLocks noGrp="1"/>
          </p:cNvSpPr>
          <p:nvPr>
            <p:ph type="subTitle" idx="1"/>
          </p:nvPr>
        </p:nvSpPr>
        <p:spPr>
          <a:xfrm>
            <a:off x="868287" y="21946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29"/>
          <p:cNvSpPr txBox="1">
            <a:spLocks noGrp="1"/>
          </p:cNvSpPr>
          <p:nvPr>
            <p:ph type="title" idx="2"/>
          </p:nvPr>
        </p:nvSpPr>
        <p:spPr>
          <a:xfrm>
            <a:off x="6300215" y="16802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0" name="Google Shape;1620;p29"/>
          <p:cNvSpPr txBox="1">
            <a:spLocks noGrp="1"/>
          </p:cNvSpPr>
          <p:nvPr>
            <p:ph type="subTitle" idx="3"/>
          </p:nvPr>
        </p:nvSpPr>
        <p:spPr>
          <a:xfrm>
            <a:off x="6300215" y="21946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1" name="Google Shape;1621;p29"/>
          <p:cNvSpPr txBox="1">
            <a:spLocks noGrp="1"/>
          </p:cNvSpPr>
          <p:nvPr>
            <p:ph type="title" idx="4"/>
          </p:nvPr>
        </p:nvSpPr>
        <p:spPr>
          <a:xfrm>
            <a:off x="868287" y="31136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2" name="Google Shape;1622;p29"/>
          <p:cNvSpPr txBox="1">
            <a:spLocks noGrp="1"/>
          </p:cNvSpPr>
          <p:nvPr>
            <p:ph type="subTitle" idx="5"/>
          </p:nvPr>
        </p:nvSpPr>
        <p:spPr>
          <a:xfrm>
            <a:off x="868287" y="36280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29"/>
          <p:cNvSpPr txBox="1">
            <a:spLocks noGrp="1"/>
          </p:cNvSpPr>
          <p:nvPr>
            <p:ph type="title" idx="6"/>
          </p:nvPr>
        </p:nvSpPr>
        <p:spPr>
          <a:xfrm>
            <a:off x="6300215" y="31136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4" name="Google Shape;1624;p29"/>
          <p:cNvSpPr txBox="1">
            <a:spLocks noGrp="1"/>
          </p:cNvSpPr>
          <p:nvPr>
            <p:ph type="subTitle" idx="7"/>
          </p:nvPr>
        </p:nvSpPr>
        <p:spPr>
          <a:xfrm>
            <a:off x="6300215" y="36280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26" name="Google Shape;1626;p29"/>
          <p:cNvGrpSpPr/>
          <p:nvPr/>
        </p:nvGrpSpPr>
        <p:grpSpPr>
          <a:xfrm rot="10800000">
            <a:off x="-2292112" y="-2598498"/>
            <a:ext cx="4476125" cy="4272751"/>
            <a:chOff x="-1522962" y="-2356273"/>
            <a:chExt cx="4476125" cy="4272751"/>
          </a:xfrm>
        </p:grpSpPr>
        <p:sp>
          <p:nvSpPr>
            <p:cNvPr id="1627" name="Google Shape;1627;p29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29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650" name="Google Shape;1650;p29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29"/>
          <p:cNvGrpSpPr/>
          <p:nvPr/>
        </p:nvGrpSpPr>
        <p:grpSpPr>
          <a:xfrm>
            <a:off x="8701853" y="276602"/>
            <a:ext cx="211118" cy="209432"/>
            <a:chOff x="2805975" y="1724475"/>
            <a:chExt cx="2006825" cy="1990800"/>
          </a:xfrm>
        </p:grpSpPr>
        <p:sp>
          <p:nvSpPr>
            <p:cNvPr id="1673" name="Google Shape;1673;p29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9"/>
          <p:cNvGrpSpPr/>
          <p:nvPr/>
        </p:nvGrpSpPr>
        <p:grpSpPr>
          <a:xfrm>
            <a:off x="8701853" y="4608502"/>
            <a:ext cx="211118" cy="209432"/>
            <a:chOff x="2805975" y="1724475"/>
            <a:chExt cx="2006825" cy="1990800"/>
          </a:xfrm>
        </p:grpSpPr>
        <p:sp>
          <p:nvSpPr>
            <p:cNvPr id="1676" name="Google Shape;1676;p29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bg>
      <p:bgPr>
        <a:solidFill>
          <a:srgbClr val="FFFFFF"/>
        </a:solidFill>
        <a:effectLst/>
      </p:bgPr>
    </p:bg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0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0" name="Google Shape;1680;p30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0"/>
          <p:cNvSpPr txBox="1">
            <a:spLocks noGrp="1"/>
          </p:cNvSpPr>
          <p:nvPr>
            <p:ph type="title"/>
          </p:nvPr>
        </p:nvSpPr>
        <p:spPr>
          <a:xfrm>
            <a:off x="2615077" y="1103600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2" name="Google Shape;1682;p30"/>
          <p:cNvSpPr txBox="1">
            <a:spLocks noGrp="1"/>
          </p:cNvSpPr>
          <p:nvPr>
            <p:ph type="subTitle" idx="1"/>
          </p:nvPr>
        </p:nvSpPr>
        <p:spPr>
          <a:xfrm>
            <a:off x="2615077" y="1620900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3" name="Google Shape;1683;p30"/>
          <p:cNvSpPr txBox="1">
            <a:spLocks noGrp="1"/>
          </p:cNvSpPr>
          <p:nvPr>
            <p:ph type="title" idx="2"/>
          </p:nvPr>
        </p:nvSpPr>
        <p:spPr>
          <a:xfrm>
            <a:off x="5080589" y="1103600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4" name="Google Shape;1684;p30"/>
          <p:cNvSpPr txBox="1">
            <a:spLocks noGrp="1"/>
          </p:cNvSpPr>
          <p:nvPr>
            <p:ph type="subTitle" idx="3"/>
          </p:nvPr>
        </p:nvSpPr>
        <p:spPr>
          <a:xfrm>
            <a:off x="5080589" y="1620900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5" name="Google Shape;1685;p30"/>
          <p:cNvSpPr txBox="1">
            <a:spLocks noGrp="1"/>
          </p:cNvSpPr>
          <p:nvPr>
            <p:ph type="title" idx="4"/>
          </p:nvPr>
        </p:nvSpPr>
        <p:spPr>
          <a:xfrm>
            <a:off x="1434550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6" name="Google Shape;1686;p30"/>
          <p:cNvSpPr txBox="1">
            <a:spLocks noGrp="1"/>
          </p:cNvSpPr>
          <p:nvPr>
            <p:ph type="subTitle" idx="5"/>
          </p:nvPr>
        </p:nvSpPr>
        <p:spPr>
          <a:xfrm>
            <a:off x="1434550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30"/>
          <p:cNvSpPr txBox="1">
            <a:spLocks noGrp="1"/>
          </p:cNvSpPr>
          <p:nvPr>
            <p:ph type="title" idx="6"/>
          </p:nvPr>
        </p:nvSpPr>
        <p:spPr>
          <a:xfrm>
            <a:off x="6326938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8" name="Google Shape;1688;p30"/>
          <p:cNvSpPr txBox="1">
            <a:spLocks noGrp="1"/>
          </p:cNvSpPr>
          <p:nvPr>
            <p:ph type="subTitle" idx="7"/>
          </p:nvPr>
        </p:nvSpPr>
        <p:spPr>
          <a:xfrm>
            <a:off x="6326938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30"/>
          <p:cNvSpPr txBox="1">
            <a:spLocks noGrp="1"/>
          </p:cNvSpPr>
          <p:nvPr>
            <p:ph type="title" idx="8"/>
          </p:nvPr>
        </p:nvSpPr>
        <p:spPr>
          <a:xfrm>
            <a:off x="3831866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0" name="Google Shape;1690;p30"/>
          <p:cNvSpPr txBox="1">
            <a:spLocks noGrp="1"/>
          </p:cNvSpPr>
          <p:nvPr>
            <p:ph type="subTitle" idx="9"/>
          </p:nvPr>
        </p:nvSpPr>
        <p:spPr>
          <a:xfrm>
            <a:off x="3831866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0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92" name="Google Shape;1692;p30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1693" name="Google Shape;1693;p30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30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716" name="Google Shape;1716;p30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0"/>
          <p:cNvGrpSpPr/>
          <p:nvPr/>
        </p:nvGrpSpPr>
        <p:grpSpPr>
          <a:xfrm rot="10800000" flipH="1">
            <a:off x="6708388" y="-2119598"/>
            <a:ext cx="4476125" cy="4272751"/>
            <a:chOff x="-1522962" y="-2356273"/>
            <a:chExt cx="4476125" cy="4272751"/>
          </a:xfrm>
        </p:grpSpPr>
        <p:sp>
          <p:nvSpPr>
            <p:cNvPr id="1739" name="Google Shape;1739;p30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30"/>
          <p:cNvGrpSpPr/>
          <p:nvPr/>
        </p:nvGrpSpPr>
        <p:grpSpPr>
          <a:xfrm>
            <a:off x="609541" y="3434527"/>
            <a:ext cx="211118" cy="209432"/>
            <a:chOff x="2805975" y="1724475"/>
            <a:chExt cx="2006825" cy="1990800"/>
          </a:xfrm>
        </p:grpSpPr>
        <p:sp>
          <p:nvSpPr>
            <p:cNvPr id="1762" name="Google Shape;1762;p3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30"/>
          <p:cNvGrpSpPr/>
          <p:nvPr/>
        </p:nvGrpSpPr>
        <p:grpSpPr>
          <a:xfrm>
            <a:off x="7929890" y="1414607"/>
            <a:ext cx="211118" cy="209432"/>
            <a:chOff x="2805975" y="1724475"/>
            <a:chExt cx="2006825" cy="1990800"/>
          </a:xfrm>
        </p:grpSpPr>
        <p:sp>
          <p:nvSpPr>
            <p:cNvPr id="1765" name="Google Shape;1765;p3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rgbClr val="FFFFFF"/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1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9" name="Google Shape;1769;p31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31"/>
          <p:cNvSpPr txBox="1">
            <a:spLocks noGrp="1"/>
          </p:cNvSpPr>
          <p:nvPr>
            <p:ph type="title"/>
          </p:nvPr>
        </p:nvSpPr>
        <p:spPr>
          <a:xfrm>
            <a:off x="1465325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1" name="Google Shape;1771;p31"/>
          <p:cNvSpPr txBox="1">
            <a:spLocks noGrp="1"/>
          </p:cNvSpPr>
          <p:nvPr>
            <p:ph type="subTitle" idx="1"/>
          </p:nvPr>
        </p:nvSpPr>
        <p:spPr>
          <a:xfrm>
            <a:off x="1465325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31"/>
          <p:cNvSpPr txBox="1">
            <a:spLocks noGrp="1"/>
          </p:cNvSpPr>
          <p:nvPr>
            <p:ph type="title" idx="2"/>
          </p:nvPr>
        </p:nvSpPr>
        <p:spPr>
          <a:xfrm>
            <a:off x="4118641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3" name="Google Shape;1773;p31"/>
          <p:cNvSpPr txBox="1">
            <a:spLocks noGrp="1"/>
          </p:cNvSpPr>
          <p:nvPr>
            <p:ph type="subTitle" idx="3"/>
          </p:nvPr>
        </p:nvSpPr>
        <p:spPr>
          <a:xfrm>
            <a:off x="4118641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31"/>
          <p:cNvSpPr txBox="1">
            <a:spLocks noGrp="1"/>
          </p:cNvSpPr>
          <p:nvPr>
            <p:ph type="title" idx="4"/>
          </p:nvPr>
        </p:nvSpPr>
        <p:spPr>
          <a:xfrm>
            <a:off x="1465325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5" name="Google Shape;1775;p31"/>
          <p:cNvSpPr txBox="1">
            <a:spLocks noGrp="1"/>
          </p:cNvSpPr>
          <p:nvPr>
            <p:ph type="subTitle" idx="5"/>
          </p:nvPr>
        </p:nvSpPr>
        <p:spPr>
          <a:xfrm>
            <a:off x="1465325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31"/>
          <p:cNvSpPr txBox="1">
            <a:spLocks noGrp="1"/>
          </p:cNvSpPr>
          <p:nvPr>
            <p:ph type="title" idx="6"/>
          </p:nvPr>
        </p:nvSpPr>
        <p:spPr>
          <a:xfrm>
            <a:off x="4118641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7" name="Google Shape;1777;p31"/>
          <p:cNvSpPr txBox="1">
            <a:spLocks noGrp="1"/>
          </p:cNvSpPr>
          <p:nvPr>
            <p:ph type="subTitle" idx="7"/>
          </p:nvPr>
        </p:nvSpPr>
        <p:spPr>
          <a:xfrm>
            <a:off x="4118641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8" name="Google Shape;1778;p31"/>
          <p:cNvSpPr txBox="1">
            <a:spLocks noGrp="1"/>
          </p:cNvSpPr>
          <p:nvPr>
            <p:ph type="title" idx="8"/>
          </p:nvPr>
        </p:nvSpPr>
        <p:spPr>
          <a:xfrm>
            <a:off x="6680746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9" name="Google Shape;1779;p31"/>
          <p:cNvSpPr txBox="1">
            <a:spLocks noGrp="1"/>
          </p:cNvSpPr>
          <p:nvPr>
            <p:ph type="subTitle" idx="9"/>
          </p:nvPr>
        </p:nvSpPr>
        <p:spPr>
          <a:xfrm>
            <a:off x="6680746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0" name="Google Shape;1780;p31"/>
          <p:cNvSpPr txBox="1">
            <a:spLocks noGrp="1"/>
          </p:cNvSpPr>
          <p:nvPr>
            <p:ph type="title" idx="13"/>
          </p:nvPr>
        </p:nvSpPr>
        <p:spPr>
          <a:xfrm>
            <a:off x="6680746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1" name="Google Shape;1781;p31"/>
          <p:cNvSpPr txBox="1">
            <a:spLocks noGrp="1"/>
          </p:cNvSpPr>
          <p:nvPr>
            <p:ph type="subTitle" idx="14"/>
          </p:nvPr>
        </p:nvSpPr>
        <p:spPr>
          <a:xfrm>
            <a:off x="6680746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3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83" name="Google Shape;1783;p31"/>
          <p:cNvGrpSpPr/>
          <p:nvPr/>
        </p:nvGrpSpPr>
        <p:grpSpPr>
          <a:xfrm>
            <a:off x="6837663" y="3481852"/>
            <a:ext cx="4476125" cy="4272751"/>
            <a:chOff x="-1522962" y="-2356273"/>
            <a:chExt cx="4476125" cy="4272751"/>
          </a:xfrm>
        </p:grpSpPr>
        <p:sp>
          <p:nvSpPr>
            <p:cNvPr id="1784" name="Google Shape;1784;p3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31"/>
          <p:cNvGrpSpPr/>
          <p:nvPr/>
        </p:nvGrpSpPr>
        <p:grpSpPr>
          <a:xfrm rot="10800000">
            <a:off x="-2328862" y="-2443448"/>
            <a:ext cx="4476125" cy="4272751"/>
            <a:chOff x="-1522962" y="-2356273"/>
            <a:chExt cx="4476125" cy="4272751"/>
          </a:xfrm>
        </p:grpSpPr>
        <p:sp>
          <p:nvSpPr>
            <p:cNvPr id="1807" name="Google Shape;1807;p3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1"/>
          <p:cNvGrpSpPr/>
          <p:nvPr/>
        </p:nvGrpSpPr>
        <p:grpSpPr>
          <a:xfrm flipH="1">
            <a:off x="-2151962" y="3702777"/>
            <a:ext cx="4476125" cy="4272751"/>
            <a:chOff x="-1522962" y="-2356273"/>
            <a:chExt cx="4476125" cy="4272751"/>
          </a:xfrm>
        </p:grpSpPr>
        <p:sp>
          <p:nvSpPr>
            <p:cNvPr id="1830" name="Google Shape;1830;p3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10800000" flipH="1">
            <a:off x="6764088" y="-2062198"/>
            <a:ext cx="4476125" cy="4272751"/>
            <a:chOff x="-1522962" y="-2356273"/>
            <a:chExt cx="4476125" cy="4272751"/>
          </a:xfrm>
        </p:grpSpPr>
        <p:sp>
          <p:nvSpPr>
            <p:cNvPr id="1853" name="Google Shape;1853;p31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31"/>
          <p:cNvGrpSpPr/>
          <p:nvPr/>
        </p:nvGrpSpPr>
        <p:grpSpPr>
          <a:xfrm>
            <a:off x="7283778" y="430289"/>
            <a:ext cx="211118" cy="209432"/>
            <a:chOff x="2805975" y="1724475"/>
            <a:chExt cx="2006825" cy="1990800"/>
          </a:xfrm>
        </p:grpSpPr>
        <p:sp>
          <p:nvSpPr>
            <p:cNvPr id="1876" name="Google Shape;1876;p31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252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057225"/>
            <a:ext cx="710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alphaLcPeriod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romanLcPeriod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arabicPeriod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alphaLcPeriod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romanLcPeriod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arabicPeriod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alphaLcPeriod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unito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>
            <a:off x="6451188" y="3228152"/>
            <a:ext cx="4476125" cy="4272751"/>
            <a:chOff x="-1522962" y="-2356273"/>
            <a:chExt cx="4476125" cy="4272751"/>
          </a:xfrm>
        </p:grpSpPr>
        <p:sp>
          <p:nvSpPr>
            <p:cNvPr id="142" name="Google Shape;142;p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6734203" y="4686514"/>
            <a:ext cx="211118" cy="209432"/>
            <a:chOff x="2805975" y="1724475"/>
            <a:chExt cx="2006825" cy="1990800"/>
          </a:xfrm>
        </p:grpSpPr>
        <p:sp>
          <p:nvSpPr>
            <p:cNvPr id="165" name="Google Shape;165;p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8686828" y="3228139"/>
            <a:ext cx="211118" cy="209432"/>
            <a:chOff x="2805975" y="1724475"/>
            <a:chExt cx="2006825" cy="1990800"/>
          </a:xfrm>
        </p:grpSpPr>
        <p:sp>
          <p:nvSpPr>
            <p:cNvPr id="168" name="Google Shape;168;p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rgbClr val="FFFFFF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2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0" name="Google Shape;1880;p32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32"/>
          <p:cNvSpPr txBox="1">
            <a:spLocks noGrp="1"/>
          </p:cNvSpPr>
          <p:nvPr>
            <p:ph type="title" hasCustomPrompt="1"/>
          </p:nvPr>
        </p:nvSpPr>
        <p:spPr>
          <a:xfrm>
            <a:off x="4859650" y="540000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2" name="Google Shape;1882;p32"/>
          <p:cNvSpPr txBox="1">
            <a:spLocks noGrp="1"/>
          </p:cNvSpPr>
          <p:nvPr>
            <p:ph type="subTitle" idx="1"/>
          </p:nvPr>
        </p:nvSpPr>
        <p:spPr>
          <a:xfrm>
            <a:off x="4859650" y="1291127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3" name="Google Shape;1883;p32"/>
          <p:cNvSpPr txBox="1">
            <a:spLocks noGrp="1"/>
          </p:cNvSpPr>
          <p:nvPr>
            <p:ph type="title" idx="2" hasCustomPrompt="1"/>
          </p:nvPr>
        </p:nvSpPr>
        <p:spPr>
          <a:xfrm>
            <a:off x="4859650" y="1996142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4" name="Google Shape;1884;p32"/>
          <p:cNvSpPr txBox="1">
            <a:spLocks noGrp="1"/>
          </p:cNvSpPr>
          <p:nvPr>
            <p:ph type="subTitle" idx="3"/>
          </p:nvPr>
        </p:nvSpPr>
        <p:spPr>
          <a:xfrm>
            <a:off x="4859650" y="2747270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32"/>
          <p:cNvSpPr txBox="1">
            <a:spLocks noGrp="1"/>
          </p:cNvSpPr>
          <p:nvPr>
            <p:ph type="title" idx="4" hasCustomPrompt="1"/>
          </p:nvPr>
        </p:nvSpPr>
        <p:spPr>
          <a:xfrm>
            <a:off x="4859650" y="3452297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6" name="Google Shape;1886;p32"/>
          <p:cNvSpPr txBox="1">
            <a:spLocks noGrp="1"/>
          </p:cNvSpPr>
          <p:nvPr>
            <p:ph type="subTitle" idx="5"/>
          </p:nvPr>
        </p:nvSpPr>
        <p:spPr>
          <a:xfrm>
            <a:off x="4859650" y="4203425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88" name="Google Shape;1888;p32"/>
          <p:cNvGrpSpPr/>
          <p:nvPr/>
        </p:nvGrpSpPr>
        <p:grpSpPr>
          <a:xfrm>
            <a:off x="7419363" y="3151202"/>
            <a:ext cx="4476125" cy="4272751"/>
            <a:chOff x="-1522962" y="-2356273"/>
            <a:chExt cx="4476125" cy="4272751"/>
          </a:xfrm>
        </p:grpSpPr>
        <p:sp>
          <p:nvSpPr>
            <p:cNvPr id="1889" name="Google Shape;1889;p3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32"/>
          <p:cNvGrpSpPr/>
          <p:nvPr/>
        </p:nvGrpSpPr>
        <p:grpSpPr>
          <a:xfrm rot="10800000">
            <a:off x="-2341112" y="-2425098"/>
            <a:ext cx="4476125" cy="4272751"/>
            <a:chOff x="-1522962" y="-2356273"/>
            <a:chExt cx="4476125" cy="4272751"/>
          </a:xfrm>
        </p:grpSpPr>
        <p:sp>
          <p:nvSpPr>
            <p:cNvPr id="1912" name="Google Shape;1912;p3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32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1935" name="Google Shape;1935;p3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7" name="Google Shape;1957;p32"/>
          <p:cNvGrpSpPr/>
          <p:nvPr/>
        </p:nvGrpSpPr>
        <p:grpSpPr>
          <a:xfrm rot="10800000" flipH="1">
            <a:off x="7571763" y="-2082873"/>
            <a:ext cx="4476125" cy="4272751"/>
            <a:chOff x="-1522962" y="-2356273"/>
            <a:chExt cx="4476125" cy="4272751"/>
          </a:xfrm>
        </p:grpSpPr>
        <p:sp>
          <p:nvSpPr>
            <p:cNvPr id="1958" name="Google Shape;1958;p32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32"/>
          <p:cNvGrpSpPr/>
          <p:nvPr/>
        </p:nvGrpSpPr>
        <p:grpSpPr>
          <a:xfrm>
            <a:off x="3541503" y="1691227"/>
            <a:ext cx="211118" cy="209432"/>
            <a:chOff x="2805975" y="1724475"/>
            <a:chExt cx="2006825" cy="1990800"/>
          </a:xfrm>
        </p:grpSpPr>
        <p:sp>
          <p:nvSpPr>
            <p:cNvPr id="1981" name="Google Shape;1981;p3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32"/>
          <p:cNvGrpSpPr/>
          <p:nvPr/>
        </p:nvGrpSpPr>
        <p:grpSpPr>
          <a:xfrm>
            <a:off x="8062728" y="3452302"/>
            <a:ext cx="211118" cy="209432"/>
            <a:chOff x="2805975" y="1724475"/>
            <a:chExt cx="2006825" cy="1990800"/>
          </a:xfrm>
        </p:grpSpPr>
        <p:sp>
          <p:nvSpPr>
            <p:cNvPr id="1984" name="Google Shape;1984;p32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FFFFFF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oogle Shape;2091;p34"/>
          <p:cNvGrpSpPr/>
          <p:nvPr/>
        </p:nvGrpSpPr>
        <p:grpSpPr>
          <a:xfrm>
            <a:off x="-75" y="-598"/>
            <a:ext cx="9144075" cy="5150223"/>
            <a:chOff x="-75" y="-598"/>
            <a:chExt cx="9144075" cy="5150223"/>
          </a:xfrm>
        </p:grpSpPr>
        <p:sp>
          <p:nvSpPr>
            <p:cNvPr id="2092" name="Google Shape;2092;p34"/>
            <p:cNvSpPr/>
            <p:nvPr/>
          </p:nvSpPr>
          <p:spPr>
            <a:xfrm>
              <a:off x="-75" y="0"/>
              <a:ext cx="9144000" cy="514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3" name="Google Shape;2093;p34"/>
            <p:cNvPicPr preferRelativeResize="0"/>
            <p:nvPr/>
          </p:nvPicPr>
          <p:blipFill rotWithShape="1">
            <a:blip r:embed="rId2">
              <a:alphaModFix amt="85000"/>
            </a:blip>
            <a:srcRect l="34120" r="34120"/>
            <a:stretch/>
          </p:blipFill>
          <p:spPr>
            <a:xfrm rot="-5400000">
              <a:off x="1996888" y="-1997487"/>
              <a:ext cx="5150223" cy="9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4" name="Google Shape;2094;p34"/>
          <p:cNvGrpSpPr/>
          <p:nvPr/>
        </p:nvGrpSpPr>
        <p:grpSpPr>
          <a:xfrm rot="10800000">
            <a:off x="-1459362" y="-1601373"/>
            <a:ext cx="4476125" cy="4272751"/>
            <a:chOff x="-1522962" y="-2356273"/>
            <a:chExt cx="4476125" cy="4272751"/>
          </a:xfrm>
        </p:grpSpPr>
        <p:sp>
          <p:nvSpPr>
            <p:cNvPr id="2095" name="Google Shape;2095;p3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7" name="Google Shape;2117;p34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2118" name="Google Shape;2118;p34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34"/>
          <p:cNvGrpSpPr/>
          <p:nvPr/>
        </p:nvGrpSpPr>
        <p:grpSpPr>
          <a:xfrm>
            <a:off x="8672328" y="325577"/>
            <a:ext cx="211118" cy="209432"/>
            <a:chOff x="2805975" y="1724475"/>
            <a:chExt cx="2006825" cy="1990800"/>
          </a:xfrm>
        </p:grpSpPr>
        <p:sp>
          <p:nvSpPr>
            <p:cNvPr id="2141" name="Google Shape;2141;p3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34"/>
          <p:cNvGrpSpPr/>
          <p:nvPr/>
        </p:nvGrpSpPr>
        <p:grpSpPr>
          <a:xfrm>
            <a:off x="8672328" y="4503789"/>
            <a:ext cx="211118" cy="209432"/>
            <a:chOff x="2805975" y="1724475"/>
            <a:chExt cx="2006825" cy="1990800"/>
          </a:xfrm>
        </p:grpSpPr>
        <p:sp>
          <p:nvSpPr>
            <p:cNvPr id="2144" name="Google Shape;2144;p34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FFFFFF"/>
        </a:solidFill>
        <a:effectLst/>
      </p:bgPr>
    </p:bg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35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8" name="Google Shape;2148;p35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9" name="Google Shape;2149;p35"/>
          <p:cNvGrpSpPr/>
          <p:nvPr/>
        </p:nvGrpSpPr>
        <p:grpSpPr>
          <a:xfrm>
            <a:off x="6555988" y="3114477"/>
            <a:ext cx="4476125" cy="4272751"/>
            <a:chOff x="-1522962" y="-2356273"/>
            <a:chExt cx="4476125" cy="4272751"/>
          </a:xfrm>
        </p:grpSpPr>
        <p:sp>
          <p:nvSpPr>
            <p:cNvPr id="2150" name="Google Shape;2150;p3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5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2173" name="Google Shape;2173;p3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35"/>
          <p:cNvGrpSpPr/>
          <p:nvPr/>
        </p:nvGrpSpPr>
        <p:grpSpPr>
          <a:xfrm>
            <a:off x="1424878" y="4051752"/>
            <a:ext cx="211118" cy="209432"/>
            <a:chOff x="2805975" y="1724475"/>
            <a:chExt cx="2006825" cy="1990800"/>
          </a:xfrm>
        </p:grpSpPr>
        <p:sp>
          <p:nvSpPr>
            <p:cNvPr id="2196" name="Google Shape;2196;p3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35"/>
          <p:cNvGrpSpPr/>
          <p:nvPr/>
        </p:nvGrpSpPr>
        <p:grpSpPr>
          <a:xfrm>
            <a:off x="7571653" y="936002"/>
            <a:ext cx="211118" cy="209432"/>
            <a:chOff x="2805975" y="1724475"/>
            <a:chExt cx="2006825" cy="1990800"/>
          </a:xfrm>
        </p:grpSpPr>
        <p:sp>
          <p:nvSpPr>
            <p:cNvPr id="2199" name="Google Shape;2199;p3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1570100" y="2598650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2"/>
          </p:nvPr>
        </p:nvSpPr>
        <p:spPr>
          <a:xfrm>
            <a:off x="4913801" y="2598650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3"/>
          </p:nvPr>
        </p:nvSpPr>
        <p:spPr>
          <a:xfrm>
            <a:off x="1570100" y="3191875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4"/>
          </p:nvPr>
        </p:nvSpPr>
        <p:spPr>
          <a:xfrm>
            <a:off x="4913801" y="3191875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 flipH="1">
            <a:off x="-1739337" y="2769602"/>
            <a:ext cx="4476125" cy="4272751"/>
            <a:chOff x="-1522962" y="-2356273"/>
            <a:chExt cx="4476125" cy="4272751"/>
          </a:xfrm>
        </p:grpSpPr>
        <p:sp>
          <p:nvSpPr>
            <p:cNvPr id="179" name="Google Shape;179;p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6606363" y="2769602"/>
            <a:ext cx="4476125" cy="4272751"/>
            <a:chOff x="-1522962" y="-2356273"/>
            <a:chExt cx="4476125" cy="4272751"/>
          </a:xfrm>
        </p:grpSpPr>
        <p:sp>
          <p:nvSpPr>
            <p:cNvPr id="202" name="Google Shape;202;p5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5"/>
          <p:cNvSpPr/>
          <p:nvPr/>
        </p:nvSpPr>
        <p:spPr>
          <a:xfrm rot="8520079">
            <a:off x="81152" y="-1467217"/>
            <a:ext cx="8981680" cy="7139037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8356878" y="430277"/>
            <a:ext cx="211118" cy="209432"/>
            <a:chOff x="2805975" y="1724475"/>
            <a:chExt cx="2006825" cy="1990800"/>
          </a:xfrm>
        </p:grpSpPr>
        <p:sp>
          <p:nvSpPr>
            <p:cNvPr id="226" name="Google Shape;226;p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5"/>
          <p:cNvGrpSpPr/>
          <p:nvPr/>
        </p:nvGrpSpPr>
        <p:grpSpPr>
          <a:xfrm>
            <a:off x="4466366" y="4324589"/>
            <a:ext cx="211118" cy="209432"/>
            <a:chOff x="2805975" y="1724475"/>
            <a:chExt cx="2006825" cy="1990800"/>
          </a:xfrm>
        </p:grpSpPr>
        <p:sp>
          <p:nvSpPr>
            <p:cNvPr id="229" name="Google Shape;229;p5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6"/>
          <p:cNvGrpSpPr/>
          <p:nvPr/>
        </p:nvGrpSpPr>
        <p:grpSpPr>
          <a:xfrm>
            <a:off x="-75" y="-651"/>
            <a:ext cx="9144075" cy="5149551"/>
            <a:chOff x="-75" y="-651"/>
            <a:chExt cx="9144075" cy="5149551"/>
          </a:xfrm>
        </p:grpSpPr>
        <p:sp>
          <p:nvSpPr>
            <p:cNvPr id="233" name="Google Shape;233;p6"/>
            <p:cNvSpPr/>
            <p:nvPr/>
          </p:nvSpPr>
          <p:spPr>
            <a:xfrm>
              <a:off x="-75" y="0"/>
              <a:ext cx="9144000" cy="514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4" name="Google Shape;234;p6"/>
            <p:cNvPicPr preferRelativeResize="0"/>
            <p:nvPr/>
          </p:nvPicPr>
          <p:blipFill rotWithShape="1">
            <a:blip r:embed="rId2">
              <a:alphaModFix amt="85000"/>
            </a:blip>
            <a:srcRect l="34120" r="34120"/>
            <a:stretch/>
          </p:blipFill>
          <p:spPr>
            <a:xfrm rot="-5400000">
              <a:off x="1999924" y="-2000576"/>
              <a:ext cx="5144151" cy="9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6"/>
          <p:cNvGrpSpPr/>
          <p:nvPr/>
        </p:nvGrpSpPr>
        <p:grpSpPr>
          <a:xfrm>
            <a:off x="6924438" y="3247127"/>
            <a:ext cx="4476125" cy="4272751"/>
            <a:chOff x="-1522962" y="-2356273"/>
            <a:chExt cx="4476125" cy="4272751"/>
          </a:xfrm>
        </p:grpSpPr>
        <p:sp>
          <p:nvSpPr>
            <p:cNvPr id="236" name="Google Shape;236;p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 flipH="1">
            <a:off x="7002513" y="-2152223"/>
            <a:ext cx="4476125" cy="4272751"/>
            <a:chOff x="-1522962" y="-2356273"/>
            <a:chExt cx="4476125" cy="4272751"/>
          </a:xfrm>
        </p:grpSpPr>
        <p:sp>
          <p:nvSpPr>
            <p:cNvPr id="260" name="Google Shape;260;p6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6"/>
          <p:cNvGrpSpPr/>
          <p:nvPr/>
        </p:nvGrpSpPr>
        <p:grpSpPr>
          <a:xfrm>
            <a:off x="7132228" y="430277"/>
            <a:ext cx="211118" cy="209432"/>
            <a:chOff x="2805975" y="1724475"/>
            <a:chExt cx="2006825" cy="1990800"/>
          </a:xfrm>
        </p:grpSpPr>
        <p:sp>
          <p:nvSpPr>
            <p:cNvPr id="283" name="Google Shape;283;p6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8637853" y="3779614"/>
            <a:ext cx="211118" cy="209432"/>
            <a:chOff x="2805975" y="1724475"/>
            <a:chExt cx="2006825" cy="1990800"/>
          </a:xfrm>
        </p:grpSpPr>
        <p:sp>
          <p:nvSpPr>
            <p:cNvPr id="286" name="Google Shape;286;p6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20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105C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 flipH="1">
            <a:off x="-1739337" y="2962902"/>
            <a:ext cx="4476125" cy="4272751"/>
            <a:chOff x="-1522962" y="-2356273"/>
            <a:chExt cx="4476125" cy="4272751"/>
          </a:xfrm>
        </p:grpSpPr>
        <p:sp>
          <p:nvSpPr>
            <p:cNvPr id="294" name="Google Shape;294;p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7198513" y="-2318848"/>
            <a:ext cx="4476125" cy="4272751"/>
            <a:chOff x="-1522962" y="-2356273"/>
            <a:chExt cx="4476125" cy="4272751"/>
          </a:xfrm>
        </p:grpSpPr>
        <p:sp>
          <p:nvSpPr>
            <p:cNvPr id="317" name="Google Shape;317;p7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7"/>
          <p:cNvGrpSpPr/>
          <p:nvPr/>
        </p:nvGrpSpPr>
        <p:grpSpPr>
          <a:xfrm>
            <a:off x="5981078" y="975839"/>
            <a:ext cx="211118" cy="209432"/>
            <a:chOff x="2805975" y="1724475"/>
            <a:chExt cx="2006825" cy="1990800"/>
          </a:xfrm>
        </p:grpSpPr>
        <p:sp>
          <p:nvSpPr>
            <p:cNvPr id="340" name="Google Shape;340;p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7"/>
          <p:cNvGrpSpPr/>
          <p:nvPr/>
        </p:nvGrpSpPr>
        <p:grpSpPr>
          <a:xfrm>
            <a:off x="8392178" y="4359439"/>
            <a:ext cx="211118" cy="209432"/>
            <a:chOff x="2805975" y="1724475"/>
            <a:chExt cx="2006825" cy="1990800"/>
          </a:xfrm>
        </p:grpSpPr>
        <p:sp>
          <p:nvSpPr>
            <p:cNvPr id="343" name="Google Shape;343;p7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8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 txBox="1">
            <a:spLocks noGrp="1"/>
          </p:cNvSpPr>
          <p:nvPr>
            <p:ph type="title"/>
          </p:nvPr>
        </p:nvSpPr>
        <p:spPr>
          <a:xfrm>
            <a:off x="2377513" y="1307100"/>
            <a:ext cx="401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49" name="Google Shape;349;p8"/>
          <p:cNvGrpSpPr/>
          <p:nvPr/>
        </p:nvGrpSpPr>
        <p:grpSpPr>
          <a:xfrm>
            <a:off x="460353" y="2469577"/>
            <a:ext cx="211118" cy="209432"/>
            <a:chOff x="2805975" y="1724475"/>
            <a:chExt cx="2006825" cy="1990800"/>
          </a:xfrm>
        </p:grpSpPr>
        <p:sp>
          <p:nvSpPr>
            <p:cNvPr id="350" name="Google Shape;350;p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8"/>
          <p:cNvGrpSpPr/>
          <p:nvPr/>
        </p:nvGrpSpPr>
        <p:grpSpPr>
          <a:xfrm>
            <a:off x="8472528" y="2469577"/>
            <a:ext cx="211118" cy="209432"/>
            <a:chOff x="2805975" y="1724475"/>
            <a:chExt cx="2006825" cy="1990800"/>
          </a:xfrm>
        </p:grpSpPr>
        <p:sp>
          <p:nvSpPr>
            <p:cNvPr id="353" name="Google Shape;353;p8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>
            <a:off x="7156063" y="3138252"/>
            <a:ext cx="4476125" cy="4272751"/>
            <a:chOff x="-1522962" y="-2356273"/>
            <a:chExt cx="4476125" cy="4272751"/>
          </a:xfrm>
        </p:grpSpPr>
        <p:sp>
          <p:nvSpPr>
            <p:cNvPr id="356" name="Google Shape;356;p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8"/>
          <p:cNvGrpSpPr/>
          <p:nvPr/>
        </p:nvGrpSpPr>
        <p:grpSpPr>
          <a:xfrm rot="10800000">
            <a:off x="-2157412" y="-2271998"/>
            <a:ext cx="4476125" cy="4272751"/>
            <a:chOff x="-1522962" y="-2356273"/>
            <a:chExt cx="4476125" cy="4272751"/>
          </a:xfrm>
        </p:grpSpPr>
        <p:sp>
          <p:nvSpPr>
            <p:cNvPr id="379" name="Google Shape;379;p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8"/>
          <p:cNvGrpSpPr/>
          <p:nvPr/>
        </p:nvGrpSpPr>
        <p:grpSpPr>
          <a:xfrm flipH="1">
            <a:off x="-2005012" y="3266877"/>
            <a:ext cx="4476125" cy="4272751"/>
            <a:chOff x="-1522962" y="-2356273"/>
            <a:chExt cx="4476125" cy="4272751"/>
          </a:xfrm>
        </p:grpSpPr>
        <p:sp>
          <p:nvSpPr>
            <p:cNvPr id="402" name="Google Shape;402;p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8"/>
          <p:cNvGrpSpPr/>
          <p:nvPr/>
        </p:nvGrpSpPr>
        <p:grpSpPr>
          <a:xfrm rot="10800000" flipH="1">
            <a:off x="6983938" y="-2309423"/>
            <a:ext cx="4476125" cy="4272751"/>
            <a:chOff x="-1522962" y="-2356273"/>
            <a:chExt cx="4476125" cy="4272751"/>
          </a:xfrm>
        </p:grpSpPr>
        <p:sp>
          <p:nvSpPr>
            <p:cNvPr id="425" name="Google Shape;425;p8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/>
          <p:nvPr/>
        </p:nvSpPr>
        <p:spPr>
          <a:xfrm>
            <a:off x="-75" y="0"/>
            <a:ext cx="9144000" cy="51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9"/>
          <p:cNvPicPr preferRelativeResize="0"/>
          <p:nvPr/>
        </p:nvPicPr>
        <p:blipFill rotWithShape="1">
          <a:blip r:embed="rId2">
            <a:alphaModFix amt="85000"/>
          </a:blip>
          <a:srcRect l="34120" r="34120"/>
          <a:stretch/>
        </p:blipFill>
        <p:spPr>
          <a:xfrm rot="-5400000">
            <a:off x="1999950" y="-2000550"/>
            <a:ext cx="51441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"/>
          <p:cNvSpPr txBox="1">
            <a:spLocks noGrp="1"/>
          </p:cNvSpPr>
          <p:nvPr>
            <p:ph type="title"/>
          </p:nvPr>
        </p:nvSpPr>
        <p:spPr>
          <a:xfrm>
            <a:off x="3535825" y="1396650"/>
            <a:ext cx="4584300" cy="13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1" name="Google Shape;451;p9"/>
          <p:cNvSpPr txBox="1">
            <a:spLocks noGrp="1"/>
          </p:cNvSpPr>
          <p:nvPr>
            <p:ph type="subTitle" idx="1"/>
          </p:nvPr>
        </p:nvSpPr>
        <p:spPr>
          <a:xfrm>
            <a:off x="3497525" y="2772448"/>
            <a:ext cx="46611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2" name="Google Shape;452;p9"/>
          <p:cNvGrpSpPr/>
          <p:nvPr/>
        </p:nvGrpSpPr>
        <p:grpSpPr>
          <a:xfrm flipH="1">
            <a:off x="5901538" y="-1650323"/>
            <a:ext cx="4476125" cy="4272751"/>
            <a:chOff x="-1522962" y="-2356273"/>
            <a:chExt cx="4476125" cy="4272751"/>
          </a:xfrm>
        </p:grpSpPr>
        <p:sp>
          <p:nvSpPr>
            <p:cNvPr id="453" name="Google Shape;453;p9"/>
            <p:cNvSpPr/>
            <p:nvPr/>
          </p:nvSpPr>
          <p:spPr>
            <a:xfrm flipH="1">
              <a:off x="-1522962" y="-2356273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2" y="1"/>
                  </a:lnTo>
                  <a:lnTo>
                    <a:pt x="25788" y="22625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 flipH="1">
              <a:off x="-1461517" y="-2286544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7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 flipH="1">
              <a:off x="-1400194" y="-2217062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5"/>
                  </a:moveTo>
                  <a:lnTo>
                    <a:pt x="94" y="0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 flipH="1">
              <a:off x="-1338872" y="-2147209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4" y="0"/>
                  </a:lnTo>
                  <a:lnTo>
                    <a:pt x="25788" y="22624"/>
                  </a:lnTo>
                  <a:lnTo>
                    <a:pt x="25696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 flipH="1">
              <a:off x="-1277550" y="-2077603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1"/>
                  </a:lnTo>
                  <a:lnTo>
                    <a:pt x="25786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 flipH="1">
              <a:off x="-1216104" y="-2007874"/>
              <a:ext cx="3187864" cy="2809919"/>
            </a:xfrm>
            <a:custGeom>
              <a:avLst/>
              <a:gdLst/>
              <a:ahLst/>
              <a:cxnLst/>
              <a:rect l="l" t="t" r="r" b="b"/>
              <a:pathLst>
                <a:path w="25785" h="22728" extrusionOk="0">
                  <a:moveTo>
                    <a:pt x="0" y="105"/>
                  </a:moveTo>
                  <a:lnTo>
                    <a:pt x="91" y="0"/>
                  </a:lnTo>
                  <a:lnTo>
                    <a:pt x="25784" y="22622"/>
                  </a:lnTo>
                  <a:lnTo>
                    <a:pt x="25693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 flipH="1">
              <a:off x="-1154782" y="-1938268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 flipH="1">
              <a:off x="-1093583" y="-1868786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6"/>
                  </a:moveTo>
                  <a:lnTo>
                    <a:pt x="92" y="1"/>
                  </a:lnTo>
                  <a:lnTo>
                    <a:pt x="25787" y="22625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 flipH="1">
              <a:off x="-1032261" y="-1799057"/>
              <a:ext cx="3188111" cy="2810167"/>
            </a:xfrm>
            <a:custGeom>
              <a:avLst/>
              <a:gdLst/>
              <a:ahLst/>
              <a:cxnLst/>
              <a:rect l="l" t="t" r="r" b="b"/>
              <a:pathLst>
                <a:path w="25787" h="22730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5"/>
                  </a:lnTo>
                  <a:lnTo>
                    <a:pt x="25694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 flipH="1">
              <a:off x="-970815" y="-1729451"/>
              <a:ext cx="3187988" cy="2810290"/>
            </a:xfrm>
            <a:custGeom>
              <a:avLst/>
              <a:gdLst/>
              <a:ahLst/>
              <a:cxnLst/>
              <a:rect l="l" t="t" r="r" b="b"/>
              <a:pathLst>
                <a:path w="25786" h="22731" extrusionOk="0">
                  <a:moveTo>
                    <a:pt x="0" y="105"/>
                  </a:moveTo>
                  <a:lnTo>
                    <a:pt x="91" y="1"/>
                  </a:lnTo>
                  <a:lnTo>
                    <a:pt x="25786" y="22624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 flipH="1">
              <a:off x="-909493" y="-1659598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4"/>
                  </a:moveTo>
                  <a:lnTo>
                    <a:pt x="93" y="0"/>
                  </a:lnTo>
                  <a:lnTo>
                    <a:pt x="25787" y="22623"/>
                  </a:lnTo>
                  <a:lnTo>
                    <a:pt x="25696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 flipH="1">
              <a:off x="-848171" y="-1589993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0" y="103"/>
                  </a:moveTo>
                  <a:lnTo>
                    <a:pt x="93" y="1"/>
                  </a:lnTo>
                  <a:lnTo>
                    <a:pt x="25787" y="22623"/>
                  </a:lnTo>
                  <a:lnTo>
                    <a:pt x="25695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 flipH="1">
              <a:off x="-786849" y="-1520387"/>
              <a:ext cx="3187988" cy="2810043"/>
            </a:xfrm>
            <a:custGeom>
              <a:avLst/>
              <a:gdLst/>
              <a:ahLst/>
              <a:cxnLst/>
              <a:rect l="l" t="t" r="r" b="b"/>
              <a:pathLst>
                <a:path w="25786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 flipH="1">
              <a:off x="-725527" y="-1450781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3" y="1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 flipH="1">
              <a:off x="-664452" y="-1381052"/>
              <a:ext cx="3188235" cy="2809919"/>
            </a:xfrm>
            <a:custGeom>
              <a:avLst/>
              <a:gdLst/>
              <a:ahLst/>
              <a:cxnLst/>
              <a:rect l="l" t="t" r="r" b="b"/>
              <a:pathLst>
                <a:path w="25788" h="22728" extrusionOk="0">
                  <a:moveTo>
                    <a:pt x="1" y="105"/>
                  </a:moveTo>
                  <a:lnTo>
                    <a:pt x="91" y="0"/>
                  </a:lnTo>
                  <a:lnTo>
                    <a:pt x="25787" y="22625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 flipH="1">
              <a:off x="-603006" y="-1311446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0" y="105"/>
                  </a:moveTo>
                  <a:lnTo>
                    <a:pt x="92" y="0"/>
                  </a:lnTo>
                  <a:lnTo>
                    <a:pt x="25787" y="22624"/>
                  </a:lnTo>
                  <a:lnTo>
                    <a:pt x="25694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 flipH="1">
              <a:off x="-541684" y="-1241964"/>
              <a:ext cx="3188235" cy="2810290"/>
            </a:xfrm>
            <a:custGeom>
              <a:avLst/>
              <a:gdLst/>
              <a:ahLst/>
              <a:cxnLst/>
              <a:rect l="l" t="t" r="r" b="b"/>
              <a:pathLst>
                <a:path w="25788" h="22731" extrusionOk="0">
                  <a:moveTo>
                    <a:pt x="1" y="106"/>
                  </a:moveTo>
                  <a:lnTo>
                    <a:pt x="93" y="1"/>
                  </a:lnTo>
                  <a:lnTo>
                    <a:pt x="25787" y="22625"/>
                  </a:lnTo>
                  <a:lnTo>
                    <a:pt x="25695" y="22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flipH="1">
              <a:off x="-480361" y="-1172111"/>
              <a:ext cx="3188235" cy="2810043"/>
            </a:xfrm>
            <a:custGeom>
              <a:avLst/>
              <a:gdLst/>
              <a:ahLst/>
              <a:cxnLst/>
              <a:rect l="l" t="t" r="r" b="b"/>
              <a:pathLst>
                <a:path w="25788" h="22729" extrusionOk="0">
                  <a:moveTo>
                    <a:pt x="1" y="104"/>
                  </a:moveTo>
                  <a:lnTo>
                    <a:pt x="93" y="0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flipH="1">
              <a:off x="-419039" y="-1102506"/>
              <a:ext cx="3188235" cy="2810167"/>
            </a:xfrm>
            <a:custGeom>
              <a:avLst/>
              <a:gdLst/>
              <a:ahLst/>
              <a:cxnLst/>
              <a:rect l="l" t="t" r="r" b="b"/>
              <a:pathLst>
                <a:path w="25788" h="22730" extrusionOk="0">
                  <a:moveTo>
                    <a:pt x="1" y="104"/>
                  </a:moveTo>
                  <a:lnTo>
                    <a:pt x="94" y="1"/>
                  </a:lnTo>
                  <a:lnTo>
                    <a:pt x="25787" y="22624"/>
                  </a:lnTo>
                  <a:lnTo>
                    <a:pt x="25695" y="227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 flipH="1">
              <a:off x="-357593" y="-1032777"/>
              <a:ext cx="3187988" cy="2809919"/>
            </a:xfrm>
            <a:custGeom>
              <a:avLst/>
              <a:gdLst/>
              <a:ahLst/>
              <a:cxnLst/>
              <a:rect l="l" t="t" r="r" b="b"/>
              <a:pathLst>
                <a:path w="25786" h="22728" extrusionOk="0">
                  <a:moveTo>
                    <a:pt x="1" y="105"/>
                  </a:moveTo>
                  <a:lnTo>
                    <a:pt x="92" y="0"/>
                  </a:lnTo>
                  <a:lnTo>
                    <a:pt x="25785" y="22623"/>
                  </a:lnTo>
                  <a:lnTo>
                    <a:pt x="25694" y="22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 flipH="1">
              <a:off x="-296271" y="-963171"/>
              <a:ext cx="3188111" cy="2809919"/>
            </a:xfrm>
            <a:custGeom>
              <a:avLst/>
              <a:gdLst/>
              <a:ahLst/>
              <a:cxnLst/>
              <a:rect l="l" t="t" r="r" b="b"/>
              <a:pathLst>
                <a:path w="25787" h="22728" extrusionOk="0">
                  <a:moveTo>
                    <a:pt x="1" y="106"/>
                  </a:moveTo>
                  <a:lnTo>
                    <a:pt x="93" y="1"/>
                  </a:lnTo>
                  <a:lnTo>
                    <a:pt x="25786" y="22623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 flipH="1">
              <a:off x="-234949" y="-893565"/>
              <a:ext cx="3188111" cy="2810043"/>
            </a:xfrm>
            <a:custGeom>
              <a:avLst/>
              <a:gdLst/>
              <a:ahLst/>
              <a:cxnLst/>
              <a:rect l="l" t="t" r="r" b="b"/>
              <a:pathLst>
                <a:path w="25787" h="22729" extrusionOk="0">
                  <a:moveTo>
                    <a:pt x="1" y="105"/>
                  </a:moveTo>
                  <a:lnTo>
                    <a:pt x="93" y="0"/>
                  </a:lnTo>
                  <a:lnTo>
                    <a:pt x="25786" y="22624"/>
                  </a:lnTo>
                  <a:lnTo>
                    <a:pt x="25694" y="227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9"/>
          <p:cNvSpPr/>
          <p:nvPr/>
        </p:nvSpPr>
        <p:spPr>
          <a:xfrm rot="10800000">
            <a:off x="-3975626" y="-1705388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9"/>
          <p:cNvSpPr/>
          <p:nvPr/>
        </p:nvSpPr>
        <p:spPr>
          <a:xfrm rot="10800000">
            <a:off x="667474" y="3131863"/>
            <a:ext cx="7088096" cy="5637354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9"/>
          <p:cNvGrpSpPr/>
          <p:nvPr/>
        </p:nvGrpSpPr>
        <p:grpSpPr>
          <a:xfrm>
            <a:off x="2325503" y="614589"/>
            <a:ext cx="211118" cy="209432"/>
            <a:chOff x="2805975" y="1724475"/>
            <a:chExt cx="2006825" cy="1990800"/>
          </a:xfrm>
        </p:grpSpPr>
        <p:sp>
          <p:nvSpPr>
            <p:cNvPr id="478" name="Google Shape;478;p9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9"/>
          <p:cNvGrpSpPr/>
          <p:nvPr/>
        </p:nvGrpSpPr>
        <p:grpSpPr>
          <a:xfrm>
            <a:off x="7755578" y="4183739"/>
            <a:ext cx="211118" cy="209432"/>
            <a:chOff x="2805975" y="1724475"/>
            <a:chExt cx="2006825" cy="1990800"/>
          </a:xfrm>
        </p:grpSpPr>
        <p:sp>
          <p:nvSpPr>
            <p:cNvPr id="481" name="Google Shape;481;p9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"/>
          <p:cNvSpPr/>
          <p:nvPr/>
        </p:nvSpPr>
        <p:spPr>
          <a:xfrm rot="8520079">
            <a:off x="81164" y="-2457805"/>
            <a:ext cx="8981680" cy="7139037"/>
          </a:xfrm>
          <a:custGeom>
            <a:avLst/>
            <a:gdLst/>
            <a:ahLst/>
            <a:cxnLst/>
            <a:rect l="l" t="t" r="r" b="b"/>
            <a:pathLst>
              <a:path w="42951" h="38661" extrusionOk="0">
                <a:moveTo>
                  <a:pt x="42058" y="37558"/>
                </a:moveTo>
                <a:lnTo>
                  <a:pt x="42058" y="37558"/>
                </a:lnTo>
                <a:cubicBezTo>
                  <a:pt x="41163" y="38567"/>
                  <a:pt x="39620" y="38660"/>
                  <a:pt x="38611" y="37767"/>
                </a:cubicBezTo>
                <a:lnTo>
                  <a:pt x="1103" y="4550"/>
                </a:lnTo>
                <a:cubicBezTo>
                  <a:pt x="94" y="3656"/>
                  <a:pt x="1" y="2113"/>
                  <a:pt x="894" y="1103"/>
                </a:cubicBezTo>
                <a:lnTo>
                  <a:pt x="894" y="1103"/>
                </a:lnTo>
                <a:cubicBezTo>
                  <a:pt x="1789" y="93"/>
                  <a:pt x="3332" y="0"/>
                  <a:pt x="4341" y="893"/>
                </a:cubicBezTo>
                <a:lnTo>
                  <a:pt x="41847" y="34111"/>
                </a:lnTo>
                <a:cubicBezTo>
                  <a:pt x="42858" y="35005"/>
                  <a:pt x="42951" y="36550"/>
                  <a:pt x="42058" y="3755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47000">
                <a:schemeClr val="accent1"/>
              </a:gs>
              <a:gs pos="100000">
                <a:schemeClr val="accent2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0"/>
          <p:cNvSpPr txBox="1">
            <a:spLocks noGrp="1"/>
          </p:cNvSpPr>
          <p:nvPr>
            <p:ph type="title"/>
          </p:nvPr>
        </p:nvSpPr>
        <p:spPr>
          <a:xfrm>
            <a:off x="-335400" y="420700"/>
            <a:ext cx="9814800" cy="14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6" name="Google Shape;486;p10"/>
          <p:cNvGrpSpPr/>
          <p:nvPr/>
        </p:nvGrpSpPr>
        <p:grpSpPr>
          <a:xfrm>
            <a:off x="8676491" y="1037614"/>
            <a:ext cx="211118" cy="209432"/>
            <a:chOff x="2805975" y="1724475"/>
            <a:chExt cx="2006825" cy="1990800"/>
          </a:xfrm>
        </p:grpSpPr>
        <p:sp>
          <p:nvSpPr>
            <p:cNvPr id="487" name="Google Shape;487;p1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0"/>
          <p:cNvGrpSpPr/>
          <p:nvPr/>
        </p:nvGrpSpPr>
        <p:grpSpPr>
          <a:xfrm>
            <a:off x="256391" y="1037614"/>
            <a:ext cx="211118" cy="209432"/>
            <a:chOff x="2805975" y="1724475"/>
            <a:chExt cx="2006825" cy="1990800"/>
          </a:xfrm>
        </p:grpSpPr>
        <p:sp>
          <p:nvSpPr>
            <p:cNvPr id="490" name="Google Shape;490;p10"/>
            <p:cNvSpPr/>
            <p:nvPr/>
          </p:nvSpPr>
          <p:spPr>
            <a:xfrm>
              <a:off x="2805975" y="1724475"/>
              <a:ext cx="2006825" cy="1990800"/>
            </a:xfrm>
            <a:custGeom>
              <a:avLst/>
              <a:gdLst/>
              <a:ahLst/>
              <a:cxnLst/>
              <a:rect l="l" t="t" r="r" b="b"/>
              <a:pathLst>
                <a:path w="80273" h="79632" extrusionOk="0">
                  <a:moveTo>
                    <a:pt x="72568" y="79632"/>
                  </a:moveTo>
                  <a:cubicBezTo>
                    <a:pt x="70705" y="79632"/>
                    <a:pt x="68921" y="78891"/>
                    <a:pt x="67604" y="77577"/>
                  </a:cubicBezTo>
                  <a:lnTo>
                    <a:pt x="2721" y="12648"/>
                  </a:lnTo>
                  <a:cubicBezTo>
                    <a:pt x="1" y="9886"/>
                    <a:pt x="36" y="5442"/>
                    <a:pt x="2796" y="2721"/>
                  </a:cubicBezTo>
                  <a:cubicBezTo>
                    <a:pt x="5529" y="30"/>
                    <a:pt x="9915" y="30"/>
                    <a:pt x="12648" y="2721"/>
                  </a:cubicBezTo>
                  <a:lnTo>
                    <a:pt x="77533" y="67650"/>
                  </a:lnTo>
                  <a:cubicBezTo>
                    <a:pt x="80272" y="70394"/>
                    <a:pt x="80270" y="74838"/>
                    <a:pt x="77529" y="77579"/>
                  </a:cubicBezTo>
                  <a:cubicBezTo>
                    <a:pt x="76210" y="78893"/>
                    <a:pt x="74429" y="79632"/>
                    <a:pt x="72568" y="79632"/>
                  </a:cubicBezTo>
                  <a:close/>
                  <a:moveTo>
                    <a:pt x="7682" y="79632"/>
                  </a:moveTo>
                  <a:cubicBezTo>
                    <a:pt x="3804" y="79630"/>
                    <a:pt x="664" y="76484"/>
                    <a:pt x="666" y="72609"/>
                  </a:cubicBezTo>
                  <a:cubicBezTo>
                    <a:pt x="666" y="70748"/>
                    <a:pt x="1407" y="68967"/>
                    <a:pt x="2721" y="67650"/>
                  </a:cubicBezTo>
                  <a:lnTo>
                    <a:pt x="67606" y="2721"/>
                  </a:lnTo>
                  <a:cubicBezTo>
                    <a:pt x="70369" y="0"/>
                    <a:pt x="74813" y="36"/>
                    <a:pt x="77533" y="2800"/>
                  </a:cubicBezTo>
                  <a:cubicBezTo>
                    <a:pt x="80220" y="5533"/>
                    <a:pt x="80220" y="9917"/>
                    <a:pt x="77533" y="12650"/>
                  </a:cubicBezTo>
                  <a:lnTo>
                    <a:pt x="12648" y="77579"/>
                  </a:lnTo>
                  <a:cubicBezTo>
                    <a:pt x="11329" y="78893"/>
                    <a:pt x="9543" y="79632"/>
                    <a:pt x="7682" y="796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2704147">
              <a:off x="3632449" y="2551358"/>
              <a:ext cx="351715" cy="354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80" r:id="rId31"/>
    <p:sldLayoutId id="2147483681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38"/>
          <p:cNvSpPr txBox="1">
            <a:spLocks noGrp="1"/>
          </p:cNvSpPr>
          <p:nvPr>
            <p:ph type="ctrTitle"/>
          </p:nvPr>
        </p:nvSpPr>
        <p:spPr>
          <a:xfrm>
            <a:off x="800800" y="1916475"/>
            <a:ext cx="7083600" cy="21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0" dirty="0" err="1"/>
              <a:t>Nome:Rafaella</a:t>
            </a:r>
            <a:r>
              <a:rPr lang="pt-BR" sz="6000" dirty="0"/>
              <a:t> Marques </a:t>
            </a:r>
          </a:p>
        </p:txBody>
      </p:sp>
      <p:sp>
        <p:nvSpPr>
          <p:cNvPr id="2210" name="Google Shape;2210;p38"/>
          <p:cNvSpPr txBox="1">
            <a:spLocks noGrp="1"/>
          </p:cNvSpPr>
          <p:nvPr>
            <p:ph type="subTitle" idx="1"/>
          </p:nvPr>
        </p:nvSpPr>
        <p:spPr>
          <a:xfrm>
            <a:off x="2160731" y="4114503"/>
            <a:ext cx="1409340" cy="315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1" dirty="0" err="1"/>
              <a:t>Tema:Volêi</a:t>
            </a:r>
            <a:r>
              <a:rPr lang="pt-BR" sz="20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2211" name="Google Shape;2211;p38"/>
          <p:cNvGrpSpPr/>
          <p:nvPr/>
        </p:nvGrpSpPr>
        <p:grpSpPr>
          <a:xfrm>
            <a:off x="4609918" y="395152"/>
            <a:ext cx="4123728" cy="4351313"/>
            <a:chOff x="4778281" y="585674"/>
            <a:chExt cx="3860446" cy="4073500"/>
          </a:xfrm>
        </p:grpSpPr>
        <p:sp>
          <p:nvSpPr>
            <p:cNvPr id="2212" name="Google Shape;2212;p38"/>
            <p:cNvSpPr/>
            <p:nvPr/>
          </p:nvSpPr>
          <p:spPr>
            <a:xfrm>
              <a:off x="4907350" y="585674"/>
              <a:ext cx="657020" cy="708491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5421612" y="1249269"/>
              <a:ext cx="73017" cy="83258"/>
            </a:xfrm>
            <a:custGeom>
              <a:avLst/>
              <a:gdLst/>
              <a:ahLst/>
              <a:cxnLst/>
              <a:rect l="l" t="t" r="r" b="b"/>
              <a:pathLst>
                <a:path w="549" h="626" extrusionOk="0">
                  <a:moveTo>
                    <a:pt x="549" y="322"/>
                  </a:moveTo>
                  <a:cubicBezTo>
                    <a:pt x="522" y="370"/>
                    <a:pt x="489" y="390"/>
                    <a:pt x="455" y="406"/>
                  </a:cubicBezTo>
                  <a:cubicBezTo>
                    <a:pt x="311" y="479"/>
                    <a:pt x="165" y="550"/>
                    <a:pt x="11" y="626"/>
                  </a:cubicBezTo>
                  <a:cubicBezTo>
                    <a:pt x="7" y="604"/>
                    <a:pt x="1" y="588"/>
                    <a:pt x="3" y="571"/>
                  </a:cubicBezTo>
                  <a:cubicBezTo>
                    <a:pt x="8" y="511"/>
                    <a:pt x="16" y="451"/>
                    <a:pt x="25" y="391"/>
                  </a:cubicBezTo>
                  <a:cubicBezTo>
                    <a:pt x="40" y="285"/>
                    <a:pt x="52" y="181"/>
                    <a:pt x="45" y="74"/>
                  </a:cubicBezTo>
                  <a:cubicBezTo>
                    <a:pt x="44" y="59"/>
                    <a:pt x="45" y="44"/>
                    <a:pt x="49" y="29"/>
                  </a:cubicBezTo>
                  <a:cubicBezTo>
                    <a:pt x="52" y="13"/>
                    <a:pt x="81" y="0"/>
                    <a:pt x="95" y="9"/>
                  </a:cubicBezTo>
                  <a:cubicBezTo>
                    <a:pt x="104" y="15"/>
                    <a:pt x="115" y="21"/>
                    <a:pt x="122" y="28"/>
                  </a:cubicBezTo>
                  <a:cubicBezTo>
                    <a:pt x="216" y="125"/>
                    <a:pt x="330" y="192"/>
                    <a:pt x="446" y="256"/>
                  </a:cubicBezTo>
                  <a:cubicBezTo>
                    <a:pt x="479" y="275"/>
                    <a:pt x="509" y="297"/>
                    <a:pt x="549" y="322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5421594" y="1652460"/>
              <a:ext cx="762223" cy="593313"/>
            </a:xfrm>
            <a:custGeom>
              <a:avLst/>
              <a:gdLst/>
              <a:ahLst/>
              <a:cxnLst/>
              <a:rect l="l" t="t" r="r" b="b"/>
              <a:pathLst>
                <a:path w="5731" h="4461" extrusionOk="0">
                  <a:moveTo>
                    <a:pt x="2862" y="1"/>
                  </a:moveTo>
                  <a:cubicBezTo>
                    <a:pt x="2729" y="1"/>
                    <a:pt x="2596" y="21"/>
                    <a:pt x="2469" y="56"/>
                  </a:cubicBezTo>
                  <a:cubicBezTo>
                    <a:pt x="2097" y="156"/>
                    <a:pt x="1770" y="372"/>
                    <a:pt x="1452" y="590"/>
                  </a:cubicBezTo>
                  <a:cubicBezTo>
                    <a:pt x="1437" y="562"/>
                    <a:pt x="1418" y="536"/>
                    <a:pt x="1401" y="510"/>
                  </a:cubicBezTo>
                  <a:cubicBezTo>
                    <a:pt x="1360" y="454"/>
                    <a:pt x="1301" y="392"/>
                    <a:pt x="1238" y="392"/>
                  </a:cubicBezTo>
                  <a:cubicBezTo>
                    <a:pt x="1227" y="392"/>
                    <a:pt x="1215" y="394"/>
                    <a:pt x="1204" y="399"/>
                  </a:cubicBezTo>
                  <a:cubicBezTo>
                    <a:pt x="1169" y="412"/>
                    <a:pt x="1145" y="444"/>
                    <a:pt x="1124" y="474"/>
                  </a:cubicBezTo>
                  <a:cubicBezTo>
                    <a:pt x="837" y="882"/>
                    <a:pt x="551" y="1289"/>
                    <a:pt x="264" y="1697"/>
                  </a:cubicBezTo>
                  <a:cubicBezTo>
                    <a:pt x="180" y="1817"/>
                    <a:pt x="93" y="1940"/>
                    <a:pt x="56" y="2083"/>
                  </a:cubicBezTo>
                  <a:cubicBezTo>
                    <a:pt x="1" y="2287"/>
                    <a:pt x="60" y="2519"/>
                    <a:pt x="205" y="2672"/>
                  </a:cubicBezTo>
                  <a:cubicBezTo>
                    <a:pt x="323" y="2797"/>
                    <a:pt x="493" y="2868"/>
                    <a:pt x="664" y="2868"/>
                  </a:cubicBezTo>
                  <a:cubicBezTo>
                    <a:pt x="705" y="2868"/>
                    <a:pt x="745" y="2864"/>
                    <a:pt x="786" y="2856"/>
                  </a:cubicBezTo>
                  <a:lnTo>
                    <a:pt x="2309" y="3498"/>
                  </a:lnTo>
                  <a:cubicBezTo>
                    <a:pt x="2695" y="4087"/>
                    <a:pt x="3389" y="4461"/>
                    <a:pt x="4094" y="4461"/>
                  </a:cubicBezTo>
                  <a:cubicBezTo>
                    <a:pt x="4102" y="4461"/>
                    <a:pt x="4111" y="4461"/>
                    <a:pt x="4119" y="4460"/>
                  </a:cubicBezTo>
                  <a:cubicBezTo>
                    <a:pt x="4445" y="4456"/>
                    <a:pt x="4837" y="4304"/>
                    <a:pt x="4870" y="3980"/>
                  </a:cubicBezTo>
                  <a:cubicBezTo>
                    <a:pt x="4912" y="3991"/>
                    <a:pt x="4954" y="3996"/>
                    <a:pt x="4996" y="3996"/>
                  </a:cubicBezTo>
                  <a:cubicBezTo>
                    <a:pt x="5272" y="3996"/>
                    <a:pt x="5537" y="3781"/>
                    <a:pt x="5627" y="3512"/>
                  </a:cubicBezTo>
                  <a:cubicBezTo>
                    <a:pt x="5730" y="3202"/>
                    <a:pt x="5642" y="2855"/>
                    <a:pt x="5475" y="2575"/>
                  </a:cubicBezTo>
                  <a:cubicBezTo>
                    <a:pt x="5371" y="2403"/>
                    <a:pt x="5223" y="2240"/>
                    <a:pt x="5026" y="2201"/>
                  </a:cubicBezTo>
                  <a:cubicBezTo>
                    <a:pt x="5060" y="1761"/>
                    <a:pt x="4902" y="1309"/>
                    <a:pt x="4602" y="986"/>
                  </a:cubicBezTo>
                  <a:cubicBezTo>
                    <a:pt x="4552" y="931"/>
                    <a:pt x="4496" y="879"/>
                    <a:pt x="4427" y="852"/>
                  </a:cubicBezTo>
                  <a:cubicBezTo>
                    <a:pt x="4389" y="837"/>
                    <a:pt x="4350" y="831"/>
                    <a:pt x="4311" y="831"/>
                  </a:cubicBezTo>
                  <a:cubicBezTo>
                    <a:pt x="4193" y="831"/>
                    <a:pt x="4072" y="888"/>
                    <a:pt x="3963" y="944"/>
                  </a:cubicBezTo>
                  <a:cubicBezTo>
                    <a:pt x="3955" y="806"/>
                    <a:pt x="3872" y="679"/>
                    <a:pt x="3756" y="604"/>
                  </a:cubicBezTo>
                  <a:cubicBezTo>
                    <a:pt x="3754" y="595"/>
                    <a:pt x="3753" y="586"/>
                    <a:pt x="3750" y="578"/>
                  </a:cubicBezTo>
                  <a:cubicBezTo>
                    <a:pt x="3677" y="332"/>
                    <a:pt x="3466" y="143"/>
                    <a:pt x="3225" y="59"/>
                  </a:cubicBezTo>
                  <a:cubicBezTo>
                    <a:pt x="3108" y="19"/>
                    <a:pt x="2985" y="1"/>
                    <a:pt x="2862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8191182" y="4125446"/>
              <a:ext cx="447545" cy="533729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304" y="1"/>
                  </a:moveTo>
                  <a:cubicBezTo>
                    <a:pt x="252" y="1"/>
                    <a:pt x="201" y="3"/>
                    <a:pt x="149" y="6"/>
                  </a:cubicBezTo>
                  <a:lnTo>
                    <a:pt x="264" y="819"/>
                  </a:lnTo>
                  <a:cubicBezTo>
                    <a:pt x="39" y="897"/>
                    <a:pt x="0" y="1221"/>
                    <a:pt x="121" y="1426"/>
                  </a:cubicBezTo>
                  <a:cubicBezTo>
                    <a:pt x="243" y="1630"/>
                    <a:pt x="465" y="1749"/>
                    <a:pt x="661" y="1884"/>
                  </a:cubicBezTo>
                  <a:cubicBezTo>
                    <a:pt x="1465" y="2438"/>
                    <a:pt x="1950" y="3365"/>
                    <a:pt x="2745" y="3933"/>
                  </a:cubicBezTo>
                  <a:cubicBezTo>
                    <a:pt x="2798" y="3970"/>
                    <a:pt x="2855" y="4007"/>
                    <a:pt x="2919" y="4012"/>
                  </a:cubicBezTo>
                  <a:cubicBezTo>
                    <a:pt x="2924" y="4013"/>
                    <a:pt x="2929" y="4013"/>
                    <a:pt x="2934" y="4013"/>
                  </a:cubicBezTo>
                  <a:cubicBezTo>
                    <a:pt x="3043" y="4013"/>
                    <a:pt x="3134" y="3922"/>
                    <a:pt x="3188" y="3826"/>
                  </a:cubicBezTo>
                  <a:cubicBezTo>
                    <a:pt x="3364" y="3515"/>
                    <a:pt x="3307" y="3129"/>
                    <a:pt x="3217" y="2784"/>
                  </a:cubicBezTo>
                  <a:cubicBezTo>
                    <a:pt x="3025" y="2060"/>
                    <a:pt x="2695" y="1358"/>
                    <a:pt x="2167" y="827"/>
                  </a:cubicBezTo>
                  <a:cubicBezTo>
                    <a:pt x="1676" y="333"/>
                    <a:pt x="997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263350" y="3633083"/>
              <a:ext cx="1319360" cy="756770"/>
            </a:xfrm>
            <a:custGeom>
              <a:avLst/>
              <a:gdLst/>
              <a:ahLst/>
              <a:cxnLst/>
              <a:rect l="l" t="t" r="r" b="b"/>
              <a:pathLst>
                <a:path w="9920" h="5690" extrusionOk="0">
                  <a:moveTo>
                    <a:pt x="3194" y="1"/>
                  </a:moveTo>
                  <a:lnTo>
                    <a:pt x="1" y="1134"/>
                  </a:lnTo>
                  <a:cubicBezTo>
                    <a:pt x="1" y="1134"/>
                    <a:pt x="3164" y="5432"/>
                    <a:pt x="3778" y="5678"/>
                  </a:cubicBezTo>
                  <a:cubicBezTo>
                    <a:pt x="3797" y="5685"/>
                    <a:pt x="3822" y="5689"/>
                    <a:pt x="3850" y="5689"/>
                  </a:cubicBezTo>
                  <a:cubicBezTo>
                    <a:pt x="4734" y="5689"/>
                    <a:pt x="9920" y="2146"/>
                    <a:pt x="9920" y="2146"/>
                  </a:cubicBezTo>
                  <a:cubicBezTo>
                    <a:pt x="9920" y="2146"/>
                    <a:pt x="8967" y="1348"/>
                    <a:pt x="8876" y="1348"/>
                  </a:cubicBezTo>
                  <a:cubicBezTo>
                    <a:pt x="8784" y="1348"/>
                    <a:pt x="7678" y="1932"/>
                    <a:pt x="7279" y="1962"/>
                  </a:cubicBezTo>
                  <a:cubicBezTo>
                    <a:pt x="6880" y="1993"/>
                    <a:pt x="5160" y="2177"/>
                    <a:pt x="4607" y="2822"/>
                  </a:cubicBezTo>
                  <a:cubicBezTo>
                    <a:pt x="4607" y="2760"/>
                    <a:pt x="3194" y="1"/>
                    <a:pt x="3194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7199270" y="3812233"/>
              <a:ext cx="383439" cy="244720"/>
            </a:xfrm>
            <a:custGeom>
              <a:avLst/>
              <a:gdLst/>
              <a:ahLst/>
              <a:cxnLst/>
              <a:rect l="l" t="t" r="r" b="b"/>
              <a:pathLst>
                <a:path w="2883" h="1840" extrusionOk="0">
                  <a:moveTo>
                    <a:pt x="1839" y="1"/>
                  </a:moveTo>
                  <a:cubicBezTo>
                    <a:pt x="1747" y="1"/>
                    <a:pt x="641" y="585"/>
                    <a:pt x="242" y="615"/>
                  </a:cubicBezTo>
                  <a:cubicBezTo>
                    <a:pt x="186" y="620"/>
                    <a:pt x="102" y="627"/>
                    <a:pt x="0" y="639"/>
                  </a:cubicBezTo>
                  <a:cubicBezTo>
                    <a:pt x="468" y="743"/>
                    <a:pt x="918" y="924"/>
                    <a:pt x="1156" y="1324"/>
                  </a:cubicBezTo>
                  <a:cubicBezTo>
                    <a:pt x="1251" y="1484"/>
                    <a:pt x="1301" y="1658"/>
                    <a:pt x="1319" y="1840"/>
                  </a:cubicBezTo>
                  <a:cubicBezTo>
                    <a:pt x="2215" y="1256"/>
                    <a:pt x="2883" y="799"/>
                    <a:pt x="2883" y="799"/>
                  </a:cubicBezTo>
                  <a:cubicBezTo>
                    <a:pt x="2883" y="799"/>
                    <a:pt x="1930" y="1"/>
                    <a:pt x="1839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798408" y="3207885"/>
              <a:ext cx="1542534" cy="1090201"/>
            </a:xfrm>
            <a:custGeom>
              <a:avLst/>
              <a:gdLst/>
              <a:ahLst/>
              <a:cxnLst/>
              <a:rect l="l" t="t" r="r" b="b"/>
              <a:pathLst>
                <a:path w="11598" h="8197" extrusionOk="0">
                  <a:moveTo>
                    <a:pt x="1997" y="1"/>
                  </a:moveTo>
                  <a:lnTo>
                    <a:pt x="0" y="2672"/>
                  </a:lnTo>
                  <a:cubicBezTo>
                    <a:pt x="0" y="2672"/>
                    <a:pt x="4495" y="5436"/>
                    <a:pt x="5396" y="5682"/>
                  </a:cubicBezTo>
                  <a:cubicBezTo>
                    <a:pt x="6284" y="5924"/>
                    <a:pt x="10594" y="8197"/>
                    <a:pt x="10941" y="8197"/>
                  </a:cubicBezTo>
                  <a:cubicBezTo>
                    <a:pt x="10945" y="8197"/>
                    <a:pt x="10949" y="8196"/>
                    <a:pt x="10953" y="8196"/>
                  </a:cubicBezTo>
                  <a:cubicBezTo>
                    <a:pt x="11198" y="8133"/>
                    <a:pt x="11598" y="7612"/>
                    <a:pt x="11444" y="7305"/>
                  </a:cubicBezTo>
                  <a:cubicBezTo>
                    <a:pt x="11290" y="6998"/>
                    <a:pt x="8292" y="4392"/>
                    <a:pt x="7739" y="4084"/>
                  </a:cubicBezTo>
                  <a:cubicBezTo>
                    <a:pt x="7187" y="3778"/>
                    <a:pt x="6533" y="4024"/>
                    <a:pt x="6225" y="3748"/>
                  </a:cubicBezTo>
                  <a:cubicBezTo>
                    <a:pt x="5919" y="3471"/>
                    <a:pt x="2365" y="215"/>
                    <a:pt x="1997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5984582" y="2865412"/>
              <a:ext cx="1127707" cy="964250"/>
            </a:xfrm>
            <a:custGeom>
              <a:avLst/>
              <a:gdLst/>
              <a:ahLst/>
              <a:cxnLst/>
              <a:rect l="l" t="t" r="r" b="b"/>
              <a:pathLst>
                <a:path w="8479" h="7250" extrusionOk="0">
                  <a:moveTo>
                    <a:pt x="4060" y="1"/>
                  </a:moveTo>
                  <a:lnTo>
                    <a:pt x="0" y="1944"/>
                  </a:lnTo>
                  <a:cubicBezTo>
                    <a:pt x="0" y="2064"/>
                    <a:pt x="439" y="3661"/>
                    <a:pt x="838" y="4938"/>
                  </a:cubicBezTo>
                  <a:cubicBezTo>
                    <a:pt x="1238" y="6215"/>
                    <a:pt x="1787" y="7198"/>
                    <a:pt x="1939" y="7248"/>
                  </a:cubicBezTo>
                  <a:cubicBezTo>
                    <a:pt x="1942" y="7249"/>
                    <a:pt x="1947" y="7250"/>
                    <a:pt x="1953" y="7250"/>
                  </a:cubicBezTo>
                  <a:cubicBezTo>
                    <a:pt x="2234" y="7250"/>
                    <a:pt x="5450" y="6158"/>
                    <a:pt x="5499" y="5960"/>
                  </a:cubicBezTo>
                  <a:cubicBezTo>
                    <a:pt x="5550" y="5758"/>
                    <a:pt x="4868" y="4598"/>
                    <a:pt x="4868" y="4598"/>
                  </a:cubicBezTo>
                  <a:lnTo>
                    <a:pt x="4868" y="4598"/>
                  </a:lnTo>
                  <a:cubicBezTo>
                    <a:pt x="4868" y="4598"/>
                    <a:pt x="5732" y="5658"/>
                    <a:pt x="6069" y="5658"/>
                  </a:cubicBezTo>
                  <a:cubicBezTo>
                    <a:pt x="6073" y="5658"/>
                    <a:pt x="6076" y="5658"/>
                    <a:pt x="6080" y="5658"/>
                  </a:cubicBezTo>
                  <a:cubicBezTo>
                    <a:pt x="6408" y="5632"/>
                    <a:pt x="8176" y="4370"/>
                    <a:pt x="8454" y="2603"/>
                  </a:cubicBezTo>
                  <a:cubicBezTo>
                    <a:pt x="8479" y="2350"/>
                    <a:pt x="5676" y="228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5171421" y="1718694"/>
              <a:ext cx="1405677" cy="1468852"/>
            </a:xfrm>
            <a:custGeom>
              <a:avLst/>
              <a:gdLst/>
              <a:ahLst/>
              <a:cxnLst/>
              <a:rect l="l" t="t" r="r" b="b"/>
              <a:pathLst>
                <a:path w="10569" h="11044" extrusionOk="0">
                  <a:moveTo>
                    <a:pt x="6866" y="1"/>
                  </a:moveTo>
                  <a:cubicBezTo>
                    <a:pt x="6287" y="1"/>
                    <a:pt x="5577" y="302"/>
                    <a:pt x="5366" y="537"/>
                  </a:cubicBezTo>
                  <a:cubicBezTo>
                    <a:pt x="5031" y="909"/>
                    <a:pt x="5712" y="3138"/>
                    <a:pt x="5296" y="3470"/>
                  </a:cubicBezTo>
                  <a:cubicBezTo>
                    <a:pt x="5265" y="3494"/>
                    <a:pt x="5224" y="3506"/>
                    <a:pt x="5173" y="3506"/>
                  </a:cubicBezTo>
                  <a:cubicBezTo>
                    <a:pt x="4588" y="3506"/>
                    <a:pt x="2797" y="2000"/>
                    <a:pt x="2047" y="2000"/>
                  </a:cubicBezTo>
                  <a:cubicBezTo>
                    <a:pt x="1990" y="2000"/>
                    <a:pt x="1940" y="2008"/>
                    <a:pt x="1896" y="2026"/>
                  </a:cubicBezTo>
                  <a:cubicBezTo>
                    <a:pt x="1896" y="2026"/>
                    <a:pt x="129" y="2578"/>
                    <a:pt x="65" y="3573"/>
                  </a:cubicBezTo>
                  <a:cubicBezTo>
                    <a:pt x="0" y="4567"/>
                    <a:pt x="2671" y="5345"/>
                    <a:pt x="2873" y="5702"/>
                  </a:cubicBezTo>
                  <a:cubicBezTo>
                    <a:pt x="3073" y="6059"/>
                    <a:pt x="3020" y="7205"/>
                    <a:pt x="3422" y="7688"/>
                  </a:cubicBezTo>
                  <a:cubicBezTo>
                    <a:pt x="3826" y="8169"/>
                    <a:pt x="4881" y="8883"/>
                    <a:pt x="5043" y="9165"/>
                  </a:cubicBezTo>
                  <a:cubicBezTo>
                    <a:pt x="5204" y="9448"/>
                    <a:pt x="5526" y="10614"/>
                    <a:pt x="5890" y="10938"/>
                  </a:cubicBezTo>
                  <a:cubicBezTo>
                    <a:pt x="5976" y="11015"/>
                    <a:pt x="6104" y="11044"/>
                    <a:pt x="6251" y="11044"/>
                  </a:cubicBezTo>
                  <a:cubicBezTo>
                    <a:pt x="6724" y="11044"/>
                    <a:pt x="7382" y="10738"/>
                    <a:pt x="7382" y="10738"/>
                  </a:cubicBezTo>
                  <a:cubicBezTo>
                    <a:pt x="7382" y="10738"/>
                    <a:pt x="8188" y="10416"/>
                    <a:pt x="8552" y="9770"/>
                  </a:cubicBezTo>
                  <a:cubicBezTo>
                    <a:pt x="8915" y="9125"/>
                    <a:pt x="10569" y="9230"/>
                    <a:pt x="10528" y="8331"/>
                  </a:cubicBezTo>
                  <a:cubicBezTo>
                    <a:pt x="10488" y="7431"/>
                    <a:pt x="9520" y="6422"/>
                    <a:pt x="9358" y="6140"/>
                  </a:cubicBezTo>
                  <a:cubicBezTo>
                    <a:pt x="9197" y="5858"/>
                    <a:pt x="7695" y="563"/>
                    <a:pt x="7620" y="386"/>
                  </a:cubicBezTo>
                  <a:cubicBezTo>
                    <a:pt x="7499" y="105"/>
                    <a:pt x="7205" y="1"/>
                    <a:pt x="68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4981497" y="1228858"/>
              <a:ext cx="469623" cy="973028"/>
            </a:xfrm>
            <a:custGeom>
              <a:avLst/>
              <a:gdLst/>
              <a:ahLst/>
              <a:cxnLst/>
              <a:rect l="l" t="t" r="r" b="b"/>
              <a:pathLst>
                <a:path w="3531" h="731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90" y="3748"/>
                    <a:pt x="539" y="4238"/>
                  </a:cubicBezTo>
                  <a:cubicBezTo>
                    <a:pt x="687" y="4719"/>
                    <a:pt x="1699" y="7155"/>
                    <a:pt x="1820" y="7155"/>
                  </a:cubicBezTo>
                  <a:cubicBezTo>
                    <a:pt x="1823" y="7155"/>
                    <a:pt x="1824" y="7154"/>
                    <a:pt x="1826" y="7153"/>
                  </a:cubicBezTo>
                  <a:cubicBezTo>
                    <a:pt x="1915" y="7060"/>
                    <a:pt x="2873" y="7315"/>
                    <a:pt x="3441" y="5886"/>
                  </a:cubicBezTo>
                  <a:cubicBezTo>
                    <a:pt x="3530" y="5834"/>
                    <a:pt x="2274" y="4170"/>
                    <a:pt x="2154" y="3910"/>
                  </a:cubicBezTo>
                  <a:cubicBezTo>
                    <a:pt x="2035" y="3650"/>
                    <a:pt x="838" y="210"/>
                    <a:pt x="838" y="2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5583987" y="955013"/>
              <a:ext cx="618051" cy="885381"/>
            </a:xfrm>
            <a:custGeom>
              <a:avLst/>
              <a:gdLst/>
              <a:ahLst/>
              <a:cxnLst/>
              <a:rect l="l" t="t" r="r" b="b"/>
              <a:pathLst>
                <a:path w="4647" h="6657" extrusionOk="0">
                  <a:moveTo>
                    <a:pt x="402" y="1"/>
                  </a:moveTo>
                  <a:lnTo>
                    <a:pt x="0" y="765"/>
                  </a:lnTo>
                  <a:cubicBezTo>
                    <a:pt x="0" y="765"/>
                    <a:pt x="1767" y="3950"/>
                    <a:pt x="1881" y="4212"/>
                  </a:cubicBezTo>
                  <a:cubicBezTo>
                    <a:pt x="1995" y="4473"/>
                    <a:pt x="2392" y="6489"/>
                    <a:pt x="2494" y="6489"/>
                  </a:cubicBezTo>
                  <a:cubicBezTo>
                    <a:pt x="2495" y="6489"/>
                    <a:pt x="2496" y="6489"/>
                    <a:pt x="2497" y="6489"/>
                  </a:cubicBezTo>
                  <a:cubicBezTo>
                    <a:pt x="2829" y="6610"/>
                    <a:pt x="3108" y="6657"/>
                    <a:pt x="3343" y="6657"/>
                  </a:cubicBezTo>
                  <a:cubicBezTo>
                    <a:pt x="4130" y="6657"/>
                    <a:pt x="4419" y="6132"/>
                    <a:pt x="4518" y="6128"/>
                  </a:cubicBezTo>
                  <a:cubicBezTo>
                    <a:pt x="4646" y="6122"/>
                    <a:pt x="3467" y="3664"/>
                    <a:pt x="3202" y="3226"/>
                  </a:cubicBezTo>
                  <a:cubicBezTo>
                    <a:pt x="2937" y="2789"/>
                    <a:pt x="402" y="1"/>
                    <a:pt x="40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5725099" y="2051724"/>
              <a:ext cx="185535" cy="418019"/>
            </a:xfrm>
            <a:custGeom>
              <a:avLst/>
              <a:gdLst/>
              <a:ahLst/>
              <a:cxnLst/>
              <a:rect l="l" t="t" r="r" b="b"/>
              <a:pathLst>
                <a:path w="1395" h="3143" extrusionOk="0">
                  <a:moveTo>
                    <a:pt x="1140" y="1"/>
                  </a:moveTo>
                  <a:lnTo>
                    <a:pt x="1" y="1637"/>
                  </a:lnTo>
                  <a:cubicBezTo>
                    <a:pt x="183" y="1777"/>
                    <a:pt x="253" y="2019"/>
                    <a:pt x="283" y="2246"/>
                  </a:cubicBezTo>
                  <a:cubicBezTo>
                    <a:pt x="312" y="2475"/>
                    <a:pt x="313" y="2712"/>
                    <a:pt x="399" y="2926"/>
                  </a:cubicBezTo>
                  <a:cubicBezTo>
                    <a:pt x="427" y="2994"/>
                    <a:pt x="466" y="3061"/>
                    <a:pt x="527" y="3102"/>
                  </a:cubicBezTo>
                  <a:cubicBezTo>
                    <a:pt x="569" y="3130"/>
                    <a:pt x="619" y="3142"/>
                    <a:pt x="670" y="3142"/>
                  </a:cubicBezTo>
                  <a:cubicBezTo>
                    <a:pt x="720" y="3142"/>
                    <a:pt x="770" y="3130"/>
                    <a:pt x="816" y="3109"/>
                  </a:cubicBezTo>
                  <a:cubicBezTo>
                    <a:pt x="907" y="3065"/>
                    <a:pt x="978" y="2990"/>
                    <a:pt x="1039" y="2909"/>
                  </a:cubicBezTo>
                  <a:cubicBezTo>
                    <a:pt x="1276" y="2594"/>
                    <a:pt x="1374" y="2191"/>
                    <a:pt x="1384" y="1797"/>
                  </a:cubicBezTo>
                  <a:cubicBezTo>
                    <a:pt x="1394" y="1404"/>
                    <a:pt x="1323" y="1012"/>
                    <a:pt x="1252" y="624"/>
                  </a:cubicBezTo>
                  <a:cubicBezTo>
                    <a:pt x="1215" y="416"/>
                    <a:pt x="1177" y="208"/>
                    <a:pt x="1140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5473464" y="1856614"/>
              <a:ext cx="422009" cy="457254"/>
            </a:xfrm>
            <a:custGeom>
              <a:avLst/>
              <a:gdLst/>
              <a:ahLst/>
              <a:cxnLst/>
              <a:rect l="l" t="t" r="r" b="b"/>
              <a:pathLst>
                <a:path w="3173" h="3438" extrusionOk="0">
                  <a:moveTo>
                    <a:pt x="1232" y="0"/>
                  </a:moveTo>
                  <a:cubicBezTo>
                    <a:pt x="1196" y="9"/>
                    <a:pt x="1160" y="19"/>
                    <a:pt x="1122" y="31"/>
                  </a:cubicBezTo>
                  <a:lnTo>
                    <a:pt x="1199" y="31"/>
                  </a:lnTo>
                  <a:cubicBezTo>
                    <a:pt x="728" y="61"/>
                    <a:pt x="242" y="592"/>
                    <a:pt x="121" y="850"/>
                  </a:cubicBezTo>
                  <a:cubicBezTo>
                    <a:pt x="0" y="1108"/>
                    <a:pt x="425" y="2018"/>
                    <a:pt x="470" y="2185"/>
                  </a:cubicBezTo>
                  <a:cubicBezTo>
                    <a:pt x="516" y="2352"/>
                    <a:pt x="896" y="3315"/>
                    <a:pt x="1366" y="3406"/>
                  </a:cubicBezTo>
                  <a:cubicBezTo>
                    <a:pt x="1459" y="3424"/>
                    <a:pt x="1562" y="3438"/>
                    <a:pt x="1672" y="3438"/>
                  </a:cubicBezTo>
                  <a:cubicBezTo>
                    <a:pt x="2116" y="3438"/>
                    <a:pt x="2673" y="3207"/>
                    <a:pt x="3152" y="2077"/>
                  </a:cubicBezTo>
                  <a:cubicBezTo>
                    <a:pt x="3152" y="2078"/>
                    <a:pt x="3152" y="2078"/>
                    <a:pt x="3153" y="2078"/>
                  </a:cubicBezTo>
                  <a:cubicBezTo>
                    <a:pt x="3173" y="2078"/>
                    <a:pt x="3150" y="1824"/>
                    <a:pt x="3113" y="1524"/>
                  </a:cubicBezTo>
                  <a:cubicBezTo>
                    <a:pt x="3102" y="1519"/>
                    <a:pt x="3091" y="1518"/>
                    <a:pt x="3079" y="1513"/>
                  </a:cubicBezTo>
                  <a:cubicBezTo>
                    <a:pt x="2966" y="1473"/>
                    <a:pt x="2866" y="1377"/>
                    <a:pt x="2855" y="1257"/>
                  </a:cubicBezTo>
                  <a:cubicBezTo>
                    <a:pt x="2794" y="1296"/>
                    <a:pt x="2728" y="1313"/>
                    <a:pt x="2661" y="1313"/>
                  </a:cubicBezTo>
                  <a:cubicBezTo>
                    <a:pt x="2487" y="1313"/>
                    <a:pt x="2303" y="1204"/>
                    <a:pt x="2173" y="1074"/>
                  </a:cubicBezTo>
                  <a:cubicBezTo>
                    <a:pt x="2031" y="932"/>
                    <a:pt x="1917" y="766"/>
                    <a:pt x="1832" y="584"/>
                  </a:cubicBezTo>
                  <a:lnTo>
                    <a:pt x="1832" y="584"/>
                  </a:lnTo>
                  <a:cubicBezTo>
                    <a:pt x="1839" y="626"/>
                    <a:pt x="1842" y="667"/>
                    <a:pt x="1840" y="709"/>
                  </a:cubicBezTo>
                  <a:cubicBezTo>
                    <a:pt x="1838" y="737"/>
                    <a:pt x="1832" y="766"/>
                    <a:pt x="1810" y="782"/>
                  </a:cubicBezTo>
                  <a:cubicBezTo>
                    <a:pt x="1799" y="790"/>
                    <a:pt x="1787" y="793"/>
                    <a:pt x="1775" y="793"/>
                  </a:cubicBezTo>
                  <a:cubicBezTo>
                    <a:pt x="1749" y="793"/>
                    <a:pt x="1721" y="780"/>
                    <a:pt x="1699" y="765"/>
                  </a:cubicBezTo>
                  <a:cubicBezTo>
                    <a:pt x="1443" y="595"/>
                    <a:pt x="1318" y="302"/>
                    <a:pt x="123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5705947" y="1906888"/>
              <a:ext cx="11039" cy="27531"/>
            </a:xfrm>
            <a:custGeom>
              <a:avLst/>
              <a:gdLst/>
              <a:ahLst/>
              <a:cxnLst/>
              <a:rect l="l" t="t" r="r" b="b"/>
              <a:pathLst>
                <a:path w="83" h="207" extrusionOk="0">
                  <a:moveTo>
                    <a:pt x="1" y="0"/>
                  </a:moveTo>
                  <a:cubicBezTo>
                    <a:pt x="24" y="71"/>
                    <a:pt x="52" y="139"/>
                    <a:pt x="83" y="206"/>
                  </a:cubicBezTo>
                  <a:cubicBezTo>
                    <a:pt x="70" y="133"/>
                    <a:pt x="43" y="61"/>
                    <a:pt x="1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5747177" y="2051591"/>
              <a:ext cx="77938" cy="78071"/>
            </a:xfrm>
            <a:custGeom>
              <a:avLst/>
              <a:gdLst/>
              <a:ahLst/>
              <a:cxnLst/>
              <a:rect l="l" t="t" r="r" b="b"/>
              <a:pathLst>
                <a:path w="586" h="587" extrusionOk="0">
                  <a:moveTo>
                    <a:pt x="293" y="1"/>
                  </a:moveTo>
                  <a:cubicBezTo>
                    <a:pt x="132" y="1"/>
                    <a:pt x="0" y="132"/>
                    <a:pt x="0" y="294"/>
                  </a:cubicBezTo>
                  <a:cubicBezTo>
                    <a:pt x="0" y="455"/>
                    <a:pt x="132" y="587"/>
                    <a:pt x="293" y="587"/>
                  </a:cubicBezTo>
                  <a:cubicBezTo>
                    <a:pt x="455" y="587"/>
                    <a:pt x="585" y="455"/>
                    <a:pt x="585" y="294"/>
                  </a:cubicBezTo>
                  <a:cubicBezTo>
                    <a:pt x="585" y="132"/>
                    <a:pt x="455" y="1"/>
                    <a:pt x="293" y="1"/>
                  </a:cubicBezTo>
                  <a:close/>
                </a:path>
              </a:pathLst>
            </a:custGeom>
            <a:solidFill>
              <a:srgbClr val="FF7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5531851" y="2127666"/>
              <a:ext cx="61712" cy="77406"/>
            </a:xfrm>
            <a:custGeom>
              <a:avLst/>
              <a:gdLst/>
              <a:ahLst/>
              <a:cxnLst/>
              <a:rect l="l" t="t" r="r" b="b"/>
              <a:pathLst>
                <a:path w="464" h="582" extrusionOk="0">
                  <a:moveTo>
                    <a:pt x="172" y="0"/>
                  </a:moveTo>
                  <a:cubicBezTo>
                    <a:pt x="107" y="0"/>
                    <a:pt x="48" y="22"/>
                    <a:pt x="0" y="57"/>
                  </a:cubicBezTo>
                  <a:cubicBezTo>
                    <a:pt x="15" y="96"/>
                    <a:pt x="26" y="127"/>
                    <a:pt x="31" y="147"/>
                  </a:cubicBezTo>
                  <a:cubicBezTo>
                    <a:pt x="48" y="210"/>
                    <a:pt x="112" y="384"/>
                    <a:pt x="210" y="582"/>
                  </a:cubicBezTo>
                  <a:cubicBezTo>
                    <a:pt x="353" y="563"/>
                    <a:pt x="464" y="442"/>
                    <a:pt x="464" y="293"/>
                  </a:cubicBezTo>
                  <a:cubicBezTo>
                    <a:pt x="464" y="132"/>
                    <a:pt x="333" y="0"/>
                    <a:pt x="172" y="0"/>
                  </a:cubicBezTo>
                  <a:close/>
                </a:path>
              </a:pathLst>
            </a:custGeom>
            <a:solidFill>
              <a:srgbClr val="FF7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 rot="124101">
              <a:off x="5366992" y="729983"/>
              <a:ext cx="350041" cy="347115"/>
            </a:xfrm>
            <a:custGeom>
              <a:avLst/>
              <a:gdLst/>
              <a:ahLst/>
              <a:cxnLst/>
              <a:rect l="l" t="t" r="r" b="b"/>
              <a:pathLst>
                <a:path w="2632" h="2610" extrusionOk="0">
                  <a:moveTo>
                    <a:pt x="649" y="0"/>
                  </a:moveTo>
                  <a:cubicBezTo>
                    <a:pt x="435" y="0"/>
                    <a:pt x="242" y="90"/>
                    <a:pt x="242" y="90"/>
                  </a:cubicBezTo>
                  <a:cubicBezTo>
                    <a:pt x="242" y="90"/>
                    <a:pt x="203" y="65"/>
                    <a:pt x="156" y="65"/>
                  </a:cubicBezTo>
                  <a:cubicBezTo>
                    <a:pt x="124" y="65"/>
                    <a:pt x="88" y="77"/>
                    <a:pt x="59" y="117"/>
                  </a:cubicBezTo>
                  <a:cubicBezTo>
                    <a:pt x="1" y="313"/>
                    <a:pt x="607" y="653"/>
                    <a:pt x="748" y="758"/>
                  </a:cubicBezTo>
                  <a:cubicBezTo>
                    <a:pt x="888" y="861"/>
                    <a:pt x="1415" y="1545"/>
                    <a:pt x="1391" y="1636"/>
                  </a:cubicBezTo>
                  <a:cubicBezTo>
                    <a:pt x="1384" y="1663"/>
                    <a:pt x="1357" y="1673"/>
                    <a:pt x="1316" y="1673"/>
                  </a:cubicBezTo>
                  <a:cubicBezTo>
                    <a:pt x="1224" y="1673"/>
                    <a:pt x="1064" y="1621"/>
                    <a:pt x="919" y="1612"/>
                  </a:cubicBezTo>
                  <a:cubicBezTo>
                    <a:pt x="906" y="1611"/>
                    <a:pt x="893" y="1611"/>
                    <a:pt x="880" y="1611"/>
                  </a:cubicBezTo>
                  <a:cubicBezTo>
                    <a:pt x="692" y="1611"/>
                    <a:pt x="555" y="1701"/>
                    <a:pt x="546" y="1837"/>
                  </a:cubicBezTo>
                  <a:cubicBezTo>
                    <a:pt x="537" y="1982"/>
                    <a:pt x="884" y="1924"/>
                    <a:pt x="987" y="1989"/>
                  </a:cubicBezTo>
                  <a:cubicBezTo>
                    <a:pt x="1091" y="2055"/>
                    <a:pt x="1199" y="2320"/>
                    <a:pt x="1562" y="2534"/>
                  </a:cubicBezTo>
                  <a:cubicBezTo>
                    <a:pt x="1653" y="2588"/>
                    <a:pt x="1732" y="2609"/>
                    <a:pt x="1801" y="2609"/>
                  </a:cubicBezTo>
                  <a:cubicBezTo>
                    <a:pt x="2006" y="2609"/>
                    <a:pt x="2127" y="2424"/>
                    <a:pt x="2250" y="2368"/>
                  </a:cubicBezTo>
                  <a:cubicBezTo>
                    <a:pt x="2325" y="2333"/>
                    <a:pt x="2410" y="2324"/>
                    <a:pt x="2481" y="2324"/>
                  </a:cubicBezTo>
                  <a:cubicBezTo>
                    <a:pt x="2567" y="2324"/>
                    <a:pt x="2632" y="2338"/>
                    <a:pt x="2632" y="2338"/>
                  </a:cubicBezTo>
                  <a:lnTo>
                    <a:pt x="2454" y="1402"/>
                  </a:lnTo>
                  <a:cubicBezTo>
                    <a:pt x="2289" y="1377"/>
                    <a:pt x="1954" y="683"/>
                    <a:pt x="1842" y="557"/>
                  </a:cubicBezTo>
                  <a:cubicBezTo>
                    <a:pt x="1729" y="430"/>
                    <a:pt x="1072" y="85"/>
                    <a:pt x="806" y="18"/>
                  </a:cubicBezTo>
                  <a:cubicBezTo>
                    <a:pt x="754" y="5"/>
                    <a:pt x="701" y="0"/>
                    <a:pt x="64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 rot="-2700000" flipH="1">
              <a:off x="4849746" y="912464"/>
              <a:ext cx="350055" cy="347129"/>
            </a:xfrm>
            <a:custGeom>
              <a:avLst/>
              <a:gdLst/>
              <a:ahLst/>
              <a:cxnLst/>
              <a:rect l="l" t="t" r="r" b="b"/>
              <a:pathLst>
                <a:path w="2632" h="2610" extrusionOk="0">
                  <a:moveTo>
                    <a:pt x="649" y="0"/>
                  </a:moveTo>
                  <a:cubicBezTo>
                    <a:pt x="435" y="0"/>
                    <a:pt x="242" y="90"/>
                    <a:pt x="242" y="90"/>
                  </a:cubicBezTo>
                  <a:cubicBezTo>
                    <a:pt x="242" y="90"/>
                    <a:pt x="203" y="65"/>
                    <a:pt x="156" y="65"/>
                  </a:cubicBezTo>
                  <a:cubicBezTo>
                    <a:pt x="124" y="65"/>
                    <a:pt x="88" y="77"/>
                    <a:pt x="59" y="117"/>
                  </a:cubicBezTo>
                  <a:cubicBezTo>
                    <a:pt x="1" y="313"/>
                    <a:pt x="607" y="653"/>
                    <a:pt x="748" y="758"/>
                  </a:cubicBezTo>
                  <a:cubicBezTo>
                    <a:pt x="888" y="861"/>
                    <a:pt x="1415" y="1545"/>
                    <a:pt x="1391" y="1636"/>
                  </a:cubicBezTo>
                  <a:cubicBezTo>
                    <a:pt x="1384" y="1663"/>
                    <a:pt x="1357" y="1673"/>
                    <a:pt x="1316" y="1673"/>
                  </a:cubicBezTo>
                  <a:cubicBezTo>
                    <a:pt x="1224" y="1673"/>
                    <a:pt x="1064" y="1621"/>
                    <a:pt x="919" y="1612"/>
                  </a:cubicBezTo>
                  <a:cubicBezTo>
                    <a:pt x="906" y="1611"/>
                    <a:pt x="893" y="1611"/>
                    <a:pt x="880" y="1611"/>
                  </a:cubicBezTo>
                  <a:cubicBezTo>
                    <a:pt x="692" y="1611"/>
                    <a:pt x="555" y="1701"/>
                    <a:pt x="546" y="1837"/>
                  </a:cubicBezTo>
                  <a:cubicBezTo>
                    <a:pt x="537" y="1982"/>
                    <a:pt x="884" y="1924"/>
                    <a:pt x="987" y="1989"/>
                  </a:cubicBezTo>
                  <a:cubicBezTo>
                    <a:pt x="1091" y="2055"/>
                    <a:pt x="1199" y="2320"/>
                    <a:pt x="1562" y="2534"/>
                  </a:cubicBezTo>
                  <a:cubicBezTo>
                    <a:pt x="1653" y="2588"/>
                    <a:pt x="1732" y="2609"/>
                    <a:pt x="1801" y="2609"/>
                  </a:cubicBezTo>
                  <a:cubicBezTo>
                    <a:pt x="2006" y="2609"/>
                    <a:pt x="2127" y="2424"/>
                    <a:pt x="2250" y="2368"/>
                  </a:cubicBezTo>
                  <a:cubicBezTo>
                    <a:pt x="2325" y="2333"/>
                    <a:pt x="2410" y="2324"/>
                    <a:pt x="2481" y="2324"/>
                  </a:cubicBezTo>
                  <a:cubicBezTo>
                    <a:pt x="2567" y="2324"/>
                    <a:pt x="2632" y="2338"/>
                    <a:pt x="2632" y="2338"/>
                  </a:cubicBezTo>
                  <a:lnTo>
                    <a:pt x="2454" y="1402"/>
                  </a:lnTo>
                  <a:cubicBezTo>
                    <a:pt x="2289" y="1377"/>
                    <a:pt x="1954" y="683"/>
                    <a:pt x="1842" y="557"/>
                  </a:cubicBezTo>
                  <a:cubicBezTo>
                    <a:pt x="1729" y="430"/>
                    <a:pt x="1072" y="85"/>
                    <a:pt x="806" y="18"/>
                  </a:cubicBezTo>
                  <a:cubicBezTo>
                    <a:pt x="754" y="5"/>
                    <a:pt x="701" y="0"/>
                    <a:pt x="64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46"/>
          <p:cNvSpPr txBox="1">
            <a:spLocks noGrp="1"/>
          </p:cNvSpPr>
          <p:nvPr>
            <p:ph type="subTitle" idx="1"/>
          </p:nvPr>
        </p:nvSpPr>
        <p:spPr>
          <a:xfrm>
            <a:off x="1570100" y="2598650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2452" name="Google Shape;2452;p46"/>
          <p:cNvSpPr txBox="1">
            <a:spLocks noGrp="1"/>
          </p:cNvSpPr>
          <p:nvPr>
            <p:ph type="subTitle" idx="2"/>
          </p:nvPr>
        </p:nvSpPr>
        <p:spPr>
          <a:xfrm>
            <a:off x="4913801" y="2598650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2453" name="Google Shape;2453;p46"/>
          <p:cNvSpPr txBox="1">
            <a:spLocks noGrp="1"/>
          </p:cNvSpPr>
          <p:nvPr>
            <p:ph type="subTitle" idx="3"/>
          </p:nvPr>
        </p:nvSpPr>
        <p:spPr>
          <a:xfrm>
            <a:off x="1570100" y="3191875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2454" name="Google Shape;2454;p46"/>
          <p:cNvSpPr txBox="1">
            <a:spLocks noGrp="1"/>
          </p:cNvSpPr>
          <p:nvPr>
            <p:ph type="subTitle" idx="4"/>
          </p:nvPr>
        </p:nvSpPr>
        <p:spPr>
          <a:xfrm>
            <a:off x="4913801" y="3191875"/>
            <a:ext cx="2660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2455" name="Google Shape;245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</a:t>
            </a:r>
            <a:r>
              <a:rPr lang="en">
                <a:solidFill>
                  <a:schemeClr val="accent2"/>
                </a:solidFill>
              </a:rPr>
              <a:t>PRINCIPLES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456" name="Google Shape;2456;p46"/>
          <p:cNvGrpSpPr/>
          <p:nvPr/>
        </p:nvGrpSpPr>
        <p:grpSpPr>
          <a:xfrm>
            <a:off x="5965957" y="1792705"/>
            <a:ext cx="555789" cy="644971"/>
            <a:chOff x="2224585" y="1962854"/>
            <a:chExt cx="303163" cy="351809"/>
          </a:xfrm>
        </p:grpSpPr>
        <p:sp>
          <p:nvSpPr>
            <p:cNvPr id="2457" name="Google Shape;2457;p46"/>
            <p:cNvSpPr/>
            <p:nvPr/>
          </p:nvSpPr>
          <p:spPr>
            <a:xfrm>
              <a:off x="2283143" y="1962854"/>
              <a:ext cx="181018" cy="81870"/>
            </a:xfrm>
            <a:custGeom>
              <a:avLst/>
              <a:gdLst/>
              <a:ahLst/>
              <a:cxnLst/>
              <a:rect l="l" t="t" r="r" b="b"/>
              <a:pathLst>
                <a:path w="12090" h="5468" extrusionOk="0">
                  <a:moveTo>
                    <a:pt x="652" y="1"/>
                  </a:moveTo>
                  <a:lnTo>
                    <a:pt x="0" y="5467"/>
                  </a:lnTo>
                  <a:lnTo>
                    <a:pt x="12089" y="5467"/>
                  </a:lnTo>
                  <a:lnTo>
                    <a:pt x="11774" y="1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2224899" y="1962854"/>
              <a:ext cx="141355" cy="186378"/>
            </a:xfrm>
            <a:custGeom>
              <a:avLst/>
              <a:gdLst/>
              <a:ahLst/>
              <a:cxnLst/>
              <a:rect l="l" t="t" r="r" b="b"/>
              <a:pathLst>
                <a:path w="9441" h="12448" extrusionOk="0">
                  <a:moveTo>
                    <a:pt x="4563" y="1"/>
                  </a:moveTo>
                  <a:lnTo>
                    <a:pt x="1494" y="1514"/>
                  </a:lnTo>
                  <a:cubicBezTo>
                    <a:pt x="421" y="2040"/>
                    <a:pt x="1" y="3323"/>
                    <a:pt x="505" y="4395"/>
                  </a:cubicBezTo>
                  <a:lnTo>
                    <a:pt x="3659" y="10828"/>
                  </a:lnTo>
                  <a:lnTo>
                    <a:pt x="4458" y="12447"/>
                  </a:lnTo>
                  <a:lnTo>
                    <a:pt x="9441" y="10008"/>
                  </a:lnTo>
                  <a:lnTo>
                    <a:pt x="8221" y="7464"/>
                  </a:lnTo>
                  <a:lnTo>
                    <a:pt x="45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2386393" y="1962854"/>
              <a:ext cx="141355" cy="186378"/>
            </a:xfrm>
            <a:custGeom>
              <a:avLst/>
              <a:gdLst/>
              <a:ahLst/>
              <a:cxnLst/>
              <a:rect l="l" t="t" r="r" b="b"/>
              <a:pathLst>
                <a:path w="9441" h="12448" extrusionOk="0">
                  <a:moveTo>
                    <a:pt x="4878" y="1"/>
                  </a:moveTo>
                  <a:lnTo>
                    <a:pt x="1241" y="7464"/>
                  </a:lnTo>
                  <a:lnTo>
                    <a:pt x="0" y="10008"/>
                  </a:lnTo>
                  <a:lnTo>
                    <a:pt x="4983" y="12447"/>
                  </a:lnTo>
                  <a:lnTo>
                    <a:pt x="5782" y="10828"/>
                  </a:lnTo>
                  <a:lnTo>
                    <a:pt x="8936" y="4395"/>
                  </a:lnTo>
                  <a:cubicBezTo>
                    <a:pt x="9440" y="3323"/>
                    <a:pt x="9020" y="2040"/>
                    <a:pt x="7947" y="1514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2279684" y="2074609"/>
              <a:ext cx="86571" cy="74623"/>
            </a:xfrm>
            <a:custGeom>
              <a:avLst/>
              <a:gdLst/>
              <a:ahLst/>
              <a:cxnLst/>
              <a:rect l="l" t="t" r="r" b="b"/>
              <a:pathLst>
                <a:path w="5782" h="4984" extrusionOk="0">
                  <a:moveTo>
                    <a:pt x="4541" y="0"/>
                  </a:moveTo>
                  <a:cubicBezTo>
                    <a:pt x="2649" y="484"/>
                    <a:pt x="1030" y="1682"/>
                    <a:pt x="0" y="3364"/>
                  </a:cubicBezTo>
                  <a:lnTo>
                    <a:pt x="799" y="4983"/>
                  </a:lnTo>
                  <a:lnTo>
                    <a:pt x="5782" y="2544"/>
                  </a:lnTo>
                  <a:lnTo>
                    <a:pt x="4541" y="0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2386393" y="2074609"/>
              <a:ext cx="86571" cy="74623"/>
            </a:xfrm>
            <a:custGeom>
              <a:avLst/>
              <a:gdLst/>
              <a:ahLst/>
              <a:cxnLst/>
              <a:rect l="l" t="t" r="r" b="b"/>
              <a:pathLst>
                <a:path w="5782" h="4984" extrusionOk="0">
                  <a:moveTo>
                    <a:pt x="1241" y="0"/>
                  </a:moveTo>
                  <a:lnTo>
                    <a:pt x="0" y="2544"/>
                  </a:lnTo>
                  <a:lnTo>
                    <a:pt x="4983" y="4983"/>
                  </a:lnTo>
                  <a:lnTo>
                    <a:pt x="5782" y="3364"/>
                  </a:lnTo>
                  <a:cubicBezTo>
                    <a:pt x="4752" y="1682"/>
                    <a:pt x="3133" y="484"/>
                    <a:pt x="124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2224585" y="2087830"/>
              <a:ext cx="265073" cy="226833"/>
            </a:xfrm>
            <a:custGeom>
              <a:avLst/>
              <a:gdLst/>
              <a:ahLst/>
              <a:cxnLst/>
              <a:rect l="l" t="t" r="r" b="b"/>
              <a:pathLst>
                <a:path w="17704" h="15150" extrusionOk="0">
                  <a:moveTo>
                    <a:pt x="10134" y="0"/>
                  </a:moveTo>
                  <a:cubicBezTo>
                    <a:pt x="3386" y="0"/>
                    <a:pt x="1" y="8158"/>
                    <a:pt x="4773" y="12930"/>
                  </a:cubicBezTo>
                  <a:cubicBezTo>
                    <a:pt x="6221" y="14378"/>
                    <a:pt x="8158" y="15150"/>
                    <a:pt x="10125" y="15150"/>
                  </a:cubicBezTo>
                  <a:cubicBezTo>
                    <a:pt x="11100" y="15150"/>
                    <a:pt x="12081" y="14960"/>
                    <a:pt x="13015" y="14570"/>
                  </a:cubicBezTo>
                  <a:cubicBezTo>
                    <a:pt x="15853" y="13414"/>
                    <a:pt x="17703" y="10639"/>
                    <a:pt x="17703" y="7590"/>
                  </a:cubicBezTo>
                  <a:cubicBezTo>
                    <a:pt x="17703" y="3406"/>
                    <a:pt x="14318" y="0"/>
                    <a:pt x="10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274953" y="2125605"/>
              <a:ext cx="177244" cy="151627"/>
            </a:xfrm>
            <a:custGeom>
              <a:avLst/>
              <a:gdLst/>
              <a:ahLst/>
              <a:cxnLst/>
              <a:rect l="l" t="t" r="r" b="b"/>
              <a:pathLst>
                <a:path w="11838" h="10127" extrusionOk="0">
                  <a:moveTo>
                    <a:pt x="6770" y="0"/>
                  </a:moveTo>
                  <a:cubicBezTo>
                    <a:pt x="2250" y="0"/>
                    <a:pt x="1" y="5446"/>
                    <a:pt x="3196" y="8641"/>
                  </a:cubicBezTo>
                  <a:cubicBezTo>
                    <a:pt x="4222" y="9667"/>
                    <a:pt x="5488" y="10127"/>
                    <a:pt x="6731" y="10127"/>
                  </a:cubicBezTo>
                  <a:cubicBezTo>
                    <a:pt x="9333" y="10127"/>
                    <a:pt x="11837" y="8112"/>
                    <a:pt x="11837" y="5067"/>
                  </a:cubicBezTo>
                  <a:cubicBezTo>
                    <a:pt x="11837" y="2271"/>
                    <a:pt x="9567" y="0"/>
                    <a:pt x="677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326263" y="2154053"/>
              <a:ext cx="99492" cy="89191"/>
            </a:xfrm>
            <a:custGeom>
              <a:avLst/>
              <a:gdLst/>
              <a:ahLst/>
              <a:cxnLst/>
              <a:rect l="l" t="t" r="r" b="b"/>
              <a:pathLst>
                <a:path w="6645" h="5957" extrusionOk="0">
                  <a:moveTo>
                    <a:pt x="3343" y="0"/>
                  </a:moveTo>
                  <a:cubicBezTo>
                    <a:pt x="3054" y="0"/>
                    <a:pt x="2766" y="158"/>
                    <a:pt x="2629" y="476"/>
                  </a:cubicBezTo>
                  <a:lnTo>
                    <a:pt x="2292" y="1149"/>
                  </a:lnTo>
                  <a:cubicBezTo>
                    <a:pt x="2166" y="1380"/>
                    <a:pt x="1956" y="1548"/>
                    <a:pt x="1683" y="1590"/>
                  </a:cubicBezTo>
                  <a:lnTo>
                    <a:pt x="947" y="1695"/>
                  </a:lnTo>
                  <a:cubicBezTo>
                    <a:pt x="274" y="1759"/>
                    <a:pt x="1" y="2600"/>
                    <a:pt x="505" y="3062"/>
                  </a:cubicBezTo>
                  <a:lnTo>
                    <a:pt x="1031" y="3588"/>
                  </a:lnTo>
                  <a:cubicBezTo>
                    <a:pt x="1220" y="3756"/>
                    <a:pt x="1304" y="4029"/>
                    <a:pt x="1262" y="4281"/>
                  </a:cubicBezTo>
                  <a:lnTo>
                    <a:pt x="1136" y="5017"/>
                  </a:lnTo>
                  <a:cubicBezTo>
                    <a:pt x="1053" y="5532"/>
                    <a:pt x="1455" y="5955"/>
                    <a:pt x="1917" y="5955"/>
                  </a:cubicBezTo>
                  <a:cubicBezTo>
                    <a:pt x="2041" y="5955"/>
                    <a:pt x="2168" y="5925"/>
                    <a:pt x="2292" y="5858"/>
                  </a:cubicBezTo>
                  <a:lnTo>
                    <a:pt x="2965" y="5522"/>
                  </a:lnTo>
                  <a:cubicBezTo>
                    <a:pt x="3081" y="5459"/>
                    <a:pt x="3207" y="5427"/>
                    <a:pt x="3333" y="5427"/>
                  </a:cubicBezTo>
                  <a:cubicBezTo>
                    <a:pt x="3459" y="5427"/>
                    <a:pt x="3585" y="5459"/>
                    <a:pt x="3701" y="5522"/>
                  </a:cubicBezTo>
                  <a:lnTo>
                    <a:pt x="4374" y="5858"/>
                  </a:lnTo>
                  <a:cubicBezTo>
                    <a:pt x="4500" y="5926"/>
                    <a:pt x="4632" y="5957"/>
                    <a:pt x="4759" y="5957"/>
                  </a:cubicBezTo>
                  <a:cubicBezTo>
                    <a:pt x="5223" y="5957"/>
                    <a:pt x="5629" y="5545"/>
                    <a:pt x="5530" y="5017"/>
                  </a:cubicBezTo>
                  <a:lnTo>
                    <a:pt x="5404" y="4281"/>
                  </a:lnTo>
                  <a:cubicBezTo>
                    <a:pt x="5362" y="4029"/>
                    <a:pt x="5446" y="3756"/>
                    <a:pt x="5635" y="3588"/>
                  </a:cubicBezTo>
                  <a:lnTo>
                    <a:pt x="6161" y="3062"/>
                  </a:lnTo>
                  <a:cubicBezTo>
                    <a:pt x="6644" y="2578"/>
                    <a:pt x="6371" y="1780"/>
                    <a:pt x="5719" y="1695"/>
                  </a:cubicBezTo>
                  <a:lnTo>
                    <a:pt x="4983" y="1590"/>
                  </a:lnTo>
                  <a:cubicBezTo>
                    <a:pt x="4731" y="1527"/>
                    <a:pt x="4500" y="1380"/>
                    <a:pt x="4395" y="1128"/>
                  </a:cubicBezTo>
                  <a:lnTo>
                    <a:pt x="4058" y="455"/>
                  </a:lnTo>
                  <a:cubicBezTo>
                    <a:pt x="3912" y="153"/>
                    <a:pt x="3627" y="0"/>
                    <a:pt x="3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6"/>
          <p:cNvGrpSpPr/>
          <p:nvPr/>
        </p:nvGrpSpPr>
        <p:grpSpPr>
          <a:xfrm>
            <a:off x="2720952" y="1800384"/>
            <a:ext cx="358403" cy="629627"/>
            <a:chOff x="937429" y="3800908"/>
            <a:chExt cx="195496" cy="343439"/>
          </a:xfrm>
        </p:grpSpPr>
        <p:sp>
          <p:nvSpPr>
            <p:cNvPr id="2466" name="Google Shape;2466;p46"/>
            <p:cNvSpPr/>
            <p:nvPr/>
          </p:nvSpPr>
          <p:spPr>
            <a:xfrm>
              <a:off x="1010450" y="3957356"/>
              <a:ext cx="49439" cy="88473"/>
            </a:xfrm>
            <a:custGeom>
              <a:avLst/>
              <a:gdLst/>
              <a:ahLst/>
              <a:cxnLst/>
              <a:rect l="l" t="t" r="r" b="b"/>
              <a:pathLst>
                <a:path w="3302" h="5909" extrusionOk="0">
                  <a:moveTo>
                    <a:pt x="1" y="0"/>
                  </a:moveTo>
                  <a:lnTo>
                    <a:pt x="1" y="5908"/>
                  </a:lnTo>
                  <a:lnTo>
                    <a:pt x="3302" y="5908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035005" y="3957356"/>
              <a:ext cx="24570" cy="88473"/>
            </a:xfrm>
            <a:custGeom>
              <a:avLst/>
              <a:gdLst/>
              <a:ahLst/>
              <a:cxnLst/>
              <a:rect l="l" t="t" r="r" b="b"/>
              <a:pathLst>
                <a:path w="1641" h="5909" extrusionOk="0">
                  <a:moveTo>
                    <a:pt x="1" y="0"/>
                  </a:moveTo>
                  <a:lnTo>
                    <a:pt x="1" y="5908"/>
                  </a:lnTo>
                  <a:lnTo>
                    <a:pt x="1641" y="5908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967015" y="3818845"/>
              <a:ext cx="136325" cy="164653"/>
            </a:xfrm>
            <a:custGeom>
              <a:avLst/>
              <a:gdLst/>
              <a:ahLst/>
              <a:cxnLst/>
              <a:rect l="l" t="t" r="r" b="b"/>
              <a:pathLst>
                <a:path w="9105" h="10997" extrusionOk="0">
                  <a:moveTo>
                    <a:pt x="169" y="0"/>
                  </a:moveTo>
                  <a:cubicBezTo>
                    <a:pt x="64" y="0"/>
                    <a:pt x="1" y="64"/>
                    <a:pt x="1" y="148"/>
                  </a:cubicBezTo>
                  <a:lnTo>
                    <a:pt x="1" y="6455"/>
                  </a:lnTo>
                  <a:cubicBezTo>
                    <a:pt x="1" y="8957"/>
                    <a:pt x="2040" y="10996"/>
                    <a:pt x="4542" y="10996"/>
                  </a:cubicBezTo>
                  <a:cubicBezTo>
                    <a:pt x="7065" y="10996"/>
                    <a:pt x="9104" y="8957"/>
                    <a:pt x="9104" y="6455"/>
                  </a:cubicBezTo>
                  <a:lnTo>
                    <a:pt x="9104" y="148"/>
                  </a:lnTo>
                  <a:cubicBezTo>
                    <a:pt x="9104" y="64"/>
                    <a:pt x="9020" y="0"/>
                    <a:pt x="8936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986225" y="3818845"/>
              <a:ext cx="117115" cy="146925"/>
            </a:xfrm>
            <a:custGeom>
              <a:avLst/>
              <a:gdLst/>
              <a:ahLst/>
              <a:cxnLst/>
              <a:rect l="l" t="t" r="r" b="b"/>
              <a:pathLst>
                <a:path w="7822" h="9813" extrusionOk="0">
                  <a:moveTo>
                    <a:pt x="0" y="0"/>
                  </a:moveTo>
                  <a:lnTo>
                    <a:pt x="0" y="5257"/>
                  </a:lnTo>
                  <a:cubicBezTo>
                    <a:pt x="0" y="7928"/>
                    <a:pt x="2185" y="9813"/>
                    <a:pt x="4553" y="9813"/>
                  </a:cubicBezTo>
                  <a:cubicBezTo>
                    <a:pt x="5353" y="9813"/>
                    <a:pt x="6174" y="9598"/>
                    <a:pt x="6938" y="9125"/>
                  </a:cubicBezTo>
                  <a:cubicBezTo>
                    <a:pt x="7506" y="8347"/>
                    <a:pt x="7821" y="7401"/>
                    <a:pt x="7821" y="6455"/>
                  </a:cubicBezTo>
                  <a:lnTo>
                    <a:pt x="7821" y="148"/>
                  </a:lnTo>
                  <a:cubicBezTo>
                    <a:pt x="7821" y="64"/>
                    <a:pt x="7737" y="0"/>
                    <a:pt x="7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937429" y="3800908"/>
              <a:ext cx="195496" cy="37776"/>
            </a:xfrm>
            <a:custGeom>
              <a:avLst/>
              <a:gdLst/>
              <a:ahLst/>
              <a:cxnLst/>
              <a:rect l="l" t="t" r="r" b="b"/>
              <a:pathLst>
                <a:path w="13057" h="2523" extrusionOk="0">
                  <a:moveTo>
                    <a:pt x="946" y="0"/>
                  </a:moveTo>
                  <a:cubicBezTo>
                    <a:pt x="421" y="21"/>
                    <a:pt x="0" y="442"/>
                    <a:pt x="0" y="946"/>
                  </a:cubicBezTo>
                  <a:lnTo>
                    <a:pt x="0" y="1577"/>
                  </a:lnTo>
                  <a:cubicBezTo>
                    <a:pt x="0" y="2081"/>
                    <a:pt x="421" y="2502"/>
                    <a:pt x="946" y="2523"/>
                  </a:cubicBezTo>
                  <a:lnTo>
                    <a:pt x="12110" y="2523"/>
                  </a:lnTo>
                  <a:cubicBezTo>
                    <a:pt x="12636" y="2502"/>
                    <a:pt x="13056" y="2081"/>
                    <a:pt x="13056" y="1577"/>
                  </a:cubicBezTo>
                  <a:lnTo>
                    <a:pt x="13056" y="946"/>
                  </a:lnTo>
                  <a:cubicBezTo>
                    <a:pt x="13056" y="442"/>
                    <a:pt x="12636" y="21"/>
                    <a:pt x="12110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961984" y="3800908"/>
              <a:ext cx="170941" cy="37776"/>
            </a:xfrm>
            <a:custGeom>
              <a:avLst/>
              <a:gdLst/>
              <a:ahLst/>
              <a:cxnLst/>
              <a:rect l="l" t="t" r="r" b="b"/>
              <a:pathLst>
                <a:path w="11417" h="2523" extrusionOk="0">
                  <a:moveTo>
                    <a:pt x="946" y="0"/>
                  </a:moveTo>
                  <a:cubicBezTo>
                    <a:pt x="421" y="21"/>
                    <a:pt x="0" y="442"/>
                    <a:pt x="0" y="946"/>
                  </a:cubicBezTo>
                  <a:lnTo>
                    <a:pt x="0" y="1577"/>
                  </a:lnTo>
                  <a:cubicBezTo>
                    <a:pt x="0" y="2081"/>
                    <a:pt x="421" y="2502"/>
                    <a:pt x="946" y="2523"/>
                  </a:cubicBezTo>
                  <a:lnTo>
                    <a:pt x="10470" y="2523"/>
                  </a:lnTo>
                  <a:cubicBezTo>
                    <a:pt x="10996" y="2502"/>
                    <a:pt x="11416" y="2081"/>
                    <a:pt x="11416" y="1577"/>
                  </a:cubicBezTo>
                  <a:lnTo>
                    <a:pt x="11416" y="946"/>
                  </a:lnTo>
                  <a:cubicBezTo>
                    <a:pt x="11416" y="442"/>
                    <a:pt x="10996" y="21"/>
                    <a:pt x="10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994994" y="3855052"/>
              <a:ext cx="80691" cy="74515"/>
            </a:xfrm>
            <a:custGeom>
              <a:avLst/>
              <a:gdLst/>
              <a:ahLst/>
              <a:cxnLst/>
              <a:rect l="l" t="t" r="r" b="b"/>
              <a:pathLst>
                <a:path w="6182" h="5710" extrusionOk="0">
                  <a:moveTo>
                    <a:pt x="3091" y="0"/>
                  </a:moveTo>
                  <a:cubicBezTo>
                    <a:pt x="2949" y="0"/>
                    <a:pt x="2807" y="74"/>
                    <a:pt x="2733" y="221"/>
                  </a:cubicBezTo>
                  <a:lnTo>
                    <a:pt x="2124" y="1482"/>
                  </a:lnTo>
                  <a:cubicBezTo>
                    <a:pt x="2061" y="1608"/>
                    <a:pt x="1956" y="1671"/>
                    <a:pt x="1829" y="1693"/>
                  </a:cubicBezTo>
                  <a:lnTo>
                    <a:pt x="442" y="1903"/>
                  </a:lnTo>
                  <a:cubicBezTo>
                    <a:pt x="126" y="1945"/>
                    <a:pt x="0" y="2323"/>
                    <a:pt x="232" y="2555"/>
                  </a:cubicBezTo>
                  <a:lnTo>
                    <a:pt x="1241" y="3522"/>
                  </a:lnTo>
                  <a:cubicBezTo>
                    <a:pt x="1346" y="3627"/>
                    <a:pt x="1388" y="3753"/>
                    <a:pt x="1367" y="3879"/>
                  </a:cubicBezTo>
                  <a:lnTo>
                    <a:pt x="1115" y="5246"/>
                  </a:lnTo>
                  <a:cubicBezTo>
                    <a:pt x="1081" y="5498"/>
                    <a:pt x="1289" y="5709"/>
                    <a:pt x="1513" y="5709"/>
                  </a:cubicBezTo>
                  <a:cubicBezTo>
                    <a:pt x="1570" y="5709"/>
                    <a:pt x="1627" y="5696"/>
                    <a:pt x="1682" y="5666"/>
                  </a:cubicBezTo>
                  <a:lnTo>
                    <a:pt x="2923" y="5014"/>
                  </a:lnTo>
                  <a:cubicBezTo>
                    <a:pt x="2986" y="4983"/>
                    <a:pt x="3049" y="4967"/>
                    <a:pt x="3109" y="4967"/>
                  </a:cubicBezTo>
                  <a:cubicBezTo>
                    <a:pt x="3170" y="4967"/>
                    <a:pt x="3228" y="4983"/>
                    <a:pt x="3280" y="5014"/>
                  </a:cubicBezTo>
                  <a:lnTo>
                    <a:pt x="4521" y="5666"/>
                  </a:lnTo>
                  <a:cubicBezTo>
                    <a:pt x="4580" y="5696"/>
                    <a:pt x="4641" y="5709"/>
                    <a:pt x="4700" y="5709"/>
                  </a:cubicBezTo>
                  <a:cubicBezTo>
                    <a:pt x="4934" y="5709"/>
                    <a:pt x="5139" y="5498"/>
                    <a:pt x="5088" y="5246"/>
                  </a:cubicBezTo>
                  <a:lnTo>
                    <a:pt x="4857" y="3879"/>
                  </a:lnTo>
                  <a:cubicBezTo>
                    <a:pt x="4836" y="3753"/>
                    <a:pt x="4878" y="3627"/>
                    <a:pt x="4962" y="3522"/>
                  </a:cubicBezTo>
                  <a:lnTo>
                    <a:pt x="5950" y="2555"/>
                  </a:lnTo>
                  <a:cubicBezTo>
                    <a:pt x="6181" y="2323"/>
                    <a:pt x="6055" y="1945"/>
                    <a:pt x="5740" y="1882"/>
                  </a:cubicBezTo>
                  <a:lnTo>
                    <a:pt x="4352" y="1693"/>
                  </a:lnTo>
                  <a:cubicBezTo>
                    <a:pt x="4226" y="1671"/>
                    <a:pt x="4121" y="1587"/>
                    <a:pt x="4058" y="1482"/>
                  </a:cubicBezTo>
                  <a:lnTo>
                    <a:pt x="3448" y="221"/>
                  </a:lnTo>
                  <a:cubicBezTo>
                    <a:pt x="3375" y="74"/>
                    <a:pt x="3233" y="0"/>
                    <a:pt x="3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988426" y="4031320"/>
              <a:ext cx="93818" cy="37162"/>
            </a:xfrm>
            <a:custGeom>
              <a:avLst/>
              <a:gdLst/>
              <a:ahLst/>
              <a:cxnLst/>
              <a:rect l="l" t="t" r="r" b="b"/>
              <a:pathLst>
                <a:path w="6266" h="2482" extrusionOk="0">
                  <a:moveTo>
                    <a:pt x="358" y="1"/>
                  </a:moveTo>
                  <a:cubicBezTo>
                    <a:pt x="168" y="1"/>
                    <a:pt x="0" y="169"/>
                    <a:pt x="0" y="379"/>
                  </a:cubicBezTo>
                  <a:lnTo>
                    <a:pt x="0" y="2482"/>
                  </a:lnTo>
                  <a:lnTo>
                    <a:pt x="6266" y="2482"/>
                  </a:lnTo>
                  <a:lnTo>
                    <a:pt x="6266" y="379"/>
                  </a:lnTo>
                  <a:cubicBezTo>
                    <a:pt x="6266" y="169"/>
                    <a:pt x="6097" y="1"/>
                    <a:pt x="5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967015" y="4057762"/>
              <a:ext cx="136325" cy="38734"/>
            </a:xfrm>
            <a:custGeom>
              <a:avLst/>
              <a:gdLst/>
              <a:ahLst/>
              <a:cxnLst/>
              <a:rect l="l" t="t" r="r" b="b"/>
              <a:pathLst>
                <a:path w="9105" h="2587" extrusionOk="0">
                  <a:moveTo>
                    <a:pt x="484" y="1"/>
                  </a:moveTo>
                  <a:cubicBezTo>
                    <a:pt x="211" y="1"/>
                    <a:pt x="1" y="211"/>
                    <a:pt x="1" y="463"/>
                  </a:cubicBezTo>
                  <a:lnTo>
                    <a:pt x="1" y="2587"/>
                  </a:lnTo>
                  <a:lnTo>
                    <a:pt x="9104" y="2587"/>
                  </a:lnTo>
                  <a:lnTo>
                    <a:pt x="9104" y="463"/>
                  </a:lnTo>
                  <a:cubicBezTo>
                    <a:pt x="9104" y="211"/>
                    <a:pt x="8873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937429" y="4076971"/>
              <a:ext cx="195496" cy="67376"/>
            </a:xfrm>
            <a:custGeom>
              <a:avLst/>
              <a:gdLst/>
              <a:ahLst/>
              <a:cxnLst/>
              <a:rect l="l" t="t" r="r" b="b"/>
              <a:pathLst>
                <a:path w="13057" h="4500" extrusionOk="0">
                  <a:moveTo>
                    <a:pt x="1073" y="0"/>
                  </a:moveTo>
                  <a:cubicBezTo>
                    <a:pt x="484" y="0"/>
                    <a:pt x="0" y="484"/>
                    <a:pt x="0" y="1073"/>
                  </a:cubicBezTo>
                  <a:lnTo>
                    <a:pt x="0" y="3427"/>
                  </a:lnTo>
                  <a:cubicBezTo>
                    <a:pt x="0" y="4016"/>
                    <a:pt x="484" y="4500"/>
                    <a:pt x="1073" y="4500"/>
                  </a:cubicBezTo>
                  <a:lnTo>
                    <a:pt x="11984" y="4500"/>
                  </a:lnTo>
                  <a:cubicBezTo>
                    <a:pt x="12573" y="4500"/>
                    <a:pt x="13056" y="4016"/>
                    <a:pt x="13056" y="3427"/>
                  </a:cubicBezTo>
                  <a:lnTo>
                    <a:pt x="13056" y="1073"/>
                  </a:lnTo>
                  <a:cubicBezTo>
                    <a:pt x="13056" y="484"/>
                    <a:pt x="12573" y="0"/>
                    <a:pt x="1198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961984" y="4076971"/>
              <a:ext cx="170941" cy="67376"/>
            </a:xfrm>
            <a:custGeom>
              <a:avLst/>
              <a:gdLst/>
              <a:ahLst/>
              <a:cxnLst/>
              <a:rect l="l" t="t" r="r" b="b"/>
              <a:pathLst>
                <a:path w="11417" h="4500" extrusionOk="0">
                  <a:moveTo>
                    <a:pt x="1072" y="0"/>
                  </a:moveTo>
                  <a:cubicBezTo>
                    <a:pt x="484" y="0"/>
                    <a:pt x="0" y="484"/>
                    <a:pt x="0" y="1073"/>
                  </a:cubicBezTo>
                  <a:lnTo>
                    <a:pt x="0" y="3427"/>
                  </a:lnTo>
                  <a:cubicBezTo>
                    <a:pt x="0" y="4016"/>
                    <a:pt x="484" y="4500"/>
                    <a:pt x="1072" y="4500"/>
                  </a:cubicBezTo>
                  <a:lnTo>
                    <a:pt x="10344" y="4500"/>
                  </a:lnTo>
                  <a:cubicBezTo>
                    <a:pt x="10933" y="4500"/>
                    <a:pt x="11416" y="4016"/>
                    <a:pt x="11416" y="3427"/>
                  </a:cubicBezTo>
                  <a:lnTo>
                    <a:pt x="11416" y="1073"/>
                  </a:lnTo>
                  <a:cubicBezTo>
                    <a:pt x="11416" y="484"/>
                    <a:pt x="10933" y="0"/>
                    <a:pt x="10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992513" y="4093336"/>
              <a:ext cx="85328" cy="10406"/>
            </a:xfrm>
            <a:custGeom>
              <a:avLst/>
              <a:gdLst/>
              <a:ahLst/>
              <a:cxnLst/>
              <a:rect l="l" t="t" r="r" b="b"/>
              <a:pathLst>
                <a:path w="5699" h="695" extrusionOk="0">
                  <a:moveTo>
                    <a:pt x="463" y="1"/>
                  </a:moveTo>
                  <a:cubicBezTo>
                    <a:pt x="1" y="1"/>
                    <a:pt x="1" y="695"/>
                    <a:pt x="463" y="695"/>
                  </a:cubicBezTo>
                  <a:lnTo>
                    <a:pt x="5236" y="695"/>
                  </a:lnTo>
                  <a:cubicBezTo>
                    <a:pt x="5698" y="695"/>
                    <a:pt x="5698" y="1"/>
                    <a:pt x="5236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992513" y="4116319"/>
              <a:ext cx="85328" cy="10406"/>
            </a:xfrm>
            <a:custGeom>
              <a:avLst/>
              <a:gdLst/>
              <a:ahLst/>
              <a:cxnLst/>
              <a:rect l="l" t="t" r="r" b="b"/>
              <a:pathLst>
                <a:path w="5699" h="695" extrusionOk="0">
                  <a:moveTo>
                    <a:pt x="443" y="0"/>
                  </a:moveTo>
                  <a:cubicBezTo>
                    <a:pt x="1" y="0"/>
                    <a:pt x="7" y="674"/>
                    <a:pt x="463" y="694"/>
                  </a:cubicBezTo>
                  <a:lnTo>
                    <a:pt x="5236" y="694"/>
                  </a:lnTo>
                  <a:cubicBezTo>
                    <a:pt x="5698" y="694"/>
                    <a:pt x="5698" y="0"/>
                    <a:pt x="5236" y="0"/>
                  </a:cubicBezTo>
                  <a:lnTo>
                    <a:pt x="463" y="0"/>
                  </a:lnTo>
                  <a:cubicBezTo>
                    <a:pt x="456" y="0"/>
                    <a:pt x="449" y="0"/>
                    <a:pt x="443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46"/>
          <p:cNvGrpSpPr/>
          <p:nvPr/>
        </p:nvGrpSpPr>
        <p:grpSpPr>
          <a:xfrm rot="2459254">
            <a:off x="6150209" y="389935"/>
            <a:ext cx="735939" cy="836893"/>
            <a:chOff x="5647465" y="415650"/>
            <a:chExt cx="489752" cy="556934"/>
          </a:xfrm>
        </p:grpSpPr>
        <p:sp>
          <p:nvSpPr>
            <p:cNvPr id="2480" name="Google Shape;2480;p46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2" name="Google Shape;2482;p46"/>
          <p:cNvGrpSpPr/>
          <p:nvPr/>
        </p:nvGrpSpPr>
        <p:grpSpPr>
          <a:xfrm rot="1144587">
            <a:off x="6721427" y="389691"/>
            <a:ext cx="735910" cy="836859"/>
            <a:chOff x="5647465" y="415650"/>
            <a:chExt cx="489752" cy="556934"/>
          </a:xfrm>
        </p:grpSpPr>
        <p:sp>
          <p:nvSpPr>
            <p:cNvPr id="2483" name="Google Shape;2483;p46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9" name="Google Shape;2489;p47"/>
          <p:cNvGrpSpPr/>
          <p:nvPr/>
        </p:nvGrpSpPr>
        <p:grpSpPr>
          <a:xfrm>
            <a:off x="5918675" y="535012"/>
            <a:ext cx="1151490" cy="1258054"/>
            <a:chOff x="371475" y="1915725"/>
            <a:chExt cx="575400" cy="628650"/>
          </a:xfrm>
        </p:grpSpPr>
        <p:sp>
          <p:nvSpPr>
            <p:cNvPr id="2490" name="Google Shape;2490;p47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2" name="Google Shape;2492;p47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3" name="Google Shape;2493;p47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4" name="Google Shape;2494;p47"/>
          <p:cNvSpPr txBox="1">
            <a:spLocks noGrp="1"/>
          </p:cNvSpPr>
          <p:nvPr>
            <p:ph type="title"/>
          </p:nvPr>
        </p:nvSpPr>
        <p:spPr>
          <a:xfrm>
            <a:off x="4210525" y="1883625"/>
            <a:ext cx="4567800" cy="20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2495" name="Google Shape;2495;p47"/>
          <p:cNvSpPr txBox="1">
            <a:spLocks noGrp="1"/>
          </p:cNvSpPr>
          <p:nvPr>
            <p:ph type="title" idx="2"/>
          </p:nvPr>
        </p:nvSpPr>
        <p:spPr>
          <a:xfrm>
            <a:off x="4918975" y="9512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6" name="Google Shape;2496;p47"/>
          <p:cNvSpPr txBox="1">
            <a:spLocks noGrp="1"/>
          </p:cNvSpPr>
          <p:nvPr>
            <p:ph type="subTitle" idx="1"/>
          </p:nvPr>
        </p:nvSpPr>
        <p:spPr>
          <a:xfrm>
            <a:off x="4314325" y="3692675"/>
            <a:ext cx="43602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2497" name="Google Shape;2497;p47"/>
          <p:cNvGrpSpPr/>
          <p:nvPr/>
        </p:nvGrpSpPr>
        <p:grpSpPr>
          <a:xfrm>
            <a:off x="615056" y="-120795"/>
            <a:ext cx="3642846" cy="4921915"/>
            <a:chOff x="615056" y="-120795"/>
            <a:chExt cx="3642846" cy="4921915"/>
          </a:xfrm>
        </p:grpSpPr>
        <p:sp>
          <p:nvSpPr>
            <p:cNvPr id="2498" name="Google Shape;2498;p47"/>
            <p:cNvSpPr/>
            <p:nvPr/>
          </p:nvSpPr>
          <p:spPr>
            <a:xfrm rot="-57">
              <a:off x="1949047" y="4429732"/>
              <a:ext cx="2308855" cy="365682"/>
            </a:xfrm>
            <a:custGeom>
              <a:avLst/>
              <a:gdLst/>
              <a:ahLst/>
              <a:cxnLst/>
              <a:rect l="l" t="t" r="r" b="b"/>
              <a:pathLst>
                <a:path w="15355" h="2432" extrusionOk="0">
                  <a:moveTo>
                    <a:pt x="8831" y="1"/>
                  </a:moveTo>
                  <a:cubicBezTo>
                    <a:pt x="8447" y="1"/>
                    <a:pt x="8054" y="7"/>
                    <a:pt x="7653" y="21"/>
                  </a:cubicBezTo>
                  <a:cubicBezTo>
                    <a:pt x="3389" y="160"/>
                    <a:pt x="1" y="1052"/>
                    <a:pt x="72" y="1698"/>
                  </a:cubicBezTo>
                  <a:cubicBezTo>
                    <a:pt x="127" y="2217"/>
                    <a:pt x="2290" y="2431"/>
                    <a:pt x="5259" y="2431"/>
                  </a:cubicBezTo>
                  <a:cubicBezTo>
                    <a:pt x="6036" y="2431"/>
                    <a:pt x="6868" y="2417"/>
                    <a:pt x="7732" y="2389"/>
                  </a:cubicBezTo>
                  <a:cubicBezTo>
                    <a:pt x="11899" y="2246"/>
                    <a:pt x="15304" y="1848"/>
                    <a:pt x="15329" y="1191"/>
                  </a:cubicBezTo>
                  <a:cubicBezTo>
                    <a:pt x="15355" y="603"/>
                    <a:pt x="12534" y="1"/>
                    <a:pt x="8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" name="Google Shape;2499;p47"/>
            <p:cNvGrpSpPr/>
            <p:nvPr/>
          </p:nvGrpSpPr>
          <p:grpSpPr>
            <a:xfrm rot="284468">
              <a:off x="2434710" y="2551105"/>
              <a:ext cx="1591150" cy="1884110"/>
              <a:chOff x="2054259" y="2758950"/>
              <a:chExt cx="1676152" cy="1984762"/>
            </a:xfrm>
          </p:grpSpPr>
          <p:sp>
            <p:nvSpPr>
              <p:cNvPr id="2500" name="Google Shape;2500;p47"/>
              <p:cNvSpPr/>
              <p:nvPr/>
            </p:nvSpPr>
            <p:spPr>
              <a:xfrm>
                <a:off x="3079039" y="4282689"/>
                <a:ext cx="352480" cy="461023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3674" extrusionOk="0">
                    <a:moveTo>
                      <a:pt x="1039" y="0"/>
                    </a:moveTo>
                    <a:cubicBezTo>
                      <a:pt x="891" y="0"/>
                      <a:pt x="737" y="78"/>
                      <a:pt x="603" y="154"/>
                    </a:cubicBezTo>
                    <a:cubicBezTo>
                      <a:pt x="323" y="312"/>
                      <a:pt x="8" y="528"/>
                      <a:pt x="4" y="848"/>
                    </a:cubicBezTo>
                    <a:cubicBezTo>
                      <a:pt x="1" y="1101"/>
                      <a:pt x="197" y="1300"/>
                      <a:pt x="328" y="1522"/>
                    </a:cubicBezTo>
                    <a:lnTo>
                      <a:pt x="151" y="1091"/>
                    </a:lnTo>
                    <a:lnTo>
                      <a:pt x="151" y="1091"/>
                    </a:lnTo>
                    <a:cubicBezTo>
                      <a:pt x="241" y="1239"/>
                      <a:pt x="303" y="1398"/>
                      <a:pt x="352" y="1563"/>
                    </a:cubicBezTo>
                    <a:cubicBezTo>
                      <a:pt x="389" y="1631"/>
                      <a:pt x="419" y="1702"/>
                      <a:pt x="435" y="1777"/>
                    </a:cubicBezTo>
                    <a:lnTo>
                      <a:pt x="367" y="1617"/>
                    </a:lnTo>
                    <a:lnTo>
                      <a:pt x="367" y="1617"/>
                    </a:lnTo>
                    <a:cubicBezTo>
                      <a:pt x="447" y="1903"/>
                      <a:pt x="490" y="2203"/>
                      <a:pt x="561" y="2492"/>
                    </a:cubicBezTo>
                    <a:cubicBezTo>
                      <a:pt x="677" y="2967"/>
                      <a:pt x="926" y="3468"/>
                      <a:pt x="1387" y="3628"/>
                    </a:cubicBezTo>
                    <a:cubicBezTo>
                      <a:pt x="1478" y="3659"/>
                      <a:pt x="1572" y="3674"/>
                      <a:pt x="1665" y="3674"/>
                    </a:cubicBezTo>
                    <a:cubicBezTo>
                      <a:pt x="2116" y="3674"/>
                      <a:pt x="2561" y="3330"/>
                      <a:pt x="2723" y="2893"/>
                    </a:cubicBezTo>
                    <a:cubicBezTo>
                      <a:pt x="2771" y="2762"/>
                      <a:pt x="2800" y="2624"/>
                      <a:pt x="2803" y="2486"/>
                    </a:cubicBezTo>
                    <a:cubicBezTo>
                      <a:pt x="2809" y="2068"/>
                      <a:pt x="2577" y="1683"/>
                      <a:pt x="2309" y="1364"/>
                    </a:cubicBezTo>
                    <a:cubicBezTo>
                      <a:pt x="2040" y="1044"/>
                      <a:pt x="1725" y="760"/>
                      <a:pt x="1508" y="402"/>
                    </a:cubicBezTo>
                    <a:cubicBezTo>
                      <a:pt x="1421" y="259"/>
                      <a:pt x="1340" y="94"/>
                      <a:pt x="1184" y="29"/>
                    </a:cubicBezTo>
                    <a:cubicBezTo>
                      <a:pt x="1137" y="9"/>
                      <a:pt x="1089" y="0"/>
                      <a:pt x="1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7"/>
              <p:cNvSpPr/>
              <p:nvPr/>
            </p:nvSpPr>
            <p:spPr>
              <a:xfrm rot="-2814414" flipH="1">
                <a:off x="2469900" y="2829044"/>
                <a:ext cx="844870" cy="150490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11993" extrusionOk="0">
                    <a:moveTo>
                      <a:pt x="1063" y="1"/>
                    </a:moveTo>
                    <a:cubicBezTo>
                      <a:pt x="931" y="1"/>
                      <a:pt x="820" y="20"/>
                      <a:pt x="734" y="63"/>
                    </a:cubicBezTo>
                    <a:cubicBezTo>
                      <a:pt x="0" y="430"/>
                      <a:pt x="184" y="981"/>
                      <a:pt x="184" y="981"/>
                    </a:cubicBezTo>
                    <a:cubicBezTo>
                      <a:pt x="184" y="981"/>
                      <a:pt x="2440" y="5583"/>
                      <a:pt x="2703" y="6372"/>
                    </a:cubicBezTo>
                    <a:cubicBezTo>
                      <a:pt x="2966" y="7160"/>
                      <a:pt x="3170" y="8474"/>
                      <a:pt x="3608" y="9175"/>
                    </a:cubicBezTo>
                    <a:cubicBezTo>
                      <a:pt x="4046" y="9875"/>
                      <a:pt x="5710" y="11744"/>
                      <a:pt x="5944" y="11919"/>
                    </a:cubicBezTo>
                    <a:cubicBezTo>
                      <a:pt x="6010" y="11968"/>
                      <a:pt x="6102" y="11992"/>
                      <a:pt x="6200" y="11992"/>
                    </a:cubicBezTo>
                    <a:cubicBezTo>
                      <a:pt x="6447" y="11992"/>
                      <a:pt x="6732" y="11840"/>
                      <a:pt x="6732" y="11569"/>
                    </a:cubicBezTo>
                    <a:cubicBezTo>
                      <a:pt x="6732" y="11189"/>
                      <a:pt x="5739" y="7306"/>
                      <a:pt x="5418" y="6722"/>
                    </a:cubicBezTo>
                    <a:cubicBezTo>
                      <a:pt x="5097" y="6138"/>
                      <a:pt x="4922" y="6021"/>
                      <a:pt x="4747" y="5583"/>
                    </a:cubicBezTo>
                    <a:cubicBezTo>
                      <a:pt x="4571" y="5145"/>
                      <a:pt x="4410" y="1559"/>
                      <a:pt x="4410" y="1559"/>
                    </a:cubicBezTo>
                    <a:cubicBezTo>
                      <a:pt x="4201" y="1118"/>
                      <a:pt x="2064" y="1"/>
                      <a:pt x="1063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2" name="Google Shape;2502;p47"/>
            <p:cNvGrpSpPr/>
            <p:nvPr/>
          </p:nvGrpSpPr>
          <p:grpSpPr>
            <a:xfrm rot="712912">
              <a:off x="1049878" y="94944"/>
              <a:ext cx="2562907" cy="4490438"/>
              <a:chOff x="1033481" y="176103"/>
              <a:chExt cx="2562839" cy="4490319"/>
            </a:xfrm>
          </p:grpSpPr>
          <p:grpSp>
            <p:nvGrpSpPr>
              <p:cNvPr id="2503" name="Google Shape;2503;p47"/>
              <p:cNvGrpSpPr/>
              <p:nvPr/>
            </p:nvGrpSpPr>
            <p:grpSpPr>
              <a:xfrm>
                <a:off x="1033481" y="785391"/>
                <a:ext cx="2562839" cy="3881031"/>
                <a:chOff x="1033481" y="785391"/>
                <a:chExt cx="2562839" cy="3881031"/>
              </a:xfrm>
            </p:grpSpPr>
            <p:sp>
              <p:nvSpPr>
                <p:cNvPr id="2504" name="Google Shape;2504;p47"/>
                <p:cNvSpPr/>
                <p:nvPr/>
              </p:nvSpPr>
              <p:spPr>
                <a:xfrm>
                  <a:off x="2991871" y="4396260"/>
                  <a:ext cx="5019" cy="12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96" extrusionOk="0">
                      <a:moveTo>
                        <a:pt x="0" y="1"/>
                      </a:moveTo>
                      <a:lnTo>
                        <a:pt x="39" y="96"/>
                      </a:lnTo>
                      <a:cubicBezTo>
                        <a:pt x="34" y="78"/>
                        <a:pt x="29" y="61"/>
                        <a:pt x="24" y="42"/>
                      </a:cubicBezTo>
                      <a:cubicBezTo>
                        <a:pt x="17" y="29"/>
                        <a:pt x="8" y="14"/>
                        <a:pt x="0" y="1"/>
                      </a:cubicBezTo>
                      <a:close/>
                    </a:path>
                  </a:pathLst>
                </a:custGeom>
                <a:solidFill>
                  <a:srgbClr val="0E45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7"/>
                <p:cNvSpPr/>
                <p:nvPr/>
              </p:nvSpPr>
              <p:spPr>
                <a:xfrm>
                  <a:off x="2950713" y="4205399"/>
                  <a:ext cx="352480" cy="46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3674" extrusionOk="0">
                      <a:moveTo>
                        <a:pt x="1039" y="0"/>
                      </a:moveTo>
                      <a:cubicBezTo>
                        <a:pt x="891" y="0"/>
                        <a:pt x="737" y="78"/>
                        <a:pt x="603" y="154"/>
                      </a:cubicBezTo>
                      <a:cubicBezTo>
                        <a:pt x="323" y="312"/>
                        <a:pt x="8" y="528"/>
                        <a:pt x="4" y="848"/>
                      </a:cubicBezTo>
                      <a:cubicBezTo>
                        <a:pt x="1" y="1101"/>
                        <a:pt x="197" y="1300"/>
                        <a:pt x="328" y="1522"/>
                      </a:cubicBezTo>
                      <a:lnTo>
                        <a:pt x="151" y="1091"/>
                      </a:lnTo>
                      <a:lnTo>
                        <a:pt x="151" y="1091"/>
                      </a:lnTo>
                      <a:cubicBezTo>
                        <a:pt x="241" y="1239"/>
                        <a:pt x="303" y="1398"/>
                        <a:pt x="352" y="1563"/>
                      </a:cubicBezTo>
                      <a:cubicBezTo>
                        <a:pt x="389" y="1631"/>
                        <a:pt x="419" y="1702"/>
                        <a:pt x="435" y="1777"/>
                      </a:cubicBezTo>
                      <a:lnTo>
                        <a:pt x="367" y="1617"/>
                      </a:lnTo>
                      <a:lnTo>
                        <a:pt x="367" y="1617"/>
                      </a:lnTo>
                      <a:cubicBezTo>
                        <a:pt x="447" y="1903"/>
                        <a:pt x="490" y="2203"/>
                        <a:pt x="561" y="2492"/>
                      </a:cubicBezTo>
                      <a:cubicBezTo>
                        <a:pt x="677" y="2967"/>
                        <a:pt x="926" y="3468"/>
                        <a:pt x="1387" y="3628"/>
                      </a:cubicBezTo>
                      <a:cubicBezTo>
                        <a:pt x="1478" y="3659"/>
                        <a:pt x="1572" y="3674"/>
                        <a:pt x="1665" y="3674"/>
                      </a:cubicBezTo>
                      <a:cubicBezTo>
                        <a:pt x="2116" y="3674"/>
                        <a:pt x="2561" y="3330"/>
                        <a:pt x="2723" y="2893"/>
                      </a:cubicBezTo>
                      <a:cubicBezTo>
                        <a:pt x="2771" y="2762"/>
                        <a:pt x="2800" y="2624"/>
                        <a:pt x="2803" y="2486"/>
                      </a:cubicBezTo>
                      <a:cubicBezTo>
                        <a:pt x="2809" y="2068"/>
                        <a:pt x="2577" y="1683"/>
                        <a:pt x="2309" y="1364"/>
                      </a:cubicBezTo>
                      <a:cubicBezTo>
                        <a:pt x="2040" y="1044"/>
                        <a:pt x="1725" y="760"/>
                        <a:pt x="1508" y="402"/>
                      </a:cubicBezTo>
                      <a:cubicBezTo>
                        <a:pt x="1421" y="259"/>
                        <a:pt x="1340" y="94"/>
                        <a:pt x="1184" y="29"/>
                      </a:cubicBezTo>
                      <a:cubicBezTo>
                        <a:pt x="1137" y="9"/>
                        <a:pt x="1089" y="0"/>
                        <a:pt x="10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7"/>
                <p:cNvSpPr/>
                <p:nvPr/>
              </p:nvSpPr>
              <p:spPr>
                <a:xfrm rot="-4769574" flipH="1">
                  <a:off x="1059469" y="927400"/>
                  <a:ext cx="330267" cy="327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2" h="2610" extrusionOk="0">
                      <a:moveTo>
                        <a:pt x="649" y="0"/>
                      </a:moveTo>
                      <a:cubicBezTo>
                        <a:pt x="435" y="0"/>
                        <a:pt x="242" y="90"/>
                        <a:pt x="242" y="90"/>
                      </a:cubicBezTo>
                      <a:cubicBezTo>
                        <a:pt x="242" y="90"/>
                        <a:pt x="203" y="65"/>
                        <a:pt x="156" y="65"/>
                      </a:cubicBezTo>
                      <a:cubicBezTo>
                        <a:pt x="124" y="65"/>
                        <a:pt x="88" y="77"/>
                        <a:pt x="59" y="117"/>
                      </a:cubicBezTo>
                      <a:cubicBezTo>
                        <a:pt x="1" y="313"/>
                        <a:pt x="607" y="653"/>
                        <a:pt x="748" y="758"/>
                      </a:cubicBezTo>
                      <a:cubicBezTo>
                        <a:pt x="888" y="861"/>
                        <a:pt x="1415" y="1545"/>
                        <a:pt x="1391" y="1636"/>
                      </a:cubicBezTo>
                      <a:cubicBezTo>
                        <a:pt x="1384" y="1663"/>
                        <a:pt x="1357" y="1673"/>
                        <a:pt x="1316" y="1673"/>
                      </a:cubicBezTo>
                      <a:cubicBezTo>
                        <a:pt x="1224" y="1673"/>
                        <a:pt x="1064" y="1621"/>
                        <a:pt x="919" y="1612"/>
                      </a:cubicBezTo>
                      <a:cubicBezTo>
                        <a:pt x="906" y="1611"/>
                        <a:pt x="893" y="1611"/>
                        <a:pt x="880" y="1611"/>
                      </a:cubicBezTo>
                      <a:cubicBezTo>
                        <a:pt x="692" y="1611"/>
                        <a:pt x="555" y="1701"/>
                        <a:pt x="546" y="1837"/>
                      </a:cubicBezTo>
                      <a:cubicBezTo>
                        <a:pt x="537" y="1982"/>
                        <a:pt x="884" y="1924"/>
                        <a:pt x="987" y="1989"/>
                      </a:cubicBezTo>
                      <a:cubicBezTo>
                        <a:pt x="1091" y="2055"/>
                        <a:pt x="1199" y="2320"/>
                        <a:pt x="1562" y="2534"/>
                      </a:cubicBezTo>
                      <a:cubicBezTo>
                        <a:pt x="1653" y="2588"/>
                        <a:pt x="1732" y="2609"/>
                        <a:pt x="1801" y="2609"/>
                      </a:cubicBezTo>
                      <a:cubicBezTo>
                        <a:pt x="2006" y="2609"/>
                        <a:pt x="2127" y="2424"/>
                        <a:pt x="2250" y="2368"/>
                      </a:cubicBezTo>
                      <a:cubicBezTo>
                        <a:pt x="2325" y="2333"/>
                        <a:pt x="2410" y="2324"/>
                        <a:pt x="2481" y="2324"/>
                      </a:cubicBezTo>
                      <a:cubicBezTo>
                        <a:pt x="2567" y="2324"/>
                        <a:pt x="2632" y="2338"/>
                        <a:pt x="2632" y="2338"/>
                      </a:cubicBezTo>
                      <a:lnTo>
                        <a:pt x="2454" y="1402"/>
                      </a:lnTo>
                      <a:cubicBezTo>
                        <a:pt x="2289" y="1377"/>
                        <a:pt x="1954" y="683"/>
                        <a:pt x="1842" y="557"/>
                      </a:cubicBezTo>
                      <a:cubicBezTo>
                        <a:pt x="1729" y="430"/>
                        <a:pt x="1072" y="85"/>
                        <a:pt x="806" y="18"/>
                      </a:cubicBezTo>
                      <a:cubicBezTo>
                        <a:pt x="754" y="5"/>
                        <a:pt x="701" y="0"/>
                        <a:pt x="649" y="0"/>
                      </a:cubicBezTo>
                      <a:close/>
                    </a:path>
                  </a:pathLst>
                </a:custGeom>
                <a:solidFill>
                  <a:srgbClr val="DFB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7"/>
                <p:cNvSpPr/>
                <p:nvPr/>
              </p:nvSpPr>
              <p:spPr>
                <a:xfrm>
                  <a:off x="3426800" y="2157877"/>
                  <a:ext cx="150203" cy="195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1560" extrusionOk="0">
                      <a:moveTo>
                        <a:pt x="425" y="0"/>
                      </a:moveTo>
                      <a:lnTo>
                        <a:pt x="1" y="258"/>
                      </a:lnTo>
                      <a:cubicBezTo>
                        <a:pt x="163" y="406"/>
                        <a:pt x="326" y="567"/>
                        <a:pt x="407" y="771"/>
                      </a:cubicBezTo>
                      <a:cubicBezTo>
                        <a:pt x="492" y="980"/>
                        <a:pt x="485" y="1216"/>
                        <a:pt x="445" y="1438"/>
                      </a:cubicBezTo>
                      <a:cubicBezTo>
                        <a:pt x="441" y="1464"/>
                        <a:pt x="436" y="1494"/>
                        <a:pt x="452" y="1517"/>
                      </a:cubicBezTo>
                      <a:cubicBezTo>
                        <a:pt x="462" y="1531"/>
                        <a:pt x="480" y="1538"/>
                        <a:pt x="498" y="1538"/>
                      </a:cubicBezTo>
                      <a:cubicBezTo>
                        <a:pt x="513" y="1538"/>
                        <a:pt x="530" y="1533"/>
                        <a:pt x="542" y="1524"/>
                      </a:cubicBezTo>
                      <a:cubicBezTo>
                        <a:pt x="570" y="1505"/>
                        <a:pt x="585" y="1473"/>
                        <a:pt x="597" y="1440"/>
                      </a:cubicBezTo>
                      <a:cubicBezTo>
                        <a:pt x="682" y="1213"/>
                        <a:pt x="662" y="960"/>
                        <a:pt x="641" y="717"/>
                      </a:cubicBezTo>
                      <a:lnTo>
                        <a:pt x="641" y="717"/>
                      </a:lnTo>
                      <a:cubicBezTo>
                        <a:pt x="745" y="815"/>
                        <a:pt x="787" y="961"/>
                        <a:pt x="811" y="1102"/>
                      </a:cubicBezTo>
                      <a:cubicBezTo>
                        <a:pt x="834" y="1243"/>
                        <a:pt x="842" y="1388"/>
                        <a:pt x="893" y="1521"/>
                      </a:cubicBezTo>
                      <a:cubicBezTo>
                        <a:pt x="898" y="1536"/>
                        <a:pt x="904" y="1550"/>
                        <a:pt x="918" y="1556"/>
                      </a:cubicBezTo>
                      <a:cubicBezTo>
                        <a:pt x="922" y="1558"/>
                        <a:pt x="927" y="1559"/>
                        <a:pt x="931" y="1559"/>
                      </a:cubicBezTo>
                      <a:cubicBezTo>
                        <a:pt x="947" y="1559"/>
                        <a:pt x="963" y="1548"/>
                        <a:pt x="975" y="1537"/>
                      </a:cubicBezTo>
                      <a:cubicBezTo>
                        <a:pt x="1016" y="1495"/>
                        <a:pt x="1040" y="1437"/>
                        <a:pt x="1039" y="1378"/>
                      </a:cubicBezTo>
                      <a:lnTo>
                        <a:pt x="1039" y="1378"/>
                      </a:lnTo>
                      <a:cubicBezTo>
                        <a:pt x="1043" y="1388"/>
                        <a:pt x="1051" y="1392"/>
                        <a:pt x="1060" y="1392"/>
                      </a:cubicBezTo>
                      <a:cubicBezTo>
                        <a:pt x="1077" y="1392"/>
                        <a:pt x="1099" y="1378"/>
                        <a:pt x="1109" y="1363"/>
                      </a:cubicBezTo>
                      <a:cubicBezTo>
                        <a:pt x="1196" y="1243"/>
                        <a:pt x="1168" y="1076"/>
                        <a:pt x="1120" y="936"/>
                      </a:cubicBezTo>
                      <a:cubicBezTo>
                        <a:pt x="991" y="562"/>
                        <a:pt x="745" y="231"/>
                        <a:pt x="425" y="0"/>
                      </a:cubicBezTo>
                      <a:close/>
                    </a:path>
                  </a:pathLst>
                </a:custGeom>
                <a:solidFill>
                  <a:srgbClr val="8155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7"/>
                <p:cNvSpPr/>
                <p:nvPr/>
              </p:nvSpPr>
              <p:spPr>
                <a:xfrm>
                  <a:off x="3019101" y="1755827"/>
                  <a:ext cx="577220" cy="59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" h="4752" extrusionOk="0">
                      <a:moveTo>
                        <a:pt x="970" y="1"/>
                      </a:moveTo>
                      <a:lnTo>
                        <a:pt x="1" y="1304"/>
                      </a:lnTo>
                      <a:cubicBezTo>
                        <a:pt x="202" y="1342"/>
                        <a:pt x="364" y="1494"/>
                        <a:pt x="480" y="1663"/>
                      </a:cubicBezTo>
                      <a:cubicBezTo>
                        <a:pt x="595" y="1831"/>
                        <a:pt x="678" y="2022"/>
                        <a:pt x="795" y="2190"/>
                      </a:cubicBezTo>
                      <a:cubicBezTo>
                        <a:pt x="1195" y="2764"/>
                        <a:pt x="1923" y="2985"/>
                        <a:pt x="2519" y="3353"/>
                      </a:cubicBezTo>
                      <a:cubicBezTo>
                        <a:pt x="2546" y="3370"/>
                        <a:pt x="2572" y="3388"/>
                        <a:pt x="2590" y="3413"/>
                      </a:cubicBezTo>
                      <a:cubicBezTo>
                        <a:pt x="2629" y="3470"/>
                        <a:pt x="2611" y="3546"/>
                        <a:pt x="2612" y="3614"/>
                      </a:cubicBezTo>
                      <a:cubicBezTo>
                        <a:pt x="2614" y="3881"/>
                        <a:pt x="2904" y="4043"/>
                        <a:pt x="3029" y="4278"/>
                      </a:cubicBezTo>
                      <a:cubicBezTo>
                        <a:pt x="3103" y="4416"/>
                        <a:pt x="3119" y="4580"/>
                        <a:pt x="3205" y="4711"/>
                      </a:cubicBezTo>
                      <a:cubicBezTo>
                        <a:pt x="3218" y="4731"/>
                        <a:pt x="3236" y="4751"/>
                        <a:pt x="3260" y="4751"/>
                      </a:cubicBezTo>
                      <a:cubicBezTo>
                        <a:pt x="3261" y="4751"/>
                        <a:pt x="3262" y="4751"/>
                        <a:pt x="3263" y="4751"/>
                      </a:cubicBezTo>
                      <a:cubicBezTo>
                        <a:pt x="3283" y="4750"/>
                        <a:pt x="3297" y="4734"/>
                        <a:pt x="3308" y="4718"/>
                      </a:cubicBezTo>
                      <a:cubicBezTo>
                        <a:pt x="3397" y="4592"/>
                        <a:pt x="3374" y="4418"/>
                        <a:pt x="3322" y="4272"/>
                      </a:cubicBezTo>
                      <a:cubicBezTo>
                        <a:pt x="3269" y="4126"/>
                        <a:pt x="3192" y="3986"/>
                        <a:pt x="3179" y="3832"/>
                      </a:cubicBezTo>
                      <a:cubicBezTo>
                        <a:pt x="3168" y="3677"/>
                        <a:pt x="3250" y="3499"/>
                        <a:pt x="3402" y="3472"/>
                      </a:cubicBezTo>
                      <a:cubicBezTo>
                        <a:pt x="3416" y="3470"/>
                        <a:pt x="3430" y="3469"/>
                        <a:pt x="3444" y="3469"/>
                      </a:cubicBezTo>
                      <a:cubicBezTo>
                        <a:pt x="3486" y="3469"/>
                        <a:pt x="3527" y="3478"/>
                        <a:pt x="3568" y="3489"/>
                      </a:cubicBezTo>
                      <a:cubicBezTo>
                        <a:pt x="3869" y="3575"/>
                        <a:pt x="4134" y="3783"/>
                        <a:pt x="4286" y="4056"/>
                      </a:cubicBezTo>
                      <a:cubicBezTo>
                        <a:pt x="4320" y="4118"/>
                        <a:pt x="4351" y="4185"/>
                        <a:pt x="4405" y="4231"/>
                      </a:cubicBezTo>
                      <a:cubicBezTo>
                        <a:pt x="4437" y="4259"/>
                        <a:pt x="4481" y="4277"/>
                        <a:pt x="4523" y="4277"/>
                      </a:cubicBezTo>
                      <a:cubicBezTo>
                        <a:pt x="4551" y="4277"/>
                        <a:pt x="4578" y="4269"/>
                        <a:pt x="4600" y="4251"/>
                      </a:cubicBezTo>
                      <a:cubicBezTo>
                        <a:pt x="4482" y="3956"/>
                        <a:pt x="4356" y="3649"/>
                        <a:pt x="4116" y="3440"/>
                      </a:cubicBezTo>
                      <a:cubicBezTo>
                        <a:pt x="3986" y="3326"/>
                        <a:pt x="3827" y="3249"/>
                        <a:pt x="3678" y="3160"/>
                      </a:cubicBezTo>
                      <a:cubicBezTo>
                        <a:pt x="3448" y="3022"/>
                        <a:pt x="3237" y="2856"/>
                        <a:pt x="3050" y="2666"/>
                      </a:cubicBezTo>
                      <a:cubicBezTo>
                        <a:pt x="2254" y="1858"/>
                        <a:pt x="1907" y="640"/>
                        <a:pt x="970" y="1"/>
                      </a:cubicBezTo>
                      <a:close/>
                    </a:path>
                  </a:pathLst>
                </a:custGeom>
                <a:solidFill>
                  <a:srgbClr val="DFB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7"/>
                <p:cNvSpPr/>
                <p:nvPr/>
              </p:nvSpPr>
              <p:spPr>
                <a:xfrm rot="-1245251">
                  <a:off x="2263090" y="1340836"/>
                  <a:ext cx="260873" cy="273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2179" extrusionOk="0">
                      <a:moveTo>
                        <a:pt x="1059" y="0"/>
                      </a:moveTo>
                      <a:cubicBezTo>
                        <a:pt x="939" y="0"/>
                        <a:pt x="818" y="44"/>
                        <a:pt x="728" y="124"/>
                      </a:cubicBezTo>
                      <a:cubicBezTo>
                        <a:pt x="711" y="76"/>
                        <a:pt x="660" y="58"/>
                        <a:pt x="606" y="58"/>
                      </a:cubicBezTo>
                      <a:cubicBezTo>
                        <a:pt x="578" y="58"/>
                        <a:pt x="548" y="63"/>
                        <a:pt x="522" y="71"/>
                      </a:cubicBezTo>
                      <a:cubicBezTo>
                        <a:pt x="298" y="146"/>
                        <a:pt x="132" y="353"/>
                        <a:pt x="67" y="581"/>
                      </a:cubicBezTo>
                      <a:cubicBezTo>
                        <a:pt x="1" y="808"/>
                        <a:pt x="24" y="1055"/>
                        <a:pt x="88" y="1283"/>
                      </a:cubicBezTo>
                      <a:cubicBezTo>
                        <a:pt x="157" y="1534"/>
                        <a:pt x="280" y="1781"/>
                        <a:pt x="483" y="1944"/>
                      </a:cubicBezTo>
                      <a:cubicBezTo>
                        <a:pt x="691" y="2112"/>
                        <a:pt x="965" y="2179"/>
                        <a:pt x="1234" y="2179"/>
                      </a:cubicBezTo>
                      <a:cubicBezTo>
                        <a:pt x="1248" y="2179"/>
                        <a:pt x="1262" y="2179"/>
                        <a:pt x="1276" y="2178"/>
                      </a:cubicBezTo>
                      <a:cubicBezTo>
                        <a:pt x="1458" y="2174"/>
                        <a:pt x="1644" y="2140"/>
                        <a:pt x="1798" y="2044"/>
                      </a:cubicBezTo>
                      <a:cubicBezTo>
                        <a:pt x="1953" y="1948"/>
                        <a:pt x="2072" y="1783"/>
                        <a:pt x="2079" y="1601"/>
                      </a:cubicBezTo>
                      <a:lnTo>
                        <a:pt x="1522" y="342"/>
                      </a:lnTo>
                      <a:cubicBezTo>
                        <a:pt x="1473" y="186"/>
                        <a:pt x="1341" y="60"/>
                        <a:pt x="1184" y="16"/>
                      </a:cubicBezTo>
                      <a:cubicBezTo>
                        <a:pt x="1143" y="5"/>
                        <a:pt x="110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47"/>
                <p:cNvSpPr/>
                <p:nvPr/>
              </p:nvSpPr>
              <p:spPr>
                <a:xfrm>
                  <a:off x="1202556" y="1170294"/>
                  <a:ext cx="645231" cy="46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2" h="3716" extrusionOk="0">
                      <a:moveTo>
                        <a:pt x="533" y="1"/>
                      </a:moveTo>
                      <a:cubicBezTo>
                        <a:pt x="528" y="1"/>
                        <a:pt x="524" y="1"/>
                        <a:pt x="521" y="2"/>
                      </a:cubicBezTo>
                      <a:cubicBezTo>
                        <a:pt x="329" y="55"/>
                        <a:pt x="0" y="387"/>
                        <a:pt x="110" y="564"/>
                      </a:cubicBezTo>
                      <a:cubicBezTo>
                        <a:pt x="219" y="740"/>
                        <a:pt x="3215" y="3393"/>
                        <a:pt x="3453" y="3393"/>
                      </a:cubicBezTo>
                      <a:cubicBezTo>
                        <a:pt x="3454" y="3393"/>
                        <a:pt x="3454" y="3393"/>
                        <a:pt x="3455" y="3393"/>
                      </a:cubicBezTo>
                      <a:cubicBezTo>
                        <a:pt x="3461" y="3392"/>
                        <a:pt x="3468" y="3392"/>
                        <a:pt x="3476" y="3392"/>
                      </a:cubicBezTo>
                      <a:cubicBezTo>
                        <a:pt x="3755" y="3392"/>
                        <a:pt x="5142" y="3716"/>
                        <a:pt x="5142" y="3716"/>
                      </a:cubicBezTo>
                      <a:lnTo>
                        <a:pt x="4388" y="1701"/>
                      </a:lnTo>
                      <a:cubicBezTo>
                        <a:pt x="4388" y="1701"/>
                        <a:pt x="3812" y="1639"/>
                        <a:pt x="3593" y="1547"/>
                      </a:cubicBezTo>
                      <a:cubicBezTo>
                        <a:pt x="3377" y="1455"/>
                        <a:pt x="805" y="1"/>
                        <a:pt x="533" y="1"/>
                      </a:cubicBezTo>
                      <a:close/>
                    </a:path>
                  </a:pathLst>
                </a:custGeom>
                <a:solidFill>
                  <a:srgbClr val="DFB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47"/>
                <p:cNvSpPr/>
                <p:nvPr/>
              </p:nvSpPr>
              <p:spPr>
                <a:xfrm>
                  <a:off x="1639904" y="1286893"/>
                  <a:ext cx="1541553" cy="1264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5" h="10075" extrusionOk="0">
                      <a:moveTo>
                        <a:pt x="0" y="0"/>
                      </a:moveTo>
                      <a:cubicBezTo>
                        <a:pt x="0" y="0"/>
                        <a:pt x="877" y="2606"/>
                        <a:pt x="1234" y="2907"/>
                      </a:cubicBezTo>
                      <a:cubicBezTo>
                        <a:pt x="1590" y="3209"/>
                        <a:pt x="3400" y="3456"/>
                        <a:pt x="3593" y="3731"/>
                      </a:cubicBezTo>
                      <a:cubicBezTo>
                        <a:pt x="3784" y="4004"/>
                        <a:pt x="5045" y="6829"/>
                        <a:pt x="5155" y="7267"/>
                      </a:cubicBezTo>
                      <a:cubicBezTo>
                        <a:pt x="5265" y="7706"/>
                        <a:pt x="4854" y="9763"/>
                        <a:pt x="5128" y="9982"/>
                      </a:cubicBezTo>
                      <a:cubicBezTo>
                        <a:pt x="5199" y="10038"/>
                        <a:pt x="5529" y="10075"/>
                        <a:pt x="6001" y="10075"/>
                      </a:cubicBezTo>
                      <a:cubicBezTo>
                        <a:pt x="7372" y="10075"/>
                        <a:pt x="9940" y="9768"/>
                        <a:pt x="10811" y="8748"/>
                      </a:cubicBezTo>
                      <a:cubicBezTo>
                        <a:pt x="11133" y="8530"/>
                        <a:pt x="11188" y="7871"/>
                        <a:pt x="10997" y="7679"/>
                      </a:cubicBezTo>
                      <a:cubicBezTo>
                        <a:pt x="10804" y="7487"/>
                        <a:pt x="10365" y="6418"/>
                        <a:pt x="10310" y="6061"/>
                      </a:cubicBezTo>
                      <a:cubicBezTo>
                        <a:pt x="10255" y="5705"/>
                        <a:pt x="10365" y="5038"/>
                        <a:pt x="10365" y="5038"/>
                      </a:cubicBezTo>
                      <a:cubicBezTo>
                        <a:pt x="10365" y="5038"/>
                        <a:pt x="10587" y="5256"/>
                        <a:pt x="10907" y="5256"/>
                      </a:cubicBezTo>
                      <a:cubicBezTo>
                        <a:pt x="11251" y="5256"/>
                        <a:pt x="11708" y="5003"/>
                        <a:pt x="12121" y="3950"/>
                      </a:cubicBezTo>
                      <a:cubicBezTo>
                        <a:pt x="12285" y="3676"/>
                        <a:pt x="11133" y="3006"/>
                        <a:pt x="10694" y="2381"/>
                      </a:cubicBezTo>
                      <a:cubicBezTo>
                        <a:pt x="10347" y="1887"/>
                        <a:pt x="9829" y="1252"/>
                        <a:pt x="8922" y="1252"/>
                      </a:cubicBezTo>
                      <a:cubicBezTo>
                        <a:pt x="8785" y="1252"/>
                        <a:pt x="8638" y="1267"/>
                        <a:pt x="8482" y="1298"/>
                      </a:cubicBezTo>
                      <a:cubicBezTo>
                        <a:pt x="8339" y="1965"/>
                        <a:pt x="8125" y="2617"/>
                        <a:pt x="7840" y="3236"/>
                      </a:cubicBezTo>
                      <a:cubicBezTo>
                        <a:pt x="7827" y="3263"/>
                        <a:pt x="7810" y="3294"/>
                        <a:pt x="7780" y="3298"/>
                      </a:cubicBezTo>
                      <a:cubicBezTo>
                        <a:pt x="7777" y="3298"/>
                        <a:pt x="7775" y="3298"/>
                        <a:pt x="7772" y="3298"/>
                      </a:cubicBezTo>
                      <a:cubicBezTo>
                        <a:pt x="7757" y="3298"/>
                        <a:pt x="7741" y="3291"/>
                        <a:pt x="7728" y="3284"/>
                      </a:cubicBezTo>
                      <a:cubicBezTo>
                        <a:pt x="6899" y="2861"/>
                        <a:pt x="6428" y="1984"/>
                        <a:pt x="5770" y="1320"/>
                      </a:cubicBezTo>
                      <a:cubicBezTo>
                        <a:pt x="5439" y="1144"/>
                        <a:pt x="4909" y="720"/>
                        <a:pt x="4360" y="522"/>
                      </a:cubicBezTo>
                      <a:cubicBezTo>
                        <a:pt x="3675" y="27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7FA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7"/>
                <p:cNvSpPr/>
                <p:nvPr/>
              </p:nvSpPr>
              <p:spPr>
                <a:xfrm>
                  <a:off x="2239844" y="2346605"/>
                  <a:ext cx="1106756" cy="793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0" h="6323" extrusionOk="0">
                      <a:moveTo>
                        <a:pt x="6255" y="1"/>
                      </a:moveTo>
                      <a:cubicBezTo>
                        <a:pt x="6254" y="1"/>
                        <a:pt x="6253" y="2"/>
                        <a:pt x="6252" y="4"/>
                      </a:cubicBezTo>
                      <a:cubicBezTo>
                        <a:pt x="5601" y="950"/>
                        <a:pt x="4014" y="1302"/>
                        <a:pt x="3873" y="1335"/>
                      </a:cubicBezTo>
                      <a:cubicBezTo>
                        <a:pt x="3499" y="1274"/>
                        <a:pt x="3116" y="1250"/>
                        <a:pt x="2747" y="1250"/>
                      </a:cubicBezTo>
                      <a:cubicBezTo>
                        <a:pt x="1466" y="1250"/>
                        <a:pt x="347" y="1537"/>
                        <a:pt x="347" y="1537"/>
                      </a:cubicBezTo>
                      <a:cubicBezTo>
                        <a:pt x="233" y="1925"/>
                        <a:pt x="200" y="3910"/>
                        <a:pt x="100" y="4310"/>
                      </a:cubicBezTo>
                      <a:cubicBezTo>
                        <a:pt x="0" y="4711"/>
                        <a:pt x="361" y="5651"/>
                        <a:pt x="941" y="6130"/>
                      </a:cubicBezTo>
                      <a:cubicBezTo>
                        <a:pt x="1106" y="6267"/>
                        <a:pt x="1491" y="6323"/>
                        <a:pt x="1963" y="6323"/>
                      </a:cubicBezTo>
                      <a:cubicBezTo>
                        <a:pt x="3147" y="6323"/>
                        <a:pt x="4871" y="5971"/>
                        <a:pt x="5000" y="5670"/>
                      </a:cubicBezTo>
                      <a:cubicBezTo>
                        <a:pt x="5180" y="5250"/>
                        <a:pt x="4901" y="4790"/>
                        <a:pt x="4901" y="4790"/>
                      </a:cubicBezTo>
                      <a:lnTo>
                        <a:pt x="4901" y="4790"/>
                      </a:lnTo>
                      <a:cubicBezTo>
                        <a:pt x="4901" y="4790"/>
                        <a:pt x="5801" y="5651"/>
                        <a:pt x="6030" y="5670"/>
                      </a:cubicBezTo>
                      <a:cubicBezTo>
                        <a:pt x="6031" y="5670"/>
                        <a:pt x="6032" y="5670"/>
                        <a:pt x="6034" y="5670"/>
                      </a:cubicBezTo>
                      <a:cubicBezTo>
                        <a:pt x="6282" y="5670"/>
                        <a:pt x="8820" y="3428"/>
                        <a:pt x="8641" y="3110"/>
                      </a:cubicBezTo>
                      <a:cubicBezTo>
                        <a:pt x="8121" y="2270"/>
                        <a:pt x="6721" y="630"/>
                        <a:pt x="6580" y="490"/>
                      </a:cubicBezTo>
                      <a:cubicBezTo>
                        <a:pt x="6447" y="357"/>
                        <a:pt x="6282" y="1"/>
                        <a:pt x="62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7"/>
                <p:cNvSpPr/>
                <p:nvPr/>
              </p:nvSpPr>
              <p:spPr>
                <a:xfrm>
                  <a:off x="2271843" y="2860337"/>
                  <a:ext cx="844874" cy="1504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3" h="11993" extrusionOk="0">
                      <a:moveTo>
                        <a:pt x="1063" y="1"/>
                      </a:moveTo>
                      <a:cubicBezTo>
                        <a:pt x="931" y="1"/>
                        <a:pt x="820" y="20"/>
                        <a:pt x="734" y="63"/>
                      </a:cubicBezTo>
                      <a:cubicBezTo>
                        <a:pt x="0" y="430"/>
                        <a:pt x="184" y="981"/>
                        <a:pt x="184" y="981"/>
                      </a:cubicBezTo>
                      <a:cubicBezTo>
                        <a:pt x="184" y="981"/>
                        <a:pt x="2440" y="5583"/>
                        <a:pt x="2703" y="6372"/>
                      </a:cubicBezTo>
                      <a:cubicBezTo>
                        <a:pt x="2966" y="7160"/>
                        <a:pt x="3170" y="8474"/>
                        <a:pt x="3608" y="9175"/>
                      </a:cubicBezTo>
                      <a:cubicBezTo>
                        <a:pt x="4046" y="9875"/>
                        <a:pt x="5710" y="11744"/>
                        <a:pt x="5944" y="11919"/>
                      </a:cubicBezTo>
                      <a:cubicBezTo>
                        <a:pt x="6010" y="11968"/>
                        <a:pt x="6102" y="11992"/>
                        <a:pt x="6200" y="11992"/>
                      </a:cubicBezTo>
                      <a:cubicBezTo>
                        <a:pt x="6447" y="11992"/>
                        <a:pt x="6732" y="11840"/>
                        <a:pt x="6732" y="11569"/>
                      </a:cubicBezTo>
                      <a:cubicBezTo>
                        <a:pt x="6732" y="11189"/>
                        <a:pt x="5739" y="7306"/>
                        <a:pt x="5418" y="6722"/>
                      </a:cubicBezTo>
                      <a:cubicBezTo>
                        <a:pt x="5097" y="6138"/>
                        <a:pt x="4922" y="6021"/>
                        <a:pt x="4747" y="5583"/>
                      </a:cubicBezTo>
                      <a:cubicBezTo>
                        <a:pt x="4571" y="5145"/>
                        <a:pt x="4410" y="1559"/>
                        <a:pt x="4410" y="1559"/>
                      </a:cubicBezTo>
                      <a:cubicBezTo>
                        <a:pt x="4201" y="1118"/>
                        <a:pt x="2064" y="1"/>
                        <a:pt x="1063" y="1"/>
                      </a:cubicBezTo>
                      <a:close/>
                    </a:path>
                  </a:pathLst>
                </a:custGeom>
                <a:solidFill>
                  <a:srgbClr val="DFB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7"/>
                <p:cNvSpPr/>
                <p:nvPr/>
              </p:nvSpPr>
              <p:spPr>
                <a:xfrm>
                  <a:off x="2363948" y="1335079"/>
                  <a:ext cx="340309" cy="36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2" h="2915" extrusionOk="0">
                      <a:moveTo>
                        <a:pt x="208" y="0"/>
                      </a:moveTo>
                      <a:lnTo>
                        <a:pt x="208" y="0"/>
                      </a:lnTo>
                      <a:cubicBezTo>
                        <a:pt x="208" y="0"/>
                        <a:pt x="474" y="1015"/>
                        <a:pt x="219" y="1015"/>
                      </a:cubicBezTo>
                      <a:cubicBezTo>
                        <a:pt x="215" y="1015"/>
                        <a:pt x="212" y="1015"/>
                        <a:pt x="208" y="1015"/>
                      </a:cubicBezTo>
                      <a:cubicBezTo>
                        <a:pt x="153" y="1010"/>
                        <a:pt x="83" y="981"/>
                        <a:pt x="0" y="937"/>
                      </a:cubicBezTo>
                      <a:lnTo>
                        <a:pt x="0" y="937"/>
                      </a:lnTo>
                      <a:cubicBezTo>
                        <a:pt x="658" y="1600"/>
                        <a:pt x="1129" y="2478"/>
                        <a:pt x="1958" y="2900"/>
                      </a:cubicBezTo>
                      <a:cubicBezTo>
                        <a:pt x="1972" y="2907"/>
                        <a:pt x="1987" y="2914"/>
                        <a:pt x="2002" y="2914"/>
                      </a:cubicBezTo>
                      <a:cubicBezTo>
                        <a:pt x="2005" y="2914"/>
                        <a:pt x="2007" y="2914"/>
                        <a:pt x="2010" y="2914"/>
                      </a:cubicBezTo>
                      <a:cubicBezTo>
                        <a:pt x="2040" y="2910"/>
                        <a:pt x="2057" y="2879"/>
                        <a:pt x="2070" y="2852"/>
                      </a:cubicBezTo>
                      <a:cubicBezTo>
                        <a:pt x="2355" y="2233"/>
                        <a:pt x="2569" y="1581"/>
                        <a:pt x="2712" y="914"/>
                      </a:cubicBezTo>
                      <a:lnTo>
                        <a:pt x="2712" y="914"/>
                      </a:lnTo>
                      <a:cubicBezTo>
                        <a:pt x="2596" y="938"/>
                        <a:pt x="2475" y="971"/>
                        <a:pt x="2346" y="1015"/>
                      </a:cubicBezTo>
                      <a:lnTo>
                        <a:pt x="208" y="0"/>
                      </a:lnTo>
                      <a:close/>
                    </a:path>
                  </a:pathLst>
                </a:custGeom>
                <a:solidFill>
                  <a:srgbClr val="D69D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7"/>
                <p:cNvSpPr/>
                <p:nvPr/>
              </p:nvSpPr>
              <p:spPr>
                <a:xfrm>
                  <a:off x="2353658" y="1444501"/>
                  <a:ext cx="390627" cy="288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2297" extrusionOk="0">
                      <a:moveTo>
                        <a:pt x="3113" y="0"/>
                      </a:moveTo>
                      <a:cubicBezTo>
                        <a:pt x="3011" y="6"/>
                        <a:pt x="2906" y="20"/>
                        <a:pt x="2794" y="42"/>
                      </a:cubicBezTo>
                      <a:cubicBezTo>
                        <a:pt x="2651" y="709"/>
                        <a:pt x="2437" y="1361"/>
                        <a:pt x="2152" y="1980"/>
                      </a:cubicBezTo>
                      <a:cubicBezTo>
                        <a:pt x="2139" y="2007"/>
                        <a:pt x="2122" y="2038"/>
                        <a:pt x="2092" y="2042"/>
                      </a:cubicBezTo>
                      <a:cubicBezTo>
                        <a:pt x="2089" y="2042"/>
                        <a:pt x="2087" y="2042"/>
                        <a:pt x="2084" y="2042"/>
                      </a:cubicBezTo>
                      <a:cubicBezTo>
                        <a:pt x="2069" y="2042"/>
                        <a:pt x="2053" y="2035"/>
                        <a:pt x="2040" y="2027"/>
                      </a:cubicBezTo>
                      <a:cubicBezTo>
                        <a:pt x="1211" y="1605"/>
                        <a:pt x="740" y="728"/>
                        <a:pt x="82" y="64"/>
                      </a:cubicBezTo>
                      <a:cubicBezTo>
                        <a:pt x="56" y="51"/>
                        <a:pt x="29" y="35"/>
                        <a:pt x="0" y="19"/>
                      </a:cubicBezTo>
                      <a:lnTo>
                        <a:pt x="0" y="19"/>
                      </a:lnTo>
                      <a:cubicBezTo>
                        <a:pt x="191" y="424"/>
                        <a:pt x="415" y="812"/>
                        <a:pt x="673" y="1176"/>
                      </a:cubicBezTo>
                      <a:cubicBezTo>
                        <a:pt x="1011" y="1655"/>
                        <a:pt x="1438" y="2115"/>
                        <a:pt x="2002" y="2272"/>
                      </a:cubicBezTo>
                      <a:cubicBezTo>
                        <a:pt x="2050" y="2285"/>
                        <a:pt x="2100" y="2296"/>
                        <a:pt x="2150" y="2296"/>
                      </a:cubicBezTo>
                      <a:cubicBezTo>
                        <a:pt x="2167" y="2296"/>
                        <a:pt x="2183" y="2295"/>
                        <a:pt x="2200" y="2292"/>
                      </a:cubicBezTo>
                      <a:cubicBezTo>
                        <a:pt x="2264" y="2282"/>
                        <a:pt x="2322" y="2249"/>
                        <a:pt x="2376" y="2212"/>
                      </a:cubicBezTo>
                      <a:cubicBezTo>
                        <a:pt x="2628" y="2036"/>
                        <a:pt x="2795" y="1758"/>
                        <a:pt x="2893" y="1466"/>
                      </a:cubicBezTo>
                      <a:cubicBezTo>
                        <a:pt x="2992" y="1174"/>
                        <a:pt x="3026" y="865"/>
                        <a:pt x="3060" y="558"/>
                      </a:cubicBezTo>
                      <a:cubicBezTo>
                        <a:pt x="3081" y="374"/>
                        <a:pt x="3100" y="187"/>
                        <a:pt x="31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7"/>
                <p:cNvSpPr/>
                <p:nvPr/>
              </p:nvSpPr>
              <p:spPr>
                <a:xfrm rot="-1245251">
                  <a:off x="2326575" y="973938"/>
                  <a:ext cx="480086" cy="63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6" h="5066" extrusionOk="0">
                      <a:moveTo>
                        <a:pt x="2415" y="1"/>
                      </a:moveTo>
                      <a:cubicBezTo>
                        <a:pt x="1931" y="1"/>
                        <a:pt x="1470" y="282"/>
                        <a:pt x="1096" y="605"/>
                      </a:cubicBezTo>
                      <a:cubicBezTo>
                        <a:pt x="824" y="839"/>
                        <a:pt x="570" y="1106"/>
                        <a:pt x="412" y="1428"/>
                      </a:cubicBezTo>
                      <a:cubicBezTo>
                        <a:pt x="294" y="1669"/>
                        <a:pt x="233" y="1945"/>
                        <a:pt x="264" y="2209"/>
                      </a:cubicBezTo>
                      <a:cubicBezTo>
                        <a:pt x="260" y="2207"/>
                        <a:pt x="258" y="2204"/>
                        <a:pt x="253" y="2201"/>
                      </a:cubicBezTo>
                      <a:cubicBezTo>
                        <a:pt x="214" y="2170"/>
                        <a:pt x="161" y="2140"/>
                        <a:pt x="114" y="2140"/>
                      </a:cubicBezTo>
                      <a:cubicBezTo>
                        <a:pt x="92" y="2140"/>
                        <a:pt x="71" y="2147"/>
                        <a:pt x="54" y="2163"/>
                      </a:cubicBezTo>
                      <a:cubicBezTo>
                        <a:pt x="24" y="2190"/>
                        <a:pt x="17" y="2234"/>
                        <a:pt x="14" y="2276"/>
                      </a:cubicBezTo>
                      <a:cubicBezTo>
                        <a:pt x="1" y="2525"/>
                        <a:pt x="58" y="2780"/>
                        <a:pt x="178" y="2999"/>
                      </a:cubicBezTo>
                      <a:cubicBezTo>
                        <a:pt x="222" y="3079"/>
                        <a:pt x="275" y="3156"/>
                        <a:pt x="349" y="3210"/>
                      </a:cubicBezTo>
                      <a:cubicBezTo>
                        <a:pt x="439" y="3274"/>
                        <a:pt x="545" y="3296"/>
                        <a:pt x="657" y="3297"/>
                      </a:cubicBezTo>
                      <a:cubicBezTo>
                        <a:pt x="929" y="4056"/>
                        <a:pt x="1523" y="4700"/>
                        <a:pt x="2265" y="5017"/>
                      </a:cubicBezTo>
                      <a:cubicBezTo>
                        <a:pt x="2323" y="5042"/>
                        <a:pt x="2385" y="5066"/>
                        <a:pt x="2447" y="5066"/>
                      </a:cubicBezTo>
                      <a:cubicBezTo>
                        <a:pt x="2458" y="5066"/>
                        <a:pt x="2470" y="5065"/>
                        <a:pt x="2481" y="5063"/>
                      </a:cubicBezTo>
                      <a:cubicBezTo>
                        <a:pt x="2573" y="5048"/>
                        <a:pt x="2643" y="4979"/>
                        <a:pt x="2706" y="4911"/>
                      </a:cubicBezTo>
                      <a:cubicBezTo>
                        <a:pt x="3029" y="4564"/>
                        <a:pt x="3318" y="4167"/>
                        <a:pt x="3439" y="3709"/>
                      </a:cubicBezTo>
                      <a:cubicBezTo>
                        <a:pt x="3485" y="3537"/>
                        <a:pt x="3507" y="3358"/>
                        <a:pt x="3537" y="3183"/>
                      </a:cubicBezTo>
                      <a:cubicBezTo>
                        <a:pt x="3603" y="2806"/>
                        <a:pt x="3713" y="2437"/>
                        <a:pt x="3768" y="2058"/>
                      </a:cubicBezTo>
                      <a:cubicBezTo>
                        <a:pt x="3825" y="1679"/>
                        <a:pt x="3825" y="1282"/>
                        <a:pt x="3677" y="929"/>
                      </a:cubicBezTo>
                      <a:cubicBezTo>
                        <a:pt x="3517" y="546"/>
                        <a:pt x="3186" y="244"/>
                        <a:pt x="2799" y="93"/>
                      </a:cubicBezTo>
                      <a:cubicBezTo>
                        <a:pt x="2693" y="52"/>
                        <a:pt x="2581" y="22"/>
                        <a:pt x="2468" y="2"/>
                      </a:cubicBezTo>
                      <a:cubicBezTo>
                        <a:pt x="2450" y="1"/>
                        <a:pt x="2432" y="1"/>
                        <a:pt x="2415" y="1"/>
                      </a:cubicBezTo>
                      <a:close/>
                    </a:path>
                  </a:pathLst>
                </a:custGeom>
                <a:solidFill>
                  <a:srgbClr val="DFB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47"/>
                <p:cNvSpPr/>
                <p:nvPr/>
              </p:nvSpPr>
              <p:spPr>
                <a:xfrm rot="-1245251">
                  <a:off x="2414194" y="1295355"/>
                  <a:ext cx="54960" cy="12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1009" extrusionOk="0">
                      <a:moveTo>
                        <a:pt x="21" y="0"/>
                      </a:moveTo>
                      <a:lnTo>
                        <a:pt x="21" y="0"/>
                      </a:lnTo>
                      <a:cubicBezTo>
                        <a:pt x="0" y="298"/>
                        <a:pt x="7" y="598"/>
                        <a:pt x="41" y="895"/>
                      </a:cubicBezTo>
                      <a:cubicBezTo>
                        <a:pt x="45" y="930"/>
                        <a:pt x="63" y="977"/>
                        <a:pt x="95" y="977"/>
                      </a:cubicBezTo>
                      <a:cubicBezTo>
                        <a:pt x="98" y="977"/>
                        <a:pt x="101" y="976"/>
                        <a:pt x="104" y="976"/>
                      </a:cubicBezTo>
                      <a:cubicBezTo>
                        <a:pt x="146" y="965"/>
                        <a:pt x="135" y="901"/>
                        <a:pt x="158" y="864"/>
                      </a:cubicBezTo>
                      <a:cubicBezTo>
                        <a:pt x="158" y="910"/>
                        <a:pt x="174" y="957"/>
                        <a:pt x="205" y="992"/>
                      </a:cubicBezTo>
                      <a:cubicBezTo>
                        <a:pt x="213" y="1000"/>
                        <a:pt x="221" y="1008"/>
                        <a:pt x="232" y="1009"/>
                      </a:cubicBezTo>
                      <a:cubicBezTo>
                        <a:pt x="233" y="1009"/>
                        <a:pt x="234" y="1009"/>
                        <a:pt x="235" y="1009"/>
                      </a:cubicBezTo>
                      <a:cubicBezTo>
                        <a:pt x="253" y="1009"/>
                        <a:pt x="265" y="986"/>
                        <a:pt x="271" y="968"/>
                      </a:cubicBezTo>
                      <a:cubicBezTo>
                        <a:pt x="355" y="714"/>
                        <a:pt x="411" y="451"/>
                        <a:pt x="437" y="183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47"/>
                <p:cNvSpPr/>
                <p:nvPr/>
              </p:nvSpPr>
              <p:spPr>
                <a:xfrm rot="-1245251">
                  <a:off x="2248787" y="894087"/>
                  <a:ext cx="695285" cy="44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3560" extrusionOk="0">
                      <a:moveTo>
                        <a:pt x="4728" y="0"/>
                      </a:moveTo>
                      <a:lnTo>
                        <a:pt x="4728" y="0"/>
                      </a:lnTo>
                      <a:cubicBezTo>
                        <a:pt x="4374" y="53"/>
                        <a:pt x="4050" y="260"/>
                        <a:pt x="3692" y="269"/>
                      </a:cubicBezTo>
                      <a:cubicBezTo>
                        <a:pt x="3684" y="270"/>
                        <a:pt x="3676" y="270"/>
                        <a:pt x="3668" y="270"/>
                      </a:cubicBezTo>
                      <a:cubicBezTo>
                        <a:pt x="3419" y="270"/>
                        <a:pt x="3179" y="177"/>
                        <a:pt x="2937" y="114"/>
                      </a:cubicBezTo>
                      <a:cubicBezTo>
                        <a:pt x="2690" y="50"/>
                        <a:pt x="2434" y="18"/>
                        <a:pt x="2178" y="18"/>
                      </a:cubicBezTo>
                      <a:cubicBezTo>
                        <a:pt x="2052" y="18"/>
                        <a:pt x="1926" y="26"/>
                        <a:pt x="1801" y="42"/>
                      </a:cubicBezTo>
                      <a:cubicBezTo>
                        <a:pt x="1190" y="117"/>
                        <a:pt x="572" y="413"/>
                        <a:pt x="270" y="949"/>
                      </a:cubicBezTo>
                      <a:cubicBezTo>
                        <a:pt x="97" y="1255"/>
                        <a:pt x="41" y="1612"/>
                        <a:pt x="16" y="1963"/>
                      </a:cubicBezTo>
                      <a:cubicBezTo>
                        <a:pt x="1" y="2190"/>
                        <a:pt x="18" y="2461"/>
                        <a:pt x="212" y="2581"/>
                      </a:cubicBezTo>
                      <a:cubicBezTo>
                        <a:pt x="203" y="2709"/>
                        <a:pt x="333" y="2806"/>
                        <a:pt x="458" y="2833"/>
                      </a:cubicBezTo>
                      <a:cubicBezTo>
                        <a:pt x="497" y="2842"/>
                        <a:pt x="537" y="2846"/>
                        <a:pt x="577" y="2846"/>
                      </a:cubicBezTo>
                      <a:cubicBezTo>
                        <a:pt x="731" y="2846"/>
                        <a:pt x="885" y="2783"/>
                        <a:pt x="996" y="2676"/>
                      </a:cubicBezTo>
                      <a:lnTo>
                        <a:pt x="996" y="2676"/>
                      </a:lnTo>
                      <a:cubicBezTo>
                        <a:pt x="860" y="2831"/>
                        <a:pt x="725" y="2986"/>
                        <a:pt x="588" y="3141"/>
                      </a:cubicBezTo>
                      <a:cubicBezTo>
                        <a:pt x="596" y="3142"/>
                        <a:pt x="603" y="3142"/>
                        <a:pt x="611" y="3142"/>
                      </a:cubicBezTo>
                      <a:cubicBezTo>
                        <a:pt x="1366" y="3142"/>
                        <a:pt x="2110" y="2739"/>
                        <a:pt x="2520" y="2104"/>
                      </a:cubicBezTo>
                      <a:lnTo>
                        <a:pt x="2520" y="2104"/>
                      </a:lnTo>
                      <a:cubicBezTo>
                        <a:pt x="2446" y="2341"/>
                        <a:pt x="2373" y="2577"/>
                        <a:pt x="2299" y="2813"/>
                      </a:cubicBezTo>
                      <a:cubicBezTo>
                        <a:pt x="2682" y="2484"/>
                        <a:pt x="2943" y="2019"/>
                        <a:pt x="3032" y="1522"/>
                      </a:cubicBezTo>
                      <a:cubicBezTo>
                        <a:pt x="3032" y="1522"/>
                        <a:pt x="3033" y="1523"/>
                        <a:pt x="3034" y="1523"/>
                      </a:cubicBezTo>
                      <a:cubicBezTo>
                        <a:pt x="3265" y="1685"/>
                        <a:pt x="3496" y="1850"/>
                        <a:pt x="3686" y="2060"/>
                      </a:cubicBezTo>
                      <a:cubicBezTo>
                        <a:pt x="3874" y="2269"/>
                        <a:pt x="4020" y="2528"/>
                        <a:pt x="4046" y="2808"/>
                      </a:cubicBezTo>
                      <a:cubicBezTo>
                        <a:pt x="4069" y="3063"/>
                        <a:pt x="3994" y="3315"/>
                        <a:pt x="3921" y="3560"/>
                      </a:cubicBezTo>
                      <a:cubicBezTo>
                        <a:pt x="4190" y="3378"/>
                        <a:pt x="4374" y="3074"/>
                        <a:pt x="4414" y="2751"/>
                      </a:cubicBezTo>
                      <a:lnTo>
                        <a:pt x="4414" y="2751"/>
                      </a:lnTo>
                      <a:cubicBezTo>
                        <a:pt x="4413" y="2950"/>
                        <a:pt x="4413" y="3149"/>
                        <a:pt x="4413" y="3349"/>
                      </a:cubicBezTo>
                      <a:cubicBezTo>
                        <a:pt x="4413" y="3378"/>
                        <a:pt x="4418" y="3415"/>
                        <a:pt x="4447" y="3422"/>
                      </a:cubicBezTo>
                      <a:cubicBezTo>
                        <a:pt x="4449" y="3423"/>
                        <a:pt x="4452" y="3423"/>
                        <a:pt x="4455" y="3423"/>
                      </a:cubicBezTo>
                      <a:cubicBezTo>
                        <a:pt x="4466" y="3423"/>
                        <a:pt x="4478" y="3418"/>
                        <a:pt x="4488" y="3413"/>
                      </a:cubicBezTo>
                      <a:cubicBezTo>
                        <a:pt x="4773" y="3277"/>
                        <a:pt x="4950" y="2962"/>
                        <a:pt x="4962" y="2648"/>
                      </a:cubicBezTo>
                      <a:cubicBezTo>
                        <a:pt x="4974" y="2333"/>
                        <a:pt x="4835" y="2023"/>
                        <a:pt x="4623" y="1789"/>
                      </a:cubicBezTo>
                      <a:lnTo>
                        <a:pt x="4623" y="1789"/>
                      </a:lnTo>
                      <a:cubicBezTo>
                        <a:pt x="4973" y="1850"/>
                        <a:pt x="5217" y="2159"/>
                        <a:pt x="5426" y="2446"/>
                      </a:cubicBezTo>
                      <a:cubicBezTo>
                        <a:pt x="5521" y="2300"/>
                        <a:pt x="5540" y="2116"/>
                        <a:pt x="5528" y="1943"/>
                      </a:cubicBezTo>
                      <a:cubicBezTo>
                        <a:pt x="5476" y="1206"/>
                        <a:pt x="4849" y="552"/>
                        <a:pt x="4116" y="467"/>
                      </a:cubicBezTo>
                      <a:cubicBezTo>
                        <a:pt x="4383" y="431"/>
                        <a:pt x="4624" y="247"/>
                        <a:pt x="47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47"/>
                <p:cNvSpPr/>
                <p:nvPr/>
              </p:nvSpPr>
              <p:spPr>
                <a:xfrm rot="-1245251">
                  <a:off x="2539818" y="1401364"/>
                  <a:ext cx="78174" cy="7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624" extrusionOk="0">
                      <a:moveTo>
                        <a:pt x="311" y="1"/>
                      </a:moveTo>
                      <a:cubicBezTo>
                        <a:pt x="139" y="1"/>
                        <a:pt x="0" y="141"/>
                        <a:pt x="0" y="313"/>
                      </a:cubicBezTo>
                      <a:cubicBezTo>
                        <a:pt x="0" y="484"/>
                        <a:pt x="139" y="623"/>
                        <a:pt x="311" y="623"/>
                      </a:cubicBezTo>
                      <a:cubicBezTo>
                        <a:pt x="483" y="623"/>
                        <a:pt x="622" y="484"/>
                        <a:pt x="622" y="313"/>
                      </a:cubicBezTo>
                      <a:cubicBezTo>
                        <a:pt x="622" y="141"/>
                        <a:pt x="483" y="1"/>
                        <a:pt x="311" y="1"/>
                      </a:cubicBezTo>
                      <a:close/>
                    </a:path>
                  </a:pathLst>
                </a:custGeom>
                <a:solidFill>
                  <a:srgbClr val="FF7FA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47"/>
                <p:cNvSpPr/>
                <p:nvPr/>
              </p:nvSpPr>
              <p:spPr>
                <a:xfrm rot="-1245251">
                  <a:off x="2757988" y="1349063"/>
                  <a:ext cx="51949" cy="75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603" extrusionOk="0">
                      <a:moveTo>
                        <a:pt x="312" y="0"/>
                      </a:moveTo>
                      <a:cubicBezTo>
                        <a:pt x="140" y="0"/>
                        <a:pt x="0" y="140"/>
                        <a:pt x="0" y="312"/>
                      </a:cubicBezTo>
                      <a:cubicBezTo>
                        <a:pt x="0" y="446"/>
                        <a:pt x="85" y="558"/>
                        <a:pt x="204" y="603"/>
                      </a:cubicBezTo>
                      <a:cubicBezTo>
                        <a:pt x="279" y="460"/>
                        <a:pt x="341" y="311"/>
                        <a:pt x="382" y="155"/>
                      </a:cubicBezTo>
                      <a:cubicBezTo>
                        <a:pt x="395" y="110"/>
                        <a:pt x="404" y="65"/>
                        <a:pt x="413" y="19"/>
                      </a:cubicBezTo>
                      <a:cubicBezTo>
                        <a:pt x="381" y="8"/>
                        <a:pt x="347" y="0"/>
                        <a:pt x="312" y="0"/>
                      </a:cubicBezTo>
                      <a:close/>
                    </a:path>
                  </a:pathLst>
                </a:custGeom>
                <a:solidFill>
                  <a:srgbClr val="FF7FA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47"/>
                <p:cNvSpPr/>
                <p:nvPr/>
              </p:nvSpPr>
              <p:spPr>
                <a:xfrm>
                  <a:off x="3013580" y="4362129"/>
                  <a:ext cx="1004" cy="8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70" extrusionOk="0">
                      <a:moveTo>
                        <a:pt x="0" y="0"/>
                      </a:moveTo>
                      <a:lnTo>
                        <a:pt x="3" y="70"/>
                      </a:lnTo>
                      <a:cubicBezTo>
                        <a:pt x="7" y="45"/>
                        <a:pt x="4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A919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" name="Google Shape;2522;p47"/>
              <p:cNvGrpSpPr/>
              <p:nvPr/>
            </p:nvGrpSpPr>
            <p:grpSpPr>
              <a:xfrm rot="1829124">
                <a:off x="1335620" y="298980"/>
                <a:ext cx="701806" cy="797762"/>
                <a:chOff x="1833868" y="-908886"/>
                <a:chExt cx="657020" cy="746853"/>
              </a:xfrm>
            </p:grpSpPr>
            <p:sp>
              <p:nvSpPr>
                <p:cNvPr id="2523" name="Google Shape;2523;p47"/>
                <p:cNvSpPr/>
                <p:nvPr/>
              </p:nvSpPr>
              <p:spPr>
                <a:xfrm>
                  <a:off x="1833868" y="-908886"/>
                  <a:ext cx="657020" cy="708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0" h="5327" extrusionOk="0">
                      <a:moveTo>
                        <a:pt x="4657" y="1603"/>
                      </a:moveTo>
                      <a:cubicBezTo>
                        <a:pt x="4746" y="1764"/>
                        <a:pt x="4804" y="1934"/>
                        <a:pt x="4833" y="2116"/>
                      </a:cubicBezTo>
                      <a:cubicBezTo>
                        <a:pt x="4862" y="2292"/>
                        <a:pt x="4886" y="2469"/>
                        <a:pt x="4908" y="2645"/>
                      </a:cubicBezTo>
                      <a:cubicBezTo>
                        <a:pt x="4940" y="2908"/>
                        <a:pt x="4919" y="3168"/>
                        <a:pt x="4881" y="3428"/>
                      </a:cubicBezTo>
                      <a:cubicBezTo>
                        <a:pt x="4838" y="3710"/>
                        <a:pt x="4765" y="3986"/>
                        <a:pt x="4650" y="4248"/>
                      </a:cubicBezTo>
                      <a:cubicBezTo>
                        <a:pt x="4646" y="4258"/>
                        <a:pt x="4641" y="4268"/>
                        <a:pt x="4637" y="4279"/>
                      </a:cubicBezTo>
                      <a:cubicBezTo>
                        <a:pt x="4561" y="4508"/>
                        <a:pt x="4421" y="4695"/>
                        <a:pt x="4265" y="4872"/>
                      </a:cubicBezTo>
                      <a:cubicBezTo>
                        <a:pt x="4188" y="4959"/>
                        <a:pt x="4098" y="5024"/>
                        <a:pt x="3988" y="5066"/>
                      </a:cubicBezTo>
                      <a:cubicBezTo>
                        <a:pt x="3911" y="5096"/>
                        <a:pt x="3837" y="5137"/>
                        <a:pt x="3761" y="5168"/>
                      </a:cubicBezTo>
                      <a:cubicBezTo>
                        <a:pt x="3434" y="5301"/>
                        <a:pt x="3100" y="5327"/>
                        <a:pt x="2755" y="5256"/>
                      </a:cubicBezTo>
                      <a:cubicBezTo>
                        <a:pt x="2418" y="5187"/>
                        <a:pt x="2100" y="5067"/>
                        <a:pt x="1800" y="4900"/>
                      </a:cubicBezTo>
                      <a:cubicBezTo>
                        <a:pt x="1387" y="4671"/>
                        <a:pt x="1026" y="4379"/>
                        <a:pt x="731" y="4009"/>
                      </a:cubicBezTo>
                      <a:cubicBezTo>
                        <a:pt x="524" y="3749"/>
                        <a:pt x="351" y="3468"/>
                        <a:pt x="238" y="3154"/>
                      </a:cubicBezTo>
                      <a:cubicBezTo>
                        <a:pt x="0" y="2492"/>
                        <a:pt x="47" y="1849"/>
                        <a:pt x="397" y="1234"/>
                      </a:cubicBezTo>
                      <a:cubicBezTo>
                        <a:pt x="548" y="969"/>
                        <a:pt x="741" y="735"/>
                        <a:pt x="979" y="540"/>
                      </a:cubicBezTo>
                      <a:cubicBezTo>
                        <a:pt x="1212" y="349"/>
                        <a:pt x="1464" y="190"/>
                        <a:pt x="1757" y="103"/>
                      </a:cubicBezTo>
                      <a:cubicBezTo>
                        <a:pt x="2058" y="14"/>
                        <a:pt x="2362" y="1"/>
                        <a:pt x="2669" y="58"/>
                      </a:cubicBezTo>
                      <a:cubicBezTo>
                        <a:pt x="3014" y="121"/>
                        <a:pt x="3331" y="252"/>
                        <a:pt x="3615" y="460"/>
                      </a:cubicBezTo>
                      <a:cubicBezTo>
                        <a:pt x="3907" y="675"/>
                        <a:pt x="4172" y="917"/>
                        <a:pt x="4394" y="1204"/>
                      </a:cubicBezTo>
                      <a:cubicBezTo>
                        <a:pt x="4441" y="1264"/>
                        <a:pt x="4486" y="1325"/>
                        <a:pt x="4528" y="1388"/>
                      </a:cubicBezTo>
                      <a:cubicBezTo>
                        <a:pt x="4573" y="1458"/>
                        <a:pt x="4614" y="1531"/>
                        <a:pt x="4657" y="16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21AA84"/>
                    </a:gs>
                    <a:gs pos="100000">
                      <a:srgbClr val="737373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7"/>
                <p:cNvSpPr/>
                <p:nvPr/>
              </p:nvSpPr>
              <p:spPr>
                <a:xfrm>
                  <a:off x="2348130" y="-245291"/>
                  <a:ext cx="73017" cy="8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626" extrusionOk="0">
                      <a:moveTo>
                        <a:pt x="549" y="322"/>
                      </a:moveTo>
                      <a:cubicBezTo>
                        <a:pt x="522" y="370"/>
                        <a:pt x="489" y="390"/>
                        <a:pt x="455" y="406"/>
                      </a:cubicBezTo>
                      <a:cubicBezTo>
                        <a:pt x="311" y="479"/>
                        <a:pt x="165" y="550"/>
                        <a:pt x="11" y="626"/>
                      </a:cubicBezTo>
                      <a:cubicBezTo>
                        <a:pt x="7" y="604"/>
                        <a:pt x="1" y="588"/>
                        <a:pt x="3" y="571"/>
                      </a:cubicBezTo>
                      <a:cubicBezTo>
                        <a:pt x="8" y="511"/>
                        <a:pt x="16" y="451"/>
                        <a:pt x="25" y="391"/>
                      </a:cubicBezTo>
                      <a:cubicBezTo>
                        <a:pt x="40" y="285"/>
                        <a:pt x="52" y="181"/>
                        <a:pt x="45" y="74"/>
                      </a:cubicBezTo>
                      <a:cubicBezTo>
                        <a:pt x="44" y="59"/>
                        <a:pt x="45" y="44"/>
                        <a:pt x="49" y="29"/>
                      </a:cubicBezTo>
                      <a:cubicBezTo>
                        <a:pt x="52" y="13"/>
                        <a:pt x="81" y="0"/>
                        <a:pt x="95" y="9"/>
                      </a:cubicBezTo>
                      <a:cubicBezTo>
                        <a:pt x="104" y="15"/>
                        <a:pt x="115" y="21"/>
                        <a:pt x="122" y="28"/>
                      </a:cubicBezTo>
                      <a:cubicBezTo>
                        <a:pt x="216" y="125"/>
                        <a:pt x="330" y="192"/>
                        <a:pt x="446" y="256"/>
                      </a:cubicBezTo>
                      <a:cubicBezTo>
                        <a:pt x="479" y="275"/>
                        <a:pt x="509" y="297"/>
                        <a:pt x="549" y="322"/>
                      </a:cubicBezTo>
                      <a:close/>
                    </a:path>
                  </a:pathLst>
                </a:custGeom>
                <a:solidFill>
                  <a:srgbClr val="21AA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</a:t>
            </a:r>
            <a:r>
              <a:rPr lang="en">
                <a:solidFill>
                  <a:schemeClr val="accent2"/>
                </a:solidFill>
              </a:rPr>
              <a:t>INFOGRAPHICS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title" idx="4294967295"/>
          </p:nvPr>
        </p:nvSpPr>
        <p:spPr>
          <a:xfrm>
            <a:off x="1189600" y="1343575"/>
            <a:ext cx="3208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GENDER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2531" name="Google Shape;2531;p48"/>
          <p:cNvSpPr txBox="1">
            <a:spLocks noGrp="1"/>
          </p:cNvSpPr>
          <p:nvPr>
            <p:ph type="title" idx="4294967295"/>
          </p:nvPr>
        </p:nvSpPr>
        <p:spPr>
          <a:xfrm>
            <a:off x="4726277" y="1309800"/>
            <a:ext cx="2821500" cy="442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AGE</a:t>
            </a:r>
            <a:endParaRPr sz="2500">
              <a:solidFill>
                <a:schemeClr val="accent2"/>
              </a:solidFill>
            </a:endParaRPr>
          </a:p>
        </p:txBody>
      </p:sp>
      <p:grpSp>
        <p:nvGrpSpPr>
          <p:cNvPr id="2532" name="Google Shape;2532;p48"/>
          <p:cNvGrpSpPr/>
          <p:nvPr/>
        </p:nvGrpSpPr>
        <p:grpSpPr>
          <a:xfrm>
            <a:off x="5474684" y="1954536"/>
            <a:ext cx="2069207" cy="242768"/>
            <a:chOff x="3558802" y="4010996"/>
            <a:chExt cx="1866000" cy="111731"/>
          </a:xfrm>
        </p:grpSpPr>
        <p:sp>
          <p:nvSpPr>
            <p:cNvPr id="2533" name="Google Shape;2533;p48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 rot="5400000" flipH="1">
              <a:off x="3949616" y="3620246"/>
              <a:ext cx="110100" cy="891600"/>
            </a:xfrm>
            <a:prstGeom prst="round2SameRect">
              <a:avLst>
                <a:gd name="adj1" fmla="val 38313"/>
                <a:gd name="adj2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5" name="Google Shape;2535;p48"/>
          <p:cNvSpPr txBox="1">
            <a:spLocks noGrp="1"/>
          </p:cNvSpPr>
          <p:nvPr>
            <p:ph type="title" idx="4294967295"/>
          </p:nvPr>
        </p:nvSpPr>
        <p:spPr>
          <a:xfrm>
            <a:off x="4568300" y="1862450"/>
            <a:ext cx="8799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40%</a:t>
            </a:r>
            <a:endParaRPr sz="2500"/>
          </a:p>
        </p:txBody>
      </p:sp>
      <p:grpSp>
        <p:nvGrpSpPr>
          <p:cNvPr id="2536" name="Google Shape;2536;p48"/>
          <p:cNvGrpSpPr/>
          <p:nvPr/>
        </p:nvGrpSpPr>
        <p:grpSpPr>
          <a:xfrm>
            <a:off x="5478641" y="3342386"/>
            <a:ext cx="2069207" cy="245103"/>
            <a:chOff x="3558802" y="4010982"/>
            <a:chExt cx="1866000" cy="112800"/>
          </a:xfrm>
        </p:grpSpPr>
        <p:sp>
          <p:nvSpPr>
            <p:cNvPr id="2537" name="Google Shape;2537;p48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8"/>
            <p:cNvSpPr/>
            <p:nvPr/>
          </p:nvSpPr>
          <p:spPr>
            <a:xfrm rot="5400000" flipH="1">
              <a:off x="4064627" y="3505332"/>
              <a:ext cx="112800" cy="1124100"/>
            </a:xfrm>
            <a:prstGeom prst="round2SameRect">
              <a:avLst>
                <a:gd name="adj1" fmla="val 38313"/>
                <a:gd name="adj2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9" name="Google Shape;2539;p48"/>
          <p:cNvSpPr txBox="1">
            <a:spLocks noGrp="1"/>
          </p:cNvSpPr>
          <p:nvPr>
            <p:ph type="title" idx="4294967295"/>
          </p:nvPr>
        </p:nvSpPr>
        <p:spPr>
          <a:xfrm>
            <a:off x="4568300" y="3249925"/>
            <a:ext cx="8799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60%</a:t>
            </a:r>
            <a:endParaRPr sz="2500"/>
          </a:p>
        </p:txBody>
      </p:sp>
      <p:sp>
        <p:nvSpPr>
          <p:cNvPr id="2540" name="Google Shape;2540;p48"/>
          <p:cNvSpPr txBox="1">
            <a:spLocks noGrp="1"/>
          </p:cNvSpPr>
          <p:nvPr>
            <p:ph type="title"/>
          </p:nvPr>
        </p:nvSpPr>
        <p:spPr>
          <a:xfrm>
            <a:off x="1203038" y="1874451"/>
            <a:ext cx="95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65%</a:t>
            </a:r>
            <a:endParaRPr sz="2500"/>
          </a:p>
        </p:txBody>
      </p:sp>
      <p:sp>
        <p:nvSpPr>
          <p:cNvPr id="2541" name="Google Shape;2541;p48"/>
          <p:cNvSpPr txBox="1">
            <a:spLocks noGrp="1"/>
          </p:cNvSpPr>
          <p:nvPr>
            <p:ph type="title"/>
          </p:nvPr>
        </p:nvSpPr>
        <p:spPr>
          <a:xfrm>
            <a:off x="1189588" y="3201189"/>
            <a:ext cx="95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35%</a:t>
            </a:r>
            <a:endParaRPr sz="2500"/>
          </a:p>
        </p:txBody>
      </p:sp>
      <p:sp>
        <p:nvSpPr>
          <p:cNvPr id="2542" name="Google Shape;2542;p48"/>
          <p:cNvSpPr txBox="1">
            <a:spLocks noGrp="1"/>
          </p:cNvSpPr>
          <p:nvPr>
            <p:ph type="title" idx="4294967295"/>
          </p:nvPr>
        </p:nvSpPr>
        <p:spPr>
          <a:xfrm>
            <a:off x="2184914" y="194257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WOMEN</a:t>
            </a:r>
            <a:endParaRPr sz="2000"/>
          </a:p>
        </p:txBody>
      </p:sp>
      <p:sp>
        <p:nvSpPr>
          <p:cNvPr id="2543" name="Google Shape;2543;p48"/>
          <p:cNvSpPr txBox="1">
            <a:spLocks noGrp="1"/>
          </p:cNvSpPr>
          <p:nvPr>
            <p:ph type="subTitle" idx="4294967295"/>
          </p:nvPr>
        </p:nvSpPr>
        <p:spPr>
          <a:xfrm>
            <a:off x="2178050" y="2355623"/>
            <a:ext cx="20721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Mercury is the closest</a:t>
            </a:r>
            <a:r>
              <a:rPr lang="en"/>
              <a:t> </a:t>
            </a:r>
            <a:r>
              <a:rPr lang="en" sz="1400"/>
              <a:t>planet to the Sun</a:t>
            </a:r>
            <a:endParaRPr sz="1400"/>
          </a:p>
        </p:txBody>
      </p:sp>
      <p:sp>
        <p:nvSpPr>
          <p:cNvPr id="2544" name="Google Shape;2544;p48"/>
          <p:cNvSpPr txBox="1">
            <a:spLocks noGrp="1"/>
          </p:cNvSpPr>
          <p:nvPr>
            <p:ph type="title" idx="4294967295"/>
          </p:nvPr>
        </p:nvSpPr>
        <p:spPr>
          <a:xfrm>
            <a:off x="5409516" y="36974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36-51 YEARS</a:t>
            </a:r>
            <a:endParaRPr sz="1600"/>
          </a:p>
        </p:txBody>
      </p:sp>
      <p:sp>
        <p:nvSpPr>
          <p:cNvPr id="2545" name="Google Shape;2545;p48"/>
          <p:cNvSpPr txBox="1">
            <a:spLocks noGrp="1"/>
          </p:cNvSpPr>
          <p:nvPr>
            <p:ph type="subTitle" idx="4294967295"/>
          </p:nvPr>
        </p:nvSpPr>
        <p:spPr>
          <a:xfrm>
            <a:off x="5577516" y="4063449"/>
            <a:ext cx="2072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Venus has a beautiful name,</a:t>
            </a:r>
            <a:r>
              <a:rPr lang="en"/>
              <a:t> </a:t>
            </a:r>
            <a:r>
              <a:rPr lang="en" sz="1400"/>
              <a:t>but it’s hot</a:t>
            </a:r>
            <a:endParaRPr sz="14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546" name="Google Shape;2546;p48"/>
          <p:cNvSpPr txBox="1">
            <a:spLocks noGrp="1"/>
          </p:cNvSpPr>
          <p:nvPr>
            <p:ph type="title" idx="4294967295"/>
          </p:nvPr>
        </p:nvSpPr>
        <p:spPr>
          <a:xfrm>
            <a:off x="5409516" y="230262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20-35  YEARS</a:t>
            </a:r>
            <a:endParaRPr sz="1600"/>
          </a:p>
        </p:txBody>
      </p:sp>
      <p:sp>
        <p:nvSpPr>
          <p:cNvPr id="2547" name="Google Shape;2547;p48"/>
          <p:cNvSpPr txBox="1">
            <a:spLocks noGrp="1"/>
          </p:cNvSpPr>
          <p:nvPr>
            <p:ph type="subTitle" idx="4294967295"/>
          </p:nvPr>
        </p:nvSpPr>
        <p:spPr>
          <a:xfrm>
            <a:off x="5577516" y="2668454"/>
            <a:ext cx="2072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Despite being red, Mars is a</a:t>
            </a:r>
            <a:r>
              <a:rPr lang="en"/>
              <a:t> very cold place</a:t>
            </a:r>
            <a:endParaRPr sz="1400"/>
          </a:p>
        </p:txBody>
      </p:sp>
      <p:sp>
        <p:nvSpPr>
          <p:cNvPr id="2548" name="Google Shape;2548;p48"/>
          <p:cNvSpPr txBox="1">
            <a:spLocks noGrp="1"/>
          </p:cNvSpPr>
          <p:nvPr>
            <p:ph type="title" idx="4294967295"/>
          </p:nvPr>
        </p:nvSpPr>
        <p:spPr>
          <a:xfrm>
            <a:off x="2168077" y="3261919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MEN</a:t>
            </a:r>
            <a:endParaRPr sz="2000"/>
          </a:p>
        </p:txBody>
      </p:sp>
      <p:sp>
        <p:nvSpPr>
          <p:cNvPr id="2549" name="Google Shape;2549;p48"/>
          <p:cNvSpPr txBox="1">
            <a:spLocks noGrp="1"/>
          </p:cNvSpPr>
          <p:nvPr>
            <p:ph type="subTitle" idx="4294967295"/>
          </p:nvPr>
        </p:nvSpPr>
        <p:spPr>
          <a:xfrm>
            <a:off x="2157950" y="3683650"/>
            <a:ext cx="20721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Neptune is the farthest</a:t>
            </a:r>
            <a:r>
              <a:rPr lang="en"/>
              <a:t> </a:t>
            </a:r>
            <a:r>
              <a:rPr lang="en" sz="1400"/>
              <a:t>planet from the Sun</a:t>
            </a:r>
            <a:endParaRPr sz="1400"/>
          </a:p>
        </p:txBody>
      </p:sp>
      <p:grpSp>
        <p:nvGrpSpPr>
          <p:cNvPr id="2550" name="Google Shape;2550;p48"/>
          <p:cNvGrpSpPr/>
          <p:nvPr/>
        </p:nvGrpSpPr>
        <p:grpSpPr>
          <a:xfrm>
            <a:off x="1418681" y="3852872"/>
            <a:ext cx="466872" cy="603215"/>
            <a:chOff x="7606826" y="2419290"/>
            <a:chExt cx="274550" cy="354728"/>
          </a:xfrm>
        </p:grpSpPr>
        <p:sp>
          <p:nvSpPr>
            <p:cNvPr id="2551" name="Google Shape;2551;p48"/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8"/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8"/>
            <p:cNvSpPr/>
            <p:nvPr/>
          </p:nvSpPr>
          <p:spPr>
            <a:xfrm>
              <a:off x="7703998" y="2619370"/>
              <a:ext cx="79943" cy="22886"/>
            </a:xfrm>
            <a:custGeom>
              <a:avLst/>
              <a:gdLst/>
              <a:ahLst/>
              <a:cxnLst/>
              <a:rect l="l" t="t" r="r" b="b"/>
              <a:pathLst>
                <a:path w="3053" h="874" extrusionOk="0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8"/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8"/>
            <p:cNvSpPr/>
            <p:nvPr/>
          </p:nvSpPr>
          <p:spPr>
            <a:xfrm>
              <a:off x="7651785" y="2470744"/>
              <a:ext cx="166379" cy="160121"/>
            </a:xfrm>
            <a:custGeom>
              <a:avLst/>
              <a:gdLst/>
              <a:ahLst/>
              <a:cxnLst/>
              <a:rect l="l" t="t" r="r" b="b"/>
              <a:pathLst>
                <a:path w="6354" h="6115" extrusionOk="0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8"/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8"/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8"/>
            <p:cNvSpPr/>
            <p:nvPr/>
          </p:nvSpPr>
          <p:spPr>
            <a:xfrm>
              <a:off x="7703998" y="2533640"/>
              <a:ext cx="11495" cy="17308"/>
            </a:xfrm>
            <a:custGeom>
              <a:avLst/>
              <a:gdLst/>
              <a:ahLst/>
              <a:cxnLst/>
              <a:rect l="l" t="t" r="r" b="b"/>
              <a:pathLst>
                <a:path w="439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8"/>
            <p:cNvSpPr/>
            <p:nvPr/>
          </p:nvSpPr>
          <p:spPr>
            <a:xfrm>
              <a:off x="7772681" y="2533640"/>
              <a:ext cx="11260" cy="17308"/>
            </a:xfrm>
            <a:custGeom>
              <a:avLst/>
              <a:gdLst/>
              <a:ahLst/>
              <a:cxnLst/>
              <a:rect l="l" t="t" r="r" b="b"/>
              <a:pathLst>
                <a:path w="430" h="661" extrusionOk="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8"/>
            <p:cNvSpPr/>
            <p:nvPr/>
          </p:nvSpPr>
          <p:spPr>
            <a:xfrm>
              <a:off x="7718714" y="2573598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8"/>
            <p:cNvSpPr/>
            <p:nvPr/>
          </p:nvSpPr>
          <p:spPr>
            <a:xfrm>
              <a:off x="7696483" y="2516463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8"/>
            <p:cNvSpPr/>
            <p:nvPr/>
          </p:nvSpPr>
          <p:spPr>
            <a:xfrm>
              <a:off x="7764931" y="2516463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8"/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8"/>
          <p:cNvGrpSpPr/>
          <p:nvPr/>
        </p:nvGrpSpPr>
        <p:grpSpPr>
          <a:xfrm>
            <a:off x="1418681" y="2447118"/>
            <a:ext cx="448170" cy="603260"/>
            <a:chOff x="7606826" y="1502999"/>
            <a:chExt cx="263552" cy="354754"/>
          </a:xfrm>
        </p:grpSpPr>
        <p:sp>
          <p:nvSpPr>
            <p:cNvPr id="2566" name="Google Shape;2566;p48"/>
            <p:cNvSpPr/>
            <p:nvPr/>
          </p:nvSpPr>
          <p:spPr>
            <a:xfrm>
              <a:off x="7606826" y="1703340"/>
              <a:ext cx="263552" cy="154413"/>
            </a:xfrm>
            <a:custGeom>
              <a:avLst/>
              <a:gdLst/>
              <a:ahLst/>
              <a:cxnLst/>
              <a:rect l="l" t="t" r="r" b="b"/>
              <a:pathLst>
                <a:path w="10065" h="5897" extrusionOk="0">
                  <a:moveTo>
                    <a:pt x="3721" y="1"/>
                  </a:moveTo>
                  <a:lnTo>
                    <a:pt x="3721" y="1337"/>
                  </a:lnTo>
                  <a:cubicBezTo>
                    <a:pt x="3721" y="1709"/>
                    <a:pt x="3482" y="2042"/>
                    <a:pt x="3139" y="2166"/>
                  </a:cubicBezTo>
                  <a:lnTo>
                    <a:pt x="878" y="2968"/>
                  </a:lnTo>
                  <a:cubicBezTo>
                    <a:pt x="353" y="3149"/>
                    <a:pt x="0" y="3645"/>
                    <a:pt x="0" y="4198"/>
                  </a:cubicBezTo>
                  <a:lnTo>
                    <a:pt x="0" y="5248"/>
                  </a:lnTo>
                  <a:cubicBezTo>
                    <a:pt x="0" y="5601"/>
                    <a:pt x="296" y="5897"/>
                    <a:pt x="658" y="5897"/>
                  </a:cubicBezTo>
                  <a:lnTo>
                    <a:pt x="9407" y="5897"/>
                  </a:lnTo>
                  <a:cubicBezTo>
                    <a:pt x="9769" y="5897"/>
                    <a:pt x="10065" y="5601"/>
                    <a:pt x="10065" y="5248"/>
                  </a:cubicBezTo>
                  <a:lnTo>
                    <a:pt x="10065" y="4208"/>
                  </a:lnTo>
                  <a:cubicBezTo>
                    <a:pt x="10065" y="3645"/>
                    <a:pt x="9712" y="3149"/>
                    <a:pt x="9187" y="2958"/>
                  </a:cubicBezTo>
                  <a:lnTo>
                    <a:pt x="6926" y="2166"/>
                  </a:lnTo>
                  <a:cubicBezTo>
                    <a:pt x="6573" y="2042"/>
                    <a:pt x="6344" y="1709"/>
                    <a:pt x="6344" y="1337"/>
                  </a:cubicBezTo>
                  <a:lnTo>
                    <a:pt x="6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7626543" y="1502999"/>
              <a:ext cx="223856" cy="240090"/>
            </a:xfrm>
            <a:custGeom>
              <a:avLst/>
              <a:gdLst/>
              <a:ahLst/>
              <a:cxnLst/>
              <a:rect l="l" t="t" r="r" b="b"/>
              <a:pathLst>
                <a:path w="8549" h="9169" extrusionOk="0">
                  <a:moveTo>
                    <a:pt x="4275" y="1"/>
                  </a:moveTo>
                  <a:cubicBezTo>
                    <a:pt x="2224" y="1"/>
                    <a:pt x="564" y="1670"/>
                    <a:pt x="564" y="3722"/>
                  </a:cubicBezTo>
                  <a:lnTo>
                    <a:pt x="564" y="5257"/>
                  </a:lnTo>
                  <a:cubicBezTo>
                    <a:pt x="564" y="6097"/>
                    <a:pt x="401" y="6927"/>
                    <a:pt x="87" y="7709"/>
                  </a:cubicBezTo>
                  <a:cubicBezTo>
                    <a:pt x="1" y="7929"/>
                    <a:pt x="106" y="8186"/>
                    <a:pt x="325" y="8282"/>
                  </a:cubicBezTo>
                  <a:cubicBezTo>
                    <a:pt x="878" y="8491"/>
                    <a:pt x="2968" y="9169"/>
                    <a:pt x="4275" y="9169"/>
                  </a:cubicBezTo>
                  <a:cubicBezTo>
                    <a:pt x="5591" y="9169"/>
                    <a:pt x="7680" y="8491"/>
                    <a:pt x="8224" y="8282"/>
                  </a:cubicBezTo>
                  <a:cubicBezTo>
                    <a:pt x="8444" y="8186"/>
                    <a:pt x="8549" y="7929"/>
                    <a:pt x="8463" y="7709"/>
                  </a:cubicBezTo>
                  <a:cubicBezTo>
                    <a:pt x="8148" y="6927"/>
                    <a:pt x="7986" y="6097"/>
                    <a:pt x="7995" y="5257"/>
                  </a:cubicBezTo>
                  <a:lnTo>
                    <a:pt x="7995" y="3722"/>
                  </a:lnTo>
                  <a:cubicBezTo>
                    <a:pt x="7995" y="1670"/>
                    <a:pt x="6326" y="10"/>
                    <a:pt x="4275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7641049" y="1708839"/>
              <a:ext cx="194869" cy="102959"/>
            </a:xfrm>
            <a:custGeom>
              <a:avLst/>
              <a:gdLst/>
              <a:ahLst/>
              <a:cxnLst/>
              <a:rect l="l" t="t" r="r" b="b"/>
              <a:pathLst>
                <a:path w="7442" h="3932" extrusionOk="0">
                  <a:moveTo>
                    <a:pt x="1317" y="1"/>
                  </a:moveTo>
                  <a:cubicBezTo>
                    <a:pt x="592" y="1"/>
                    <a:pt x="0" y="583"/>
                    <a:pt x="0" y="1308"/>
                  </a:cubicBezTo>
                  <a:cubicBezTo>
                    <a:pt x="0" y="2758"/>
                    <a:pt x="1183" y="3931"/>
                    <a:pt x="2624" y="3931"/>
                  </a:cubicBezTo>
                  <a:lnTo>
                    <a:pt x="4818" y="3931"/>
                  </a:lnTo>
                  <a:cubicBezTo>
                    <a:pt x="6268" y="3931"/>
                    <a:pt x="7441" y="2758"/>
                    <a:pt x="7441" y="1308"/>
                  </a:cubicBezTo>
                  <a:cubicBezTo>
                    <a:pt x="7441" y="583"/>
                    <a:pt x="6850" y="1"/>
                    <a:pt x="6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7659431" y="1726069"/>
              <a:ext cx="158341" cy="65227"/>
            </a:xfrm>
            <a:custGeom>
              <a:avLst/>
              <a:gdLst/>
              <a:ahLst/>
              <a:cxnLst/>
              <a:rect l="l" t="t" r="r" b="b"/>
              <a:pathLst>
                <a:path w="6047" h="2491" extrusionOk="0">
                  <a:moveTo>
                    <a:pt x="651" y="1"/>
                  </a:moveTo>
                  <a:cubicBezTo>
                    <a:pt x="180" y="1"/>
                    <a:pt x="1" y="625"/>
                    <a:pt x="405" y="879"/>
                  </a:cubicBezTo>
                  <a:lnTo>
                    <a:pt x="2656" y="2377"/>
                  </a:lnTo>
                  <a:cubicBezTo>
                    <a:pt x="2766" y="2453"/>
                    <a:pt x="2892" y="2491"/>
                    <a:pt x="3019" y="2491"/>
                  </a:cubicBezTo>
                  <a:cubicBezTo>
                    <a:pt x="3145" y="2491"/>
                    <a:pt x="3272" y="2453"/>
                    <a:pt x="3381" y="2377"/>
                  </a:cubicBezTo>
                  <a:lnTo>
                    <a:pt x="5633" y="879"/>
                  </a:lnTo>
                  <a:cubicBezTo>
                    <a:pt x="6046" y="625"/>
                    <a:pt x="5858" y="1"/>
                    <a:pt x="5387" y="1"/>
                  </a:cubicBezTo>
                  <a:cubicBezTo>
                    <a:pt x="5380" y="1"/>
                    <a:pt x="5373" y="1"/>
                    <a:pt x="5366" y="1"/>
                  </a:cubicBezTo>
                  <a:lnTo>
                    <a:pt x="672" y="1"/>
                  </a:lnTo>
                  <a:cubicBezTo>
                    <a:pt x="665" y="1"/>
                    <a:pt x="658" y="1"/>
                    <a:pt x="651" y="1"/>
                  </a:cubicBez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8"/>
            <p:cNvSpPr/>
            <p:nvPr/>
          </p:nvSpPr>
          <p:spPr>
            <a:xfrm>
              <a:off x="7692739" y="1502999"/>
              <a:ext cx="142420" cy="85468"/>
            </a:xfrm>
            <a:custGeom>
              <a:avLst/>
              <a:gdLst/>
              <a:ahLst/>
              <a:cxnLst/>
              <a:rect l="l" t="t" r="r" b="b"/>
              <a:pathLst>
                <a:path w="5439" h="3264" extrusionOk="0">
                  <a:moveTo>
                    <a:pt x="1747" y="1"/>
                  </a:moveTo>
                  <a:cubicBezTo>
                    <a:pt x="1136" y="1"/>
                    <a:pt x="535" y="154"/>
                    <a:pt x="1" y="440"/>
                  </a:cubicBezTo>
                  <a:lnTo>
                    <a:pt x="1" y="640"/>
                  </a:lnTo>
                  <a:cubicBezTo>
                    <a:pt x="1" y="2090"/>
                    <a:pt x="1174" y="3264"/>
                    <a:pt x="2624" y="3264"/>
                  </a:cubicBezTo>
                  <a:lnTo>
                    <a:pt x="5439" y="3264"/>
                  </a:lnTo>
                  <a:cubicBezTo>
                    <a:pt x="5210" y="1403"/>
                    <a:pt x="3626" y="1"/>
                    <a:pt x="17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8"/>
            <p:cNvSpPr/>
            <p:nvPr/>
          </p:nvSpPr>
          <p:spPr>
            <a:xfrm>
              <a:off x="7687266" y="1703340"/>
              <a:ext cx="102436" cy="87955"/>
            </a:xfrm>
            <a:custGeom>
              <a:avLst/>
              <a:gdLst/>
              <a:ahLst/>
              <a:cxnLst/>
              <a:rect l="l" t="t" r="r" b="b"/>
              <a:pathLst>
                <a:path w="3912" h="3359" extrusionOk="0">
                  <a:moveTo>
                    <a:pt x="649" y="1"/>
                  </a:moveTo>
                  <a:lnTo>
                    <a:pt x="649" y="1337"/>
                  </a:lnTo>
                  <a:cubicBezTo>
                    <a:pt x="649" y="1709"/>
                    <a:pt x="410" y="2042"/>
                    <a:pt x="57" y="2166"/>
                  </a:cubicBezTo>
                  <a:lnTo>
                    <a:pt x="0" y="2186"/>
                  </a:lnTo>
                  <a:lnTo>
                    <a:pt x="1593" y="3245"/>
                  </a:lnTo>
                  <a:cubicBezTo>
                    <a:pt x="1703" y="3321"/>
                    <a:pt x="1829" y="3359"/>
                    <a:pt x="1956" y="3359"/>
                  </a:cubicBezTo>
                  <a:cubicBezTo>
                    <a:pt x="2082" y="3359"/>
                    <a:pt x="2209" y="3321"/>
                    <a:pt x="2318" y="3245"/>
                  </a:cubicBezTo>
                  <a:lnTo>
                    <a:pt x="3911" y="2186"/>
                  </a:lnTo>
                  <a:lnTo>
                    <a:pt x="3854" y="2166"/>
                  </a:lnTo>
                  <a:cubicBezTo>
                    <a:pt x="3501" y="2042"/>
                    <a:pt x="3272" y="1709"/>
                    <a:pt x="3272" y="1337"/>
                  </a:cubicBezTo>
                  <a:lnTo>
                    <a:pt x="3272" y="1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7704234" y="1703340"/>
              <a:ext cx="68736" cy="28254"/>
            </a:xfrm>
            <a:custGeom>
              <a:avLst/>
              <a:gdLst/>
              <a:ahLst/>
              <a:cxnLst/>
              <a:rect l="l" t="t" r="r" b="b"/>
              <a:pathLst>
                <a:path w="2625" h="1079" extrusionOk="0">
                  <a:moveTo>
                    <a:pt x="1" y="1"/>
                  </a:moveTo>
                  <a:lnTo>
                    <a:pt x="1" y="802"/>
                  </a:lnTo>
                  <a:cubicBezTo>
                    <a:pt x="363" y="964"/>
                    <a:pt x="754" y="1060"/>
                    <a:pt x="1155" y="1079"/>
                  </a:cubicBezTo>
                  <a:lnTo>
                    <a:pt x="1308" y="1079"/>
                  </a:lnTo>
                  <a:cubicBezTo>
                    <a:pt x="1766" y="1079"/>
                    <a:pt x="2214" y="984"/>
                    <a:pt x="2624" y="8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7664014" y="1576133"/>
              <a:ext cx="149176" cy="144070"/>
            </a:xfrm>
            <a:custGeom>
              <a:avLst/>
              <a:gdLst/>
              <a:ahLst/>
              <a:cxnLst/>
              <a:rect l="l" t="t" r="r" b="b"/>
              <a:pathLst>
                <a:path w="5697" h="5502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79"/>
                  </a:lnTo>
                  <a:cubicBezTo>
                    <a:pt x="1" y="4115"/>
                    <a:pt x="1184" y="5431"/>
                    <a:pt x="2710" y="5498"/>
                  </a:cubicBezTo>
                  <a:cubicBezTo>
                    <a:pt x="2756" y="5500"/>
                    <a:pt x="2802" y="5501"/>
                    <a:pt x="2847" y="5501"/>
                  </a:cubicBezTo>
                  <a:cubicBezTo>
                    <a:pt x="4407" y="5501"/>
                    <a:pt x="5687" y="4240"/>
                    <a:pt x="5687" y="2655"/>
                  </a:cubicBezTo>
                  <a:lnTo>
                    <a:pt x="5687" y="1787"/>
                  </a:lnTo>
                  <a:cubicBezTo>
                    <a:pt x="5696" y="1301"/>
                    <a:pt x="5295" y="909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7664014" y="1576133"/>
              <a:ext cx="126186" cy="144148"/>
            </a:xfrm>
            <a:custGeom>
              <a:avLst/>
              <a:gdLst/>
              <a:ahLst/>
              <a:cxnLst/>
              <a:rect l="l" t="t" r="r" b="b"/>
              <a:pathLst>
                <a:path w="4819" h="5505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69"/>
                  </a:lnTo>
                  <a:cubicBezTo>
                    <a:pt x="1" y="3857"/>
                    <a:pt x="821" y="5031"/>
                    <a:pt x="2052" y="5393"/>
                  </a:cubicBezTo>
                  <a:cubicBezTo>
                    <a:pt x="2310" y="5467"/>
                    <a:pt x="2576" y="5505"/>
                    <a:pt x="2842" y="5505"/>
                  </a:cubicBezTo>
                  <a:cubicBezTo>
                    <a:pt x="2989" y="5505"/>
                    <a:pt x="3136" y="5493"/>
                    <a:pt x="3283" y="5469"/>
                  </a:cubicBezTo>
                  <a:cubicBezTo>
                    <a:pt x="1909" y="5250"/>
                    <a:pt x="878" y="4010"/>
                    <a:pt x="878" y="2579"/>
                  </a:cubicBezTo>
                  <a:lnTo>
                    <a:pt x="878" y="2226"/>
                  </a:lnTo>
                  <a:cubicBezTo>
                    <a:pt x="878" y="1739"/>
                    <a:pt x="1270" y="1348"/>
                    <a:pt x="1756" y="1348"/>
                  </a:cubicBezTo>
                  <a:lnTo>
                    <a:pt x="4380" y="1348"/>
                  </a:lnTo>
                  <a:cubicBezTo>
                    <a:pt x="4618" y="1348"/>
                    <a:pt x="4818" y="1148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7690749" y="1611431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0"/>
                  </a:moveTo>
                  <a:cubicBezTo>
                    <a:pt x="1" y="0"/>
                    <a:pt x="1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7759458" y="1611431"/>
              <a:ext cx="26735" cy="11521"/>
            </a:xfrm>
            <a:custGeom>
              <a:avLst/>
              <a:gdLst/>
              <a:ahLst/>
              <a:cxnLst/>
              <a:rect l="l" t="t" r="r" b="b"/>
              <a:pathLst>
                <a:path w="1021" h="440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7698499" y="1629106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7767183" y="1629106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1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44" y="661"/>
                    <a:pt x="440" y="556"/>
                    <a:pt x="440" y="441"/>
                  </a:cubicBezTo>
                  <a:lnTo>
                    <a:pt x="440" y="222"/>
                  </a:lnTo>
                  <a:cubicBezTo>
                    <a:pt x="440" y="74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7610073" y="1789541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248" y="0"/>
                  </a:moveTo>
                  <a:cubicBezTo>
                    <a:pt x="143" y="105"/>
                    <a:pt x="67" y="229"/>
                    <a:pt x="0" y="363"/>
                  </a:cubicBezTo>
                  <a:lnTo>
                    <a:pt x="1193" y="1431"/>
                  </a:lnTo>
                  <a:cubicBezTo>
                    <a:pt x="1336" y="1555"/>
                    <a:pt x="1412" y="1736"/>
                    <a:pt x="1412" y="1927"/>
                  </a:cubicBezTo>
                  <a:lnTo>
                    <a:pt x="1412" y="2605"/>
                  </a:lnTo>
                  <a:lnTo>
                    <a:pt x="1841" y="2605"/>
                  </a:lnTo>
                  <a:lnTo>
                    <a:pt x="1841" y="1918"/>
                  </a:lnTo>
                  <a:cubicBezTo>
                    <a:pt x="1841" y="1612"/>
                    <a:pt x="1717" y="1317"/>
                    <a:pt x="1488" y="1107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7818662" y="1789541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1593" y="0"/>
                  </a:moveTo>
                  <a:lnTo>
                    <a:pt x="363" y="1107"/>
                  </a:lnTo>
                  <a:cubicBezTo>
                    <a:pt x="134" y="1317"/>
                    <a:pt x="0" y="1612"/>
                    <a:pt x="0" y="1918"/>
                  </a:cubicBezTo>
                  <a:lnTo>
                    <a:pt x="0" y="2605"/>
                  </a:lnTo>
                  <a:lnTo>
                    <a:pt x="429" y="2605"/>
                  </a:lnTo>
                  <a:lnTo>
                    <a:pt x="429" y="1927"/>
                  </a:lnTo>
                  <a:cubicBezTo>
                    <a:pt x="429" y="1736"/>
                    <a:pt x="515" y="1555"/>
                    <a:pt x="649" y="1431"/>
                  </a:cubicBezTo>
                  <a:lnTo>
                    <a:pt x="1841" y="363"/>
                  </a:lnTo>
                  <a:cubicBezTo>
                    <a:pt x="1784" y="229"/>
                    <a:pt x="1698" y="105"/>
                    <a:pt x="1593" y="0"/>
                  </a:cubicBez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7712744" y="1666393"/>
              <a:ext cx="51480" cy="22990"/>
            </a:xfrm>
            <a:custGeom>
              <a:avLst/>
              <a:gdLst/>
              <a:ahLst/>
              <a:cxnLst/>
              <a:rect l="l" t="t" r="r" b="b"/>
              <a:pathLst>
                <a:path w="1966" h="878" extrusionOk="0">
                  <a:moveTo>
                    <a:pt x="124" y="0"/>
                  </a:moveTo>
                  <a:cubicBezTo>
                    <a:pt x="57" y="0"/>
                    <a:pt x="0" y="67"/>
                    <a:pt x="10" y="134"/>
                  </a:cubicBezTo>
                  <a:cubicBezTo>
                    <a:pt x="86" y="553"/>
                    <a:pt x="487" y="878"/>
                    <a:pt x="983" y="878"/>
                  </a:cubicBezTo>
                  <a:cubicBezTo>
                    <a:pt x="1479" y="878"/>
                    <a:pt x="1889" y="553"/>
                    <a:pt x="1956" y="134"/>
                  </a:cubicBezTo>
                  <a:cubicBezTo>
                    <a:pt x="1965" y="67"/>
                    <a:pt x="1918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7704234" y="1794778"/>
              <a:ext cx="11260" cy="62975"/>
            </a:xfrm>
            <a:custGeom>
              <a:avLst/>
              <a:gdLst/>
              <a:ahLst/>
              <a:cxnLst/>
              <a:rect l="l" t="t" r="r" b="b"/>
              <a:pathLst>
                <a:path w="430" h="2405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405"/>
                  </a:lnTo>
                  <a:lnTo>
                    <a:pt x="430" y="2405"/>
                  </a:lnTo>
                  <a:lnTo>
                    <a:pt x="430" y="220"/>
                  </a:lnTo>
                  <a:cubicBezTo>
                    <a:pt x="430" y="96"/>
                    <a:pt x="335" y="1"/>
                    <a:pt x="220" y="1"/>
                  </a:cubicBez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7761448" y="1794778"/>
              <a:ext cx="11521" cy="62975"/>
            </a:xfrm>
            <a:custGeom>
              <a:avLst/>
              <a:gdLst/>
              <a:ahLst/>
              <a:cxnLst/>
              <a:rect l="l" t="t" r="r" b="b"/>
              <a:pathLst>
                <a:path w="440" h="240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405"/>
                  </a:lnTo>
                  <a:lnTo>
                    <a:pt x="439" y="2405"/>
                  </a:lnTo>
                  <a:lnTo>
                    <a:pt x="439" y="220"/>
                  </a:lnTo>
                  <a:cubicBezTo>
                    <a:pt x="439" y="9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49"/>
          <p:cNvSpPr txBox="1">
            <a:spLocks noGrp="1"/>
          </p:cNvSpPr>
          <p:nvPr>
            <p:ph type="subTitle" idx="1"/>
          </p:nvPr>
        </p:nvSpPr>
        <p:spPr>
          <a:xfrm>
            <a:off x="715100" y="2577063"/>
            <a:ext cx="3176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  <p:sp>
        <p:nvSpPr>
          <p:cNvPr id="2589" name="Google Shape;2589;p49"/>
          <p:cNvSpPr txBox="1">
            <a:spLocks noGrp="1"/>
          </p:cNvSpPr>
          <p:nvPr>
            <p:ph type="title"/>
          </p:nvPr>
        </p:nvSpPr>
        <p:spPr>
          <a:xfrm>
            <a:off x="715100" y="534988"/>
            <a:ext cx="3176400" cy="22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</a:t>
            </a:r>
            <a:r>
              <a:rPr lang="en">
                <a:solidFill>
                  <a:schemeClr val="accent2"/>
                </a:solidFill>
              </a:rPr>
              <a:t>REINFORCES THE CONCEPT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590" name="Google Shape;2590;p49"/>
          <p:cNvPicPr preferRelativeResize="0"/>
          <p:nvPr/>
        </p:nvPicPr>
        <p:blipFill rotWithShape="1">
          <a:blip r:embed="rId3">
            <a:alphaModFix amt="97000"/>
          </a:blip>
          <a:srcRect l="35181" r="4801" b="6576"/>
          <a:stretch/>
        </p:blipFill>
        <p:spPr>
          <a:xfrm>
            <a:off x="4378500" y="0"/>
            <a:ext cx="47655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1" name="Google Shape;2591;p49"/>
          <p:cNvGrpSpPr/>
          <p:nvPr/>
        </p:nvGrpSpPr>
        <p:grpSpPr>
          <a:xfrm rot="2457145">
            <a:off x="3974263" y="331825"/>
            <a:ext cx="735936" cy="836889"/>
            <a:chOff x="5647465" y="415650"/>
            <a:chExt cx="489752" cy="556934"/>
          </a:xfrm>
        </p:grpSpPr>
        <p:sp>
          <p:nvSpPr>
            <p:cNvPr id="2592" name="Google Shape;2592;p4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8" name="Google Shape;2598;p50"/>
          <p:cNvGrpSpPr/>
          <p:nvPr/>
        </p:nvGrpSpPr>
        <p:grpSpPr>
          <a:xfrm rot="-2287964">
            <a:off x="1054254" y="2505759"/>
            <a:ext cx="920536" cy="457772"/>
            <a:chOff x="4685025" y="3678850"/>
            <a:chExt cx="737725" cy="374800"/>
          </a:xfrm>
        </p:grpSpPr>
        <p:sp>
          <p:nvSpPr>
            <p:cNvPr id="2599" name="Google Shape;2599;p50"/>
            <p:cNvSpPr/>
            <p:nvPr/>
          </p:nvSpPr>
          <p:spPr>
            <a:xfrm>
              <a:off x="4685025" y="3678850"/>
              <a:ext cx="737725" cy="374800"/>
            </a:xfrm>
            <a:custGeom>
              <a:avLst/>
              <a:gdLst/>
              <a:ahLst/>
              <a:cxnLst/>
              <a:rect l="l" t="t" r="r" b="b"/>
              <a:pathLst>
                <a:path w="29509" h="14992" extrusionOk="0">
                  <a:moveTo>
                    <a:pt x="1" y="0"/>
                  </a:moveTo>
                  <a:lnTo>
                    <a:pt x="1" y="536"/>
                  </a:lnTo>
                  <a:cubicBezTo>
                    <a:pt x="211" y="536"/>
                    <a:pt x="383" y="707"/>
                    <a:pt x="383" y="919"/>
                  </a:cubicBezTo>
                  <a:cubicBezTo>
                    <a:pt x="383" y="1130"/>
                    <a:pt x="211" y="1301"/>
                    <a:pt x="1" y="1301"/>
                  </a:cubicBezTo>
                  <a:lnTo>
                    <a:pt x="1" y="1759"/>
                  </a:lnTo>
                  <a:cubicBezTo>
                    <a:pt x="211" y="1759"/>
                    <a:pt x="383" y="1929"/>
                    <a:pt x="383" y="2142"/>
                  </a:cubicBezTo>
                  <a:cubicBezTo>
                    <a:pt x="383" y="2353"/>
                    <a:pt x="211" y="2525"/>
                    <a:pt x="1" y="2525"/>
                  </a:cubicBezTo>
                  <a:lnTo>
                    <a:pt x="1" y="2983"/>
                  </a:lnTo>
                  <a:cubicBezTo>
                    <a:pt x="211" y="2983"/>
                    <a:pt x="383" y="3155"/>
                    <a:pt x="383" y="3366"/>
                  </a:cubicBezTo>
                  <a:cubicBezTo>
                    <a:pt x="383" y="3577"/>
                    <a:pt x="211" y="3749"/>
                    <a:pt x="1" y="3749"/>
                  </a:cubicBezTo>
                  <a:lnTo>
                    <a:pt x="1" y="4208"/>
                  </a:lnTo>
                  <a:cubicBezTo>
                    <a:pt x="211" y="4208"/>
                    <a:pt x="383" y="4378"/>
                    <a:pt x="383" y="4590"/>
                  </a:cubicBezTo>
                  <a:cubicBezTo>
                    <a:pt x="383" y="4801"/>
                    <a:pt x="211" y="4973"/>
                    <a:pt x="1" y="4973"/>
                  </a:cubicBezTo>
                  <a:lnTo>
                    <a:pt x="1" y="5508"/>
                  </a:lnTo>
                  <a:cubicBezTo>
                    <a:pt x="1097" y="5508"/>
                    <a:pt x="1988" y="6397"/>
                    <a:pt x="1988" y="7496"/>
                  </a:cubicBezTo>
                  <a:cubicBezTo>
                    <a:pt x="1988" y="8593"/>
                    <a:pt x="1097" y="9484"/>
                    <a:pt x="1" y="9484"/>
                  </a:cubicBezTo>
                  <a:lnTo>
                    <a:pt x="1" y="10019"/>
                  </a:lnTo>
                  <a:cubicBezTo>
                    <a:pt x="211" y="10019"/>
                    <a:pt x="383" y="10192"/>
                    <a:pt x="383" y="10402"/>
                  </a:cubicBezTo>
                  <a:cubicBezTo>
                    <a:pt x="383" y="10613"/>
                    <a:pt x="211" y="10785"/>
                    <a:pt x="1" y="10785"/>
                  </a:cubicBezTo>
                  <a:lnTo>
                    <a:pt x="1" y="11243"/>
                  </a:lnTo>
                  <a:cubicBezTo>
                    <a:pt x="211" y="11243"/>
                    <a:pt x="383" y="11415"/>
                    <a:pt x="383" y="11626"/>
                  </a:cubicBezTo>
                  <a:cubicBezTo>
                    <a:pt x="383" y="11837"/>
                    <a:pt x="211" y="12009"/>
                    <a:pt x="1" y="12009"/>
                  </a:cubicBezTo>
                  <a:lnTo>
                    <a:pt x="1" y="12468"/>
                  </a:lnTo>
                  <a:cubicBezTo>
                    <a:pt x="211" y="12468"/>
                    <a:pt x="383" y="12639"/>
                    <a:pt x="383" y="12849"/>
                  </a:cubicBezTo>
                  <a:cubicBezTo>
                    <a:pt x="383" y="13061"/>
                    <a:pt x="211" y="13232"/>
                    <a:pt x="1" y="13232"/>
                  </a:cubicBezTo>
                  <a:lnTo>
                    <a:pt x="1" y="13691"/>
                  </a:lnTo>
                  <a:cubicBezTo>
                    <a:pt x="211" y="13691"/>
                    <a:pt x="383" y="13862"/>
                    <a:pt x="383" y="14074"/>
                  </a:cubicBezTo>
                  <a:cubicBezTo>
                    <a:pt x="383" y="14285"/>
                    <a:pt x="211" y="14456"/>
                    <a:pt x="1" y="14456"/>
                  </a:cubicBezTo>
                  <a:lnTo>
                    <a:pt x="1" y="14991"/>
                  </a:lnTo>
                  <a:lnTo>
                    <a:pt x="29508" y="14991"/>
                  </a:lnTo>
                  <a:lnTo>
                    <a:pt x="29508" y="14456"/>
                  </a:lnTo>
                  <a:cubicBezTo>
                    <a:pt x="29297" y="14456"/>
                    <a:pt x="29125" y="14285"/>
                    <a:pt x="29125" y="14074"/>
                  </a:cubicBezTo>
                  <a:cubicBezTo>
                    <a:pt x="29125" y="13862"/>
                    <a:pt x="29297" y="13691"/>
                    <a:pt x="29508" y="13691"/>
                  </a:cubicBezTo>
                  <a:lnTo>
                    <a:pt x="29508" y="13232"/>
                  </a:lnTo>
                  <a:cubicBezTo>
                    <a:pt x="29297" y="13232"/>
                    <a:pt x="29125" y="13061"/>
                    <a:pt x="29125" y="12849"/>
                  </a:cubicBezTo>
                  <a:cubicBezTo>
                    <a:pt x="29125" y="12639"/>
                    <a:pt x="29297" y="12468"/>
                    <a:pt x="29508" y="12468"/>
                  </a:cubicBezTo>
                  <a:lnTo>
                    <a:pt x="29508" y="12009"/>
                  </a:lnTo>
                  <a:cubicBezTo>
                    <a:pt x="29297" y="12009"/>
                    <a:pt x="29125" y="11837"/>
                    <a:pt x="29125" y="11626"/>
                  </a:cubicBezTo>
                  <a:cubicBezTo>
                    <a:pt x="29125" y="11415"/>
                    <a:pt x="29297" y="11243"/>
                    <a:pt x="29508" y="11243"/>
                  </a:cubicBezTo>
                  <a:lnTo>
                    <a:pt x="29508" y="10785"/>
                  </a:lnTo>
                  <a:cubicBezTo>
                    <a:pt x="29297" y="10785"/>
                    <a:pt x="29125" y="10613"/>
                    <a:pt x="29125" y="10402"/>
                  </a:cubicBezTo>
                  <a:cubicBezTo>
                    <a:pt x="29125" y="10192"/>
                    <a:pt x="29297" y="10019"/>
                    <a:pt x="29508" y="10019"/>
                  </a:cubicBezTo>
                  <a:lnTo>
                    <a:pt x="29508" y="9484"/>
                  </a:lnTo>
                  <a:cubicBezTo>
                    <a:pt x="28410" y="9484"/>
                    <a:pt x="27520" y="8594"/>
                    <a:pt x="27520" y="7496"/>
                  </a:cubicBezTo>
                  <a:cubicBezTo>
                    <a:pt x="27520" y="6397"/>
                    <a:pt x="28410" y="5508"/>
                    <a:pt x="29508" y="5508"/>
                  </a:cubicBezTo>
                  <a:lnTo>
                    <a:pt x="29508" y="4973"/>
                  </a:lnTo>
                  <a:cubicBezTo>
                    <a:pt x="29297" y="4973"/>
                    <a:pt x="29125" y="4801"/>
                    <a:pt x="29125" y="4590"/>
                  </a:cubicBezTo>
                  <a:cubicBezTo>
                    <a:pt x="29125" y="4379"/>
                    <a:pt x="29297" y="4208"/>
                    <a:pt x="29508" y="4208"/>
                  </a:cubicBezTo>
                  <a:lnTo>
                    <a:pt x="29508" y="3749"/>
                  </a:lnTo>
                  <a:cubicBezTo>
                    <a:pt x="29297" y="3749"/>
                    <a:pt x="29125" y="3577"/>
                    <a:pt x="29125" y="3366"/>
                  </a:cubicBezTo>
                  <a:cubicBezTo>
                    <a:pt x="29125" y="3155"/>
                    <a:pt x="29297" y="2983"/>
                    <a:pt x="29508" y="2983"/>
                  </a:cubicBezTo>
                  <a:lnTo>
                    <a:pt x="29508" y="2524"/>
                  </a:lnTo>
                  <a:cubicBezTo>
                    <a:pt x="29297" y="2524"/>
                    <a:pt x="29125" y="2352"/>
                    <a:pt x="29125" y="2141"/>
                  </a:cubicBezTo>
                  <a:cubicBezTo>
                    <a:pt x="29125" y="1931"/>
                    <a:pt x="29297" y="1758"/>
                    <a:pt x="29508" y="1758"/>
                  </a:cubicBezTo>
                  <a:lnTo>
                    <a:pt x="29508" y="1302"/>
                  </a:lnTo>
                  <a:cubicBezTo>
                    <a:pt x="29297" y="1302"/>
                    <a:pt x="29125" y="1130"/>
                    <a:pt x="29125" y="919"/>
                  </a:cubicBezTo>
                  <a:cubicBezTo>
                    <a:pt x="29125" y="708"/>
                    <a:pt x="29297" y="536"/>
                    <a:pt x="29508" y="536"/>
                  </a:cubicBezTo>
                  <a:lnTo>
                    <a:pt x="295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4760050" y="3709975"/>
              <a:ext cx="590425" cy="312350"/>
            </a:xfrm>
            <a:custGeom>
              <a:avLst/>
              <a:gdLst/>
              <a:ahLst/>
              <a:cxnLst/>
              <a:rect l="l" t="t" r="r" b="b"/>
              <a:pathLst>
                <a:path w="23617" h="12494" extrusionOk="0">
                  <a:moveTo>
                    <a:pt x="23236" y="384"/>
                  </a:moveTo>
                  <a:lnTo>
                    <a:pt x="23236" y="12114"/>
                  </a:lnTo>
                  <a:lnTo>
                    <a:pt x="383" y="12114"/>
                  </a:lnTo>
                  <a:lnTo>
                    <a:pt x="383" y="384"/>
                  </a:lnTo>
                  <a:close/>
                  <a:moveTo>
                    <a:pt x="1" y="1"/>
                  </a:moveTo>
                  <a:lnTo>
                    <a:pt x="1" y="12494"/>
                  </a:lnTo>
                  <a:lnTo>
                    <a:pt x="23616" y="12494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4769600" y="3719525"/>
              <a:ext cx="571350" cy="293300"/>
            </a:xfrm>
            <a:custGeom>
              <a:avLst/>
              <a:gdLst/>
              <a:ahLst/>
              <a:cxnLst/>
              <a:rect l="l" t="t" r="r" b="b"/>
              <a:pathLst>
                <a:path w="22854" h="11732" extrusionOk="0">
                  <a:moveTo>
                    <a:pt x="1" y="1"/>
                  </a:moveTo>
                  <a:lnTo>
                    <a:pt x="1" y="11731"/>
                  </a:lnTo>
                  <a:lnTo>
                    <a:pt x="22854" y="11731"/>
                  </a:lnTo>
                  <a:lnTo>
                    <a:pt x="2285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4938975" y="3719525"/>
              <a:ext cx="11575" cy="13500"/>
            </a:xfrm>
            <a:custGeom>
              <a:avLst/>
              <a:gdLst/>
              <a:ahLst/>
              <a:cxnLst/>
              <a:rect l="l" t="t" r="r" b="b"/>
              <a:pathLst>
                <a:path w="463" h="540" extrusionOk="0">
                  <a:moveTo>
                    <a:pt x="0" y="1"/>
                  </a:moveTo>
                  <a:lnTo>
                    <a:pt x="0" y="540"/>
                  </a:lnTo>
                  <a:lnTo>
                    <a:pt x="462" y="540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4938975" y="3762600"/>
              <a:ext cx="11575" cy="207175"/>
            </a:xfrm>
            <a:custGeom>
              <a:avLst/>
              <a:gdLst/>
              <a:ahLst/>
              <a:cxnLst/>
              <a:rect l="l" t="t" r="r" b="b"/>
              <a:pathLst>
                <a:path w="463" h="8287" extrusionOk="0">
                  <a:moveTo>
                    <a:pt x="0" y="1"/>
                  </a:moveTo>
                  <a:lnTo>
                    <a:pt x="0" y="1184"/>
                  </a:lnTo>
                  <a:lnTo>
                    <a:pt x="462" y="1184"/>
                  </a:lnTo>
                  <a:lnTo>
                    <a:pt x="462" y="1"/>
                  </a:lnTo>
                  <a:close/>
                  <a:moveTo>
                    <a:pt x="0" y="2368"/>
                  </a:moveTo>
                  <a:lnTo>
                    <a:pt x="0" y="3550"/>
                  </a:lnTo>
                  <a:lnTo>
                    <a:pt x="462" y="3550"/>
                  </a:lnTo>
                  <a:lnTo>
                    <a:pt x="462" y="2368"/>
                  </a:lnTo>
                  <a:close/>
                  <a:moveTo>
                    <a:pt x="0" y="4736"/>
                  </a:moveTo>
                  <a:lnTo>
                    <a:pt x="0" y="5918"/>
                  </a:lnTo>
                  <a:lnTo>
                    <a:pt x="462" y="5918"/>
                  </a:lnTo>
                  <a:lnTo>
                    <a:pt x="462" y="4736"/>
                  </a:lnTo>
                  <a:close/>
                  <a:moveTo>
                    <a:pt x="0" y="7103"/>
                  </a:moveTo>
                  <a:lnTo>
                    <a:pt x="0" y="8286"/>
                  </a:lnTo>
                  <a:lnTo>
                    <a:pt x="462" y="8286"/>
                  </a:lnTo>
                  <a:lnTo>
                    <a:pt x="462" y="71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4938975" y="3999325"/>
              <a:ext cx="11575" cy="13525"/>
            </a:xfrm>
            <a:custGeom>
              <a:avLst/>
              <a:gdLst/>
              <a:ahLst/>
              <a:cxnLst/>
              <a:rect l="l" t="t" r="r" b="b"/>
              <a:pathLst>
                <a:path w="463" h="541" extrusionOk="0">
                  <a:moveTo>
                    <a:pt x="0" y="0"/>
                  </a:moveTo>
                  <a:lnTo>
                    <a:pt x="0" y="540"/>
                  </a:lnTo>
                  <a:lnTo>
                    <a:pt x="462" y="54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4804125" y="3782275"/>
              <a:ext cx="106900" cy="7750"/>
            </a:xfrm>
            <a:custGeom>
              <a:avLst/>
              <a:gdLst/>
              <a:ahLst/>
              <a:cxnLst/>
              <a:rect l="l" t="t" r="r" b="b"/>
              <a:pathLst>
                <a:path w="427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4804125" y="379962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1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4804125" y="3811150"/>
              <a:ext cx="106900" cy="3900"/>
            </a:xfrm>
            <a:custGeom>
              <a:avLst/>
              <a:gdLst/>
              <a:ahLst/>
              <a:cxnLst/>
              <a:rect l="l" t="t" r="r" b="b"/>
              <a:pathLst>
                <a:path w="427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275" y="156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4804125" y="3822750"/>
              <a:ext cx="106900" cy="11575"/>
            </a:xfrm>
            <a:custGeom>
              <a:avLst/>
              <a:gdLst/>
              <a:ahLst/>
              <a:cxnLst/>
              <a:rect l="l" t="t" r="r" b="b"/>
              <a:pathLst>
                <a:path w="4276" h="463" extrusionOk="0">
                  <a:moveTo>
                    <a:pt x="1" y="0"/>
                  </a:moveTo>
                  <a:lnTo>
                    <a:pt x="1" y="462"/>
                  </a:lnTo>
                  <a:lnTo>
                    <a:pt x="4275" y="46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4804125" y="3843900"/>
              <a:ext cx="106900" cy="7725"/>
            </a:xfrm>
            <a:custGeom>
              <a:avLst/>
              <a:gdLst/>
              <a:ahLst/>
              <a:cxnLst/>
              <a:rect l="l" t="t" r="r" b="b"/>
              <a:pathLst>
                <a:path w="4276" h="309" extrusionOk="0">
                  <a:moveTo>
                    <a:pt x="1" y="0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4804125" y="386127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0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4804125" y="3875700"/>
              <a:ext cx="106900" cy="7750"/>
            </a:xfrm>
            <a:custGeom>
              <a:avLst/>
              <a:gdLst/>
              <a:ahLst/>
              <a:cxnLst/>
              <a:rect l="l" t="t" r="r" b="b"/>
              <a:pathLst>
                <a:path w="427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4804125" y="389302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1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4804125" y="3904575"/>
              <a:ext cx="106900" cy="3900"/>
            </a:xfrm>
            <a:custGeom>
              <a:avLst/>
              <a:gdLst/>
              <a:ahLst/>
              <a:cxnLst/>
              <a:rect l="l" t="t" r="r" b="b"/>
              <a:pathLst>
                <a:path w="427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275" y="156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4804125" y="3916100"/>
              <a:ext cx="106900" cy="11625"/>
            </a:xfrm>
            <a:custGeom>
              <a:avLst/>
              <a:gdLst/>
              <a:ahLst/>
              <a:cxnLst/>
              <a:rect l="l" t="t" r="r" b="b"/>
              <a:pathLst>
                <a:path w="4276" h="465" extrusionOk="0">
                  <a:moveTo>
                    <a:pt x="1" y="1"/>
                  </a:moveTo>
                  <a:lnTo>
                    <a:pt x="1" y="464"/>
                  </a:lnTo>
                  <a:lnTo>
                    <a:pt x="4275" y="46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4804125" y="3937325"/>
              <a:ext cx="106900" cy="7725"/>
            </a:xfrm>
            <a:custGeom>
              <a:avLst/>
              <a:gdLst/>
              <a:ahLst/>
              <a:cxnLst/>
              <a:rect l="l" t="t" r="r" b="b"/>
              <a:pathLst>
                <a:path w="4276" h="309" extrusionOk="0">
                  <a:moveTo>
                    <a:pt x="1" y="0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4804125" y="3954650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0"/>
                  </a:moveTo>
                  <a:lnTo>
                    <a:pt x="1" y="155"/>
                  </a:lnTo>
                  <a:lnTo>
                    <a:pt x="4275" y="155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7" name="Google Shape;2617;p50"/>
          <p:cNvSpPr txBox="1">
            <a:spLocks noGrp="1"/>
          </p:cNvSpPr>
          <p:nvPr>
            <p:ph type="title"/>
          </p:nvPr>
        </p:nvSpPr>
        <p:spPr>
          <a:xfrm>
            <a:off x="2377513" y="1307100"/>
            <a:ext cx="401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2"/>
                </a:solidFill>
              </a:rPr>
              <a:t>WORDS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618" name="Google Shape;2618;p50"/>
          <p:cNvGrpSpPr/>
          <p:nvPr/>
        </p:nvGrpSpPr>
        <p:grpSpPr>
          <a:xfrm rot="2287964" flipH="1">
            <a:off x="7169204" y="2505759"/>
            <a:ext cx="920536" cy="457772"/>
            <a:chOff x="4685025" y="3678850"/>
            <a:chExt cx="737725" cy="374800"/>
          </a:xfrm>
        </p:grpSpPr>
        <p:sp>
          <p:nvSpPr>
            <p:cNvPr id="2619" name="Google Shape;2619;p50"/>
            <p:cNvSpPr/>
            <p:nvPr/>
          </p:nvSpPr>
          <p:spPr>
            <a:xfrm>
              <a:off x="4685025" y="3678850"/>
              <a:ext cx="737725" cy="374800"/>
            </a:xfrm>
            <a:custGeom>
              <a:avLst/>
              <a:gdLst/>
              <a:ahLst/>
              <a:cxnLst/>
              <a:rect l="l" t="t" r="r" b="b"/>
              <a:pathLst>
                <a:path w="29509" h="14992" extrusionOk="0">
                  <a:moveTo>
                    <a:pt x="1" y="0"/>
                  </a:moveTo>
                  <a:lnTo>
                    <a:pt x="1" y="536"/>
                  </a:lnTo>
                  <a:cubicBezTo>
                    <a:pt x="211" y="536"/>
                    <a:pt x="383" y="707"/>
                    <a:pt x="383" y="919"/>
                  </a:cubicBezTo>
                  <a:cubicBezTo>
                    <a:pt x="383" y="1130"/>
                    <a:pt x="211" y="1301"/>
                    <a:pt x="1" y="1301"/>
                  </a:cubicBezTo>
                  <a:lnTo>
                    <a:pt x="1" y="1759"/>
                  </a:lnTo>
                  <a:cubicBezTo>
                    <a:pt x="211" y="1759"/>
                    <a:pt x="383" y="1929"/>
                    <a:pt x="383" y="2142"/>
                  </a:cubicBezTo>
                  <a:cubicBezTo>
                    <a:pt x="383" y="2353"/>
                    <a:pt x="211" y="2525"/>
                    <a:pt x="1" y="2525"/>
                  </a:cubicBezTo>
                  <a:lnTo>
                    <a:pt x="1" y="2983"/>
                  </a:lnTo>
                  <a:cubicBezTo>
                    <a:pt x="211" y="2983"/>
                    <a:pt x="383" y="3155"/>
                    <a:pt x="383" y="3366"/>
                  </a:cubicBezTo>
                  <a:cubicBezTo>
                    <a:pt x="383" y="3577"/>
                    <a:pt x="211" y="3749"/>
                    <a:pt x="1" y="3749"/>
                  </a:cubicBezTo>
                  <a:lnTo>
                    <a:pt x="1" y="4208"/>
                  </a:lnTo>
                  <a:cubicBezTo>
                    <a:pt x="211" y="4208"/>
                    <a:pt x="383" y="4378"/>
                    <a:pt x="383" y="4590"/>
                  </a:cubicBezTo>
                  <a:cubicBezTo>
                    <a:pt x="383" y="4801"/>
                    <a:pt x="211" y="4973"/>
                    <a:pt x="1" y="4973"/>
                  </a:cubicBezTo>
                  <a:lnTo>
                    <a:pt x="1" y="5508"/>
                  </a:lnTo>
                  <a:cubicBezTo>
                    <a:pt x="1097" y="5508"/>
                    <a:pt x="1988" y="6397"/>
                    <a:pt x="1988" y="7496"/>
                  </a:cubicBezTo>
                  <a:cubicBezTo>
                    <a:pt x="1988" y="8593"/>
                    <a:pt x="1097" y="9484"/>
                    <a:pt x="1" y="9484"/>
                  </a:cubicBezTo>
                  <a:lnTo>
                    <a:pt x="1" y="10019"/>
                  </a:lnTo>
                  <a:cubicBezTo>
                    <a:pt x="211" y="10019"/>
                    <a:pt x="383" y="10192"/>
                    <a:pt x="383" y="10402"/>
                  </a:cubicBezTo>
                  <a:cubicBezTo>
                    <a:pt x="383" y="10613"/>
                    <a:pt x="211" y="10785"/>
                    <a:pt x="1" y="10785"/>
                  </a:cubicBezTo>
                  <a:lnTo>
                    <a:pt x="1" y="11243"/>
                  </a:lnTo>
                  <a:cubicBezTo>
                    <a:pt x="211" y="11243"/>
                    <a:pt x="383" y="11415"/>
                    <a:pt x="383" y="11626"/>
                  </a:cubicBezTo>
                  <a:cubicBezTo>
                    <a:pt x="383" y="11837"/>
                    <a:pt x="211" y="12009"/>
                    <a:pt x="1" y="12009"/>
                  </a:cubicBezTo>
                  <a:lnTo>
                    <a:pt x="1" y="12468"/>
                  </a:lnTo>
                  <a:cubicBezTo>
                    <a:pt x="211" y="12468"/>
                    <a:pt x="383" y="12639"/>
                    <a:pt x="383" y="12849"/>
                  </a:cubicBezTo>
                  <a:cubicBezTo>
                    <a:pt x="383" y="13061"/>
                    <a:pt x="211" y="13232"/>
                    <a:pt x="1" y="13232"/>
                  </a:cubicBezTo>
                  <a:lnTo>
                    <a:pt x="1" y="13691"/>
                  </a:lnTo>
                  <a:cubicBezTo>
                    <a:pt x="211" y="13691"/>
                    <a:pt x="383" y="13862"/>
                    <a:pt x="383" y="14074"/>
                  </a:cubicBezTo>
                  <a:cubicBezTo>
                    <a:pt x="383" y="14285"/>
                    <a:pt x="211" y="14456"/>
                    <a:pt x="1" y="14456"/>
                  </a:cubicBezTo>
                  <a:lnTo>
                    <a:pt x="1" y="14991"/>
                  </a:lnTo>
                  <a:lnTo>
                    <a:pt x="29508" y="14991"/>
                  </a:lnTo>
                  <a:lnTo>
                    <a:pt x="29508" y="14456"/>
                  </a:lnTo>
                  <a:cubicBezTo>
                    <a:pt x="29297" y="14456"/>
                    <a:pt x="29125" y="14285"/>
                    <a:pt x="29125" y="14074"/>
                  </a:cubicBezTo>
                  <a:cubicBezTo>
                    <a:pt x="29125" y="13862"/>
                    <a:pt x="29297" y="13691"/>
                    <a:pt x="29508" y="13691"/>
                  </a:cubicBezTo>
                  <a:lnTo>
                    <a:pt x="29508" y="13232"/>
                  </a:lnTo>
                  <a:cubicBezTo>
                    <a:pt x="29297" y="13232"/>
                    <a:pt x="29125" y="13061"/>
                    <a:pt x="29125" y="12849"/>
                  </a:cubicBezTo>
                  <a:cubicBezTo>
                    <a:pt x="29125" y="12639"/>
                    <a:pt x="29297" y="12468"/>
                    <a:pt x="29508" y="12468"/>
                  </a:cubicBezTo>
                  <a:lnTo>
                    <a:pt x="29508" y="12009"/>
                  </a:lnTo>
                  <a:cubicBezTo>
                    <a:pt x="29297" y="12009"/>
                    <a:pt x="29125" y="11837"/>
                    <a:pt x="29125" y="11626"/>
                  </a:cubicBezTo>
                  <a:cubicBezTo>
                    <a:pt x="29125" y="11415"/>
                    <a:pt x="29297" y="11243"/>
                    <a:pt x="29508" y="11243"/>
                  </a:cubicBezTo>
                  <a:lnTo>
                    <a:pt x="29508" y="10785"/>
                  </a:lnTo>
                  <a:cubicBezTo>
                    <a:pt x="29297" y="10785"/>
                    <a:pt x="29125" y="10613"/>
                    <a:pt x="29125" y="10402"/>
                  </a:cubicBezTo>
                  <a:cubicBezTo>
                    <a:pt x="29125" y="10192"/>
                    <a:pt x="29297" y="10019"/>
                    <a:pt x="29508" y="10019"/>
                  </a:cubicBezTo>
                  <a:lnTo>
                    <a:pt x="29508" y="9484"/>
                  </a:lnTo>
                  <a:cubicBezTo>
                    <a:pt x="28410" y="9484"/>
                    <a:pt x="27520" y="8594"/>
                    <a:pt x="27520" y="7496"/>
                  </a:cubicBezTo>
                  <a:cubicBezTo>
                    <a:pt x="27520" y="6397"/>
                    <a:pt x="28410" y="5508"/>
                    <a:pt x="29508" y="5508"/>
                  </a:cubicBezTo>
                  <a:lnTo>
                    <a:pt x="29508" y="4973"/>
                  </a:lnTo>
                  <a:cubicBezTo>
                    <a:pt x="29297" y="4973"/>
                    <a:pt x="29125" y="4801"/>
                    <a:pt x="29125" y="4590"/>
                  </a:cubicBezTo>
                  <a:cubicBezTo>
                    <a:pt x="29125" y="4379"/>
                    <a:pt x="29297" y="4208"/>
                    <a:pt x="29508" y="4208"/>
                  </a:cubicBezTo>
                  <a:lnTo>
                    <a:pt x="29508" y="3749"/>
                  </a:lnTo>
                  <a:cubicBezTo>
                    <a:pt x="29297" y="3749"/>
                    <a:pt x="29125" y="3577"/>
                    <a:pt x="29125" y="3366"/>
                  </a:cubicBezTo>
                  <a:cubicBezTo>
                    <a:pt x="29125" y="3155"/>
                    <a:pt x="29297" y="2983"/>
                    <a:pt x="29508" y="2983"/>
                  </a:cubicBezTo>
                  <a:lnTo>
                    <a:pt x="29508" y="2524"/>
                  </a:lnTo>
                  <a:cubicBezTo>
                    <a:pt x="29297" y="2524"/>
                    <a:pt x="29125" y="2352"/>
                    <a:pt x="29125" y="2141"/>
                  </a:cubicBezTo>
                  <a:cubicBezTo>
                    <a:pt x="29125" y="1931"/>
                    <a:pt x="29297" y="1758"/>
                    <a:pt x="29508" y="1758"/>
                  </a:cubicBezTo>
                  <a:lnTo>
                    <a:pt x="29508" y="1302"/>
                  </a:lnTo>
                  <a:cubicBezTo>
                    <a:pt x="29297" y="1302"/>
                    <a:pt x="29125" y="1130"/>
                    <a:pt x="29125" y="919"/>
                  </a:cubicBezTo>
                  <a:cubicBezTo>
                    <a:pt x="29125" y="708"/>
                    <a:pt x="29297" y="536"/>
                    <a:pt x="29508" y="536"/>
                  </a:cubicBezTo>
                  <a:lnTo>
                    <a:pt x="295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4760050" y="3709975"/>
              <a:ext cx="590425" cy="312350"/>
            </a:xfrm>
            <a:custGeom>
              <a:avLst/>
              <a:gdLst/>
              <a:ahLst/>
              <a:cxnLst/>
              <a:rect l="l" t="t" r="r" b="b"/>
              <a:pathLst>
                <a:path w="23617" h="12494" extrusionOk="0">
                  <a:moveTo>
                    <a:pt x="23236" y="384"/>
                  </a:moveTo>
                  <a:lnTo>
                    <a:pt x="23236" y="12114"/>
                  </a:lnTo>
                  <a:lnTo>
                    <a:pt x="383" y="12114"/>
                  </a:lnTo>
                  <a:lnTo>
                    <a:pt x="383" y="384"/>
                  </a:lnTo>
                  <a:close/>
                  <a:moveTo>
                    <a:pt x="1" y="1"/>
                  </a:moveTo>
                  <a:lnTo>
                    <a:pt x="1" y="12494"/>
                  </a:lnTo>
                  <a:lnTo>
                    <a:pt x="23616" y="12494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4769600" y="3719525"/>
              <a:ext cx="571350" cy="293300"/>
            </a:xfrm>
            <a:custGeom>
              <a:avLst/>
              <a:gdLst/>
              <a:ahLst/>
              <a:cxnLst/>
              <a:rect l="l" t="t" r="r" b="b"/>
              <a:pathLst>
                <a:path w="22854" h="11732" extrusionOk="0">
                  <a:moveTo>
                    <a:pt x="1" y="1"/>
                  </a:moveTo>
                  <a:lnTo>
                    <a:pt x="1" y="11731"/>
                  </a:lnTo>
                  <a:lnTo>
                    <a:pt x="22854" y="11731"/>
                  </a:lnTo>
                  <a:lnTo>
                    <a:pt x="2285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4938975" y="3719525"/>
              <a:ext cx="11575" cy="13500"/>
            </a:xfrm>
            <a:custGeom>
              <a:avLst/>
              <a:gdLst/>
              <a:ahLst/>
              <a:cxnLst/>
              <a:rect l="l" t="t" r="r" b="b"/>
              <a:pathLst>
                <a:path w="463" h="540" extrusionOk="0">
                  <a:moveTo>
                    <a:pt x="0" y="1"/>
                  </a:moveTo>
                  <a:lnTo>
                    <a:pt x="0" y="540"/>
                  </a:lnTo>
                  <a:lnTo>
                    <a:pt x="462" y="540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4938975" y="3762600"/>
              <a:ext cx="11575" cy="207175"/>
            </a:xfrm>
            <a:custGeom>
              <a:avLst/>
              <a:gdLst/>
              <a:ahLst/>
              <a:cxnLst/>
              <a:rect l="l" t="t" r="r" b="b"/>
              <a:pathLst>
                <a:path w="463" h="8287" extrusionOk="0">
                  <a:moveTo>
                    <a:pt x="0" y="1"/>
                  </a:moveTo>
                  <a:lnTo>
                    <a:pt x="0" y="1184"/>
                  </a:lnTo>
                  <a:lnTo>
                    <a:pt x="462" y="1184"/>
                  </a:lnTo>
                  <a:lnTo>
                    <a:pt x="462" y="1"/>
                  </a:lnTo>
                  <a:close/>
                  <a:moveTo>
                    <a:pt x="0" y="2368"/>
                  </a:moveTo>
                  <a:lnTo>
                    <a:pt x="0" y="3550"/>
                  </a:lnTo>
                  <a:lnTo>
                    <a:pt x="462" y="3550"/>
                  </a:lnTo>
                  <a:lnTo>
                    <a:pt x="462" y="2368"/>
                  </a:lnTo>
                  <a:close/>
                  <a:moveTo>
                    <a:pt x="0" y="4736"/>
                  </a:moveTo>
                  <a:lnTo>
                    <a:pt x="0" y="5918"/>
                  </a:lnTo>
                  <a:lnTo>
                    <a:pt x="462" y="5918"/>
                  </a:lnTo>
                  <a:lnTo>
                    <a:pt x="462" y="4736"/>
                  </a:lnTo>
                  <a:close/>
                  <a:moveTo>
                    <a:pt x="0" y="7103"/>
                  </a:moveTo>
                  <a:lnTo>
                    <a:pt x="0" y="8286"/>
                  </a:lnTo>
                  <a:lnTo>
                    <a:pt x="462" y="8286"/>
                  </a:lnTo>
                  <a:lnTo>
                    <a:pt x="462" y="71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4938975" y="3999325"/>
              <a:ext cx="11575" cy="13525"/>
            </a:xfrm>
            <a:custGeom>
              <a:avLst/>
              <a:gdLst/>
              <a:ahLst/>
              <a:cxnLst/>
              <a:rect l="l" t="t" r="r" b="b"/>
              <a:pathLst>
                <a:path w="463" h="541" extrusionOk="0">
                  <a:moveTo>
                    <a:pt x="0" y="0"/>
                  </a:moveTo>
                  <a:lnTo>
                    <a:pt x="0" y="540"/>
                  </a:lnTo>
                  <a:lnTo>
                    <a:pt x="462" y="54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4804125" y="3782275"/>
              <a:ext cx="106900" cy="7750"/>
            </a:xfrm>
            <a:custGeom>
              <a:avLst/>
              <a:gdLst/>
              <a:ahLst/>
              <a:cxnLst/>
              <a:rect l="l" t="t" r="r" b="b"/>
              <a:pathLst>
                <a:path w="427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4804125" y="379962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1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4804125" y="3811150"/>
              <a:ext cx="106900" cy="3900"/>
            </a:xfrm>
            <a:custGeom>
              <a:avLst/>
              <a:gdLst/>
              <a:ahLst/>
              <a:cxnLst/>
              <a:rect l="l" t="t" r="r" b="b"/>
              <a:pathLst>
                <a:path w="427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275" y="156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4804125" y="3822750"/>
              <a:ext cx="106900" cy="11575"/>
            </a:xfrm>
            <a:custGeom>
              <a:avLst/>
              <a:gdLst/>
              <a:ahLst/>
              <a:cxnLst/>
              <a:rect l="l" t="t" r="r" b="b"/>
              <a:pathLst>
                <a:path w="4276" h="463" extrusionOk="0">
                  <a:moveTo>
                    <a:pt x="1" y="0"/>
                  </a:moveTo>
                  <a:lnTo>
                    <a:pt x="1" y="462"/>
                  </a:lnTo>
                  <a:lnTo>
                    <a:pt x="4275" y="46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4804125" y="3843900"/>
              <a:ext cx="106900" cy="7725"/>
            </a:xfrm>
            <a:custGeom>
              <a:avLst/>
              <a:gdLst/>
              <a:ahLst/>
              <a:cxnLst/>
              <a:rect l="l" t="t" r="r" b="b"/>
              <a:pathLst>
                <a:path w="4276" h="309" extrusionOk="0">
                  <a:moveTo>
                    <a:pt x="1" y="0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4804125" y="386127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0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4804125" y="3875700"/>
              <a:ext cx="106900" cy="7750"/>
            </a:xfrm>
            <a:custGeom>
              <a:avLst/>
              <a:gdLst/>
              <a:ahLst/>
              <a:cxnLst/>
              <a:rect l="l" t="t" r="r" b="b"/>
              <a:pathLst>
                <a:path w="427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4804125" y="3893025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1"/>
                  </a:moveTo>
                  <a:lnTo>
                    <a:pt x="1" y="154"/>
                  </a:lnTo>
                  <a:lnTo>
                    <a:pt x="4275" y="15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4804125" y="3904575"/>
              <a:ext cx="106900" cy="3900"/>
            </a:xfrm>
            <a:custGeom>
              <a:avLst/>
              <a:gdLst/>
              <a:ahLst/>
              <a:cxnLst/>
              <a:rect l="l" t="t" r="r" b="b"/>
              <a:pathLst>
                <a:path w="427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275" y="156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4804125" y="3916100"/>
              <a:ext cx="106900" cy="11625"/>
            </a:xfrm>
            <a:custGeom>
              <a:avLst/>
              <a:gdLst/>
              <a:ahLst/>
              <a:cxnLst/>
              <a:rect l="l" t="t" r="r" b="b"/>
              <a:pathLst>
                <a:path w="4276" h="465" extrusionOk="0">
                  <a:moveTo>
                    <a:pt x="1" y="1"/>
                  </a:moveTo>
                  <a:lnTo>
                    <a:pt x="1" y="464"/>
                  </a:lnTo>
                  <a:lnTo>
                    <a:pt x="4275" y="46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4804125" y="3937325"/>
              <a:ext cx="106900" cy="7725"/>
            </a:xfrm>
            <a:custGeom>
              <a:avLst/>
              <a:gdLst/>
              <a:ahLst/>
              <a:cxnLst/>
              <a:rect l="l" t="t" r="r" b="b"/>
              <a:pathLst>
                <a:path w="4276" h="309" extrusionOk="0">
                  <a:moveTo>
                    <a:pt x="1" y="0"/>
                  </a:moveTo>
                  <a:lnTo>
                    <a:pt x="1" y="309"/>
                  </a:lnTo>
                  <a:lnTo>
                    <a:pt x="4275" y="309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804125" y="3954650"/>
              <a:ext cx="106900" cy="3875"/>
            </a:xfrm>
            <a:custGeom>
              <a:avLst/>
              <a:gdLst/>
              <a:ahLst/>
              <a:cxnLst/>
              <a:rect l="l" t="t" r="r" b="b"/>
              <a:pathLst>
                <a:path w="4276" h="155" extrusionOk="0">
                  <a:moveTo>
                    <a:pt x="1" y="0"/>
                  </a:moveTo>
                  <a:lnTo>
                    <a:pt x="1" y="155"/>
                  </a:lnTo>
                  <a:lnTo>
                    <a:pt x="4275" y="155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7" name="Google Shape;2637;p50"/>
          <p:cNvGrpSpPr/>
          <p:nvPr/>
        </p:nvGrpSpPr>
        <p:grpSpPr>
          <a:xfrm rot="3415144">
            <a:off x="6749864" y="324069"/>
            <a:ext cx="735942" cy="836896"/>
            <a:chOff x="5647465" y="415650"/>
            <a:chExt cx="489752" cy="556934"/>
          </a:xfrm>
        </p:grpSpPr>
        <p:sp>
          <p:nvSpPr>
            <p:cNvPr id="2638" name="Google Shape;2638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50"/>
          <p:cNvGrpSpPr/>
          <p:nvPr/>
        </p:nvGrpSpPr>
        <p:grpSpPr>
          <a:xfrm rot="2100346">
            <a:off x="7299564" y="480470"/>
            <a:ext cx="735918" cy="836868"/>
            <a:chOff x="5647465" y="415650"/>
            <a:chExt cx="489752" cy="556934"/>
          </a:xfrm>
        </p:grpSpPr>
        <p:sp>
          <p:nvSpPr>
            <p:cNvPr id="2641" name="Google Shape;2641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50"/>
          <p:cNvGrpSpPr/>
          <p:nvPr/>
        </p:nvGrpSpPr>
        <p:grpSpPr>
          <a:xfrm rot="-3415144" flipH="1">
            <a:off x="1522444" y="653269"/>
            <a:ext cx="735942" cy="836896"/>
            <a:chOff x="5647465" y="415650"/>
            <a:chExt cx="489752" cy="556934"/>
          </a:xfrm>
        </p:grpSpPr>
        <p:sp>
          <p:nvSpPr>
            <p:cNvPr id="2644" name="Google Shape;2644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50"/>
          <p:cNvGrpSpPr/>
          <p:nvPr/>
        </p:nvGrpSpPr>
        <p:grpSpPr>
          <a:xfrm rot="-2100346" flipH="1">
            <a:off x="972768" y="809670"/>
            <a:ext cx="735918" cy="836868"/>
            <a:chOff x="5647465" y="415650"/>
            <a:chExt cx="489752" cy="556934"/>
          </a:xfrm>
        </p:grpSpPr>
        <p:sp>
          <p:nvSpPr>
            <p:cNvPr id="2647" name="Google Shape;2647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50"/>
          <p:cNvGrpSpPr/>
          <p:nvPr/>
        </p:nvGrpSpPr>
        <p:grpSpPr>
          <a:xfrm>
            <a:off x="1755276" y="3771601"/>
            <a:ext cx="735950" cy="836904"/>
            <a:chOff x="5647465" y="415650"/>
            <a:chExt cx="489752" cy="556934"/>
          </a:xfrm>
        </p:grpSpPr>
        <p:sp>
          <p:nvSpPr>
            <p:cNvPr id="2650" name="Google Shape;2650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50"/>
          <p:cNvGrpSpPr/>
          <p:nvPr/>
        </p:nvGrpSpPr>
        <p:grpSpPr>
          <a:xfrm flipH="1">
            <a:off x="6506851" y="3488576"/>
            <a:ext cx="735950" cy="836904"/>
            <a:chOff x="5647465" y="415650"/>
            <a:chExt cx="489752" cy="556934"/>
          </a:xfrm>
        </p:grpSpPr>
        <p:sp>
          <p:nvSpPr>
            <p:cNvPr id="2653" name="Google Shape;2653;p50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51"/>
          <p:cNvSpPr txBox="1">
            <a:spLocks noGrp="1"/>
          </p:cNvSpPr>
          <p:nvPr>
            <p:ph type="subTitle" idx="1"/>
          </p:nvPr>
        </p:nvSpPr>
        <p:spPr>
          <a:xfrm>
            <a:off x="1181425" y="3293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DOE</a:t>
            </a:r>
            <a:endParaRPr/>
          </a:p>
        </p:txBody>
      </p:sp>
      <p:sp>
        <p:nvSpPr>
          <p:cNvPr id="2660" name="Google Shape;2660;p51"/>
          <p:cNvSpPr txBox="1">
            <a:spLocks noGrp="1"/>
          </p:cNvSpPr>
          <p:nvPr>
            <p:ph type="subTitle" idx="2"/>
          </p:nvPr>
        </p:nvSpPr>
        <p:spPr>
          <a:xfrm>
            <a:off x="4836300" y="3293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2661" name="Google Shape;2661;p51"/>
          <p:cNvSpPr txBox="1">
            <a:spLocks noGrp="1"/>
          </p:cNvSpPr>
          <p:nvPr>
            <p:ph type="subTitle" idx="3"/>
          </p:nvPr>
        </p:nvSpPr>
        <p:spPr>
          <a:xfrm>
            <a:off x="1181425" y="3781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2662" name="Google Shape;2662;p51"/>
          <p:cNvSpPr txBox="1">
            <a:spLocks noGrp="1"/>
          </p:cNvSpPr>
          <p:nvPr>
            <p:ph type="subTitle" idx="4"/>
          </p:nvPr>
        </p:nvSpPr>
        <p:spPr>
          <a:xfrm>
            <a:off x="4836300" y="3781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2663" name="Google Shape;266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664" name="Google Shape;2664;p51"/>
          <p:cNvPicPr preferRelativeResize="0"/>
          <p:nvPr/>
        </p:nvPicPr>
        <p:blipFill rotWithShape="1">
          <a:blip r:embed="rId3">
            <a:alphaModFix/>
          </a:blip>
          <a:srcRect l="30149" t="9348" r="30153" b="32189"/>
          <a:stretch/>
        </p:blipFill>
        <p:spPr>
          <a:xfrm>
            <a:off x="1740475" y="1494975"/>
            <a:ext cx="1789500" cy="175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665" name="Google Shape;2665;p51"/>
          <p:cNvPicPr preferRelativeResize="0"/>
          <p:nvPr/>
        </p:nvPicPr>
        <p:blipFill rotWithShape="1">
          <a:blip r:embed="rId4">
            <a:alphaModFix/>
          </a:blip>
          <a:srcRect t="11611" b="22968"/>
          <a:stretch/>
        </p:blipFill>
        <p:spPr>
          <a:xfrm>
            <a:off x="5395350" y="1494975"/>
            <a:ext cx="1789500" cy="1756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666" name="Google Shape;2666;p51"/>
          <p:cNvGrpSpPr/>
          <p:nvPr/>
        </p:nvGrpSpPr>
        <p:grpSpPr>
          <a:xfrm rot="3415144">
            <a:off x="6749864" y="324069"/>
            <a:ext cx="735942" cy="836896"/>
            <a:chOff x="5647465" y="415650"/>
            <a:chExt cx="489752" cy="556934"/>
          </a:xfrm>
        </p:grpSpPr>
        <p:sp>
          <p:nvSpPr>
            <p:cNvPr id="2667" name="Google Shape;2667;p51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1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51"/>
          <p:cNvGrpSpPr/>
          <p:nvPr/>
        </p:nvGrpSpPr>
        <p:grpSpPr>
          <a:xfrm rot="2100346">
            <a:off x="7299564" y="480470"/>
            <a:ext cx="735918" cy="836868"/>
            <a:chOff x="5647465" y="415650"/>
            <a:chExt cx="489752" cy="556934"/>
          </a:xfrm>
        </p:grpSpPr>
        <p:sp>
          <p:nvSpPr>
            <p:cNvPr id="2670" name="Google Shape;2670;p51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53"/>
          <p:cNvSpPr txBox="1">
            <a:spLocks noGrp="1"/>
          </p:cNvSpPr>
          <p:nvPr>
            <p:ph type="title"/>
          </p:nvPr>
        </p:nvSpPr>
        <p:spPr>
          <a:xfrm>
            <a:off x="1465325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703" name="Google Shape;2703;p53"/>
          <p:cNvSpPr txBox="1">
            <a:spLocks noGrp="1"/>
          </p:cNvSpPr>
          <p:nvPr>
            <p:ph type="subTitle" idx="1"/>
          </p:nvPr>
        </p:nvSpPr>
        <p:spPr>
          <a:xfrm>
            <a:off x="1465325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704" name="Google Shape;2704;p53"/>
          <p:cNvSpPr txBox="1">
            <a:spLocks noGrp="1"/>
          </p:cNvSpPr>
          <p:nvPr>
            <p:ph type="title" idx="2"/>
          </p:nvPr>
        </p:nvSpPr>
        <p:spPr>
          <a:xfrm>
            <a:off x="4118641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705" name="Google Shape;2705;p53"/>
          <p:cNvSpPr txBox="1">
            <a:spLocks noGrp="1"/>
          </p:cNvSpPr>
          <p:nvPr>
            <p:ph type="subTitle" idx="3"/>
          </p:nvPr>
        </p:nvSpPr>
        <p:spPr>
          <a:xfrm>
            <a:off x="4118641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2706" name="Google Shape;2706;p53"/>
          <p:cNvSpPr txBox="1">
            <a:spLocks noGrp="1"/>
          </p:cNvSpPr>
          <p:nvPr>
            <p:ph type="title" idx="4"/>
          </p:nvPr>
        </p:nvSpPr>
        <p:spPr>
          <a:xfrm>
            <a:off x="1465325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707" name="Google Shape;2707;p53"/>
          <p:cNvSpPr txBox="1">
            <a:spLocks noGrp="1"/>
          </p:cNvSpPr>
          <p:nvPr>
            <p:ph type="subTitle" idx="5"/>
          </p:nvPr>
        </p:nvSpPr>
        <p:spPr>
          <a:xfrm>
            <a:off x="1465325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2708" name="Google Shape;2708;p53"/>
          <p:cNvSpPr txBox="1">
            <a:spLocks noGrp="1"/>
          </p:cNvSpPr>
          <p:nvPr>
            <p:ph type="title" idx="6"/>
          </p:nvPr>
        </p:nvSpPr>
        <p:spPr>
          <a:xfrm>
            <a:off x="4118641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709" name="Google Shape;2709;p53"/>
          <p:cNvSpPr txBox="1">
            <a:spLocks noGrp="1"/>
          </p:cNvSpPr>
          <p:nvPr>
            <p:ph type="subTitle" idx="7"/>
          </p:nvPr>
        </p:nvSpPr>
        <p:spPr>
          <a:xfrm>
            <a:off x="4118641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only planet with rings</a:t>
            </a:r>
            <a:endParaRPr/>
          </a:p>
        </p:txBody>
      </p:sp>
      <p:sp>
        <p:nvSpPr>
          <p:cNvPr id="2710" name="Google Shape;2710;p53"/>
          <p:cNvSpPr txBox="1">
            <a:spLocks noGrp="1"/>
          </p:cNvSpPr>
          <p:nvPr>
            <p:ph type="title" idx="8"/>
          </p:nvPr>
        </p:nvSpPr>
        <p:spPr>
          <a:xfrm>
            <a:off x="6680746" y="16888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711" name="Google Shape;2711;p53"/>
          <p:cNvSpPr txBox="1">
            <a:spLocks noGrp="1"/>
          </p:cNvSpPr>
          <p:nvPr>
            <p:ph type="subTitle" idx="9"/>
          </p:nvPr>
        </p:nvSpPr>
        <p:spPr>
          <a:xfrm>
            <a:off x="6680746" y="22016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2712" name="Google Shape;2712;p53"/>
          <p:cNvSpPr txBox="1">
            <a:spLocks noGrp="1"/>
          </p:cNvSpPr>
          <p:nvPr>
            <p:ph type="title" idx="13"/>
          </p:nvPr>
        </p:nvSpPr>
        <p:spPr>
          <a:xfrm>
            <a:off x="6680746" y="3122200"/>
            <a:ext cx="176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713" name="Google Shape;2713;p53"/>
          <p:cNvSpPr txBox="1">
            <a:spLocks noGrp="1"/>
          </p:cNvSpPr>
          <p:nvPr>
            <p:ph type="subTitle" idx="14"/>
          </p:nvPr>
        </p:nvSpPr>
        <p:spPr>
          <a:xfrm>
            <a:off x="6680746" y="3635050"/>
            <a:ext cx="1767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2714" name="Google Shape;2714;p5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</a:t>
            </a:r>
            <a:r>
              <a:rPr lang="en">
                <a:solidFill>
                  <a:schemeClr val="accent2"/>
                </a:solidFill>
              </a:rPr>
              <a:t>CONCEPTS</a:t>
            </a:r>
            <a:r>
              <a:rPr lang="en"/>
              <a:t> </a:t>
            </a:r>
            <a:endParaRPr/>
          </a:p>
        </p:txBody>
      </p:sp>
      <p:grpSp>
        <p:nvGrpSpPr>
          <p:cNvPr id="2715" name="Google Shape;2715;p53"/>
          <p:cNvGrpSpPr/>
          <p:nvPr/>
        </p:nvGrpSpPr>
        <p:grpSpPr>
          <a:xfrm>
            <a:off x="3545723" y="1699448"/>
            <a:ext cx="420052" cy="506399"/>
            <a:chOff x="3942262" y="1503015"/>
            <a:chExt cx="576045" cy="694458"/>
          </a:xfrm>
        </p:grpSpPr>
        <p:sp>
          <p:nvSpPr>
            <p:cNvPr id="2716" name="Google Shape;2716;p53"/>
            <p:cNvSpPr/>
            <p:nvPr/>
          </p:nvSpPr>
          <p:spPr>
            <a:xfrm>
              <a:off x="3942262" y="1503015"/>
              <a:ext cx="576045" cy="310658"/>
            </a:xfrm>
            <a:custGeom>
              <a:avLst/>
              <a:gdLst/>
              <a:ahLst/>
              <a:cxnLst/>
              <a:rect l="l" t="t" r="r" b="b"/>
              <a:pathLst>
                <a:path w="12750" h="6876" extrusionOk="0">
                  <a:moveTo>
                    <a:pt x="0" y="1"/>
                  </a:moveTo>
                  <a:lnTo>
                    <a:pt x="3802" y="6310"/>
                  </a:lnTo>
                  <a:lnTo>
                    <a:pt x="3783" y="6342"/>
                  </a:lnTo>
                  <a:lnTo>
                    <a:pt x="8633" y="6875"/>
                  </a:lnTo>
                  <a:lnTo>
                    <a:pt x="12749" y="15"/>
                  </a:lnTo>
                  <a:lnTo>
                    <a:pt x="7572" y="15"/>
                  </a:lnTo>
                  <a:lnTo>
                    <a:pt x="6391" y="2015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3977185" y="1503015"/>
              <a:ext cx="497432" cy="286532"/>
            </a:xfrm>
            <a:custGeom>
              <a:avLst/>
              <a:gdLst/>
              <a:ahLst/>
              <a:cxnLst/>
              <a:rect l="l" t="t" r="r" b="b"/>
              <a:pathLst>
                <a:path w="11010" h="6342" extrusionOk="0">
                  <a:moveTo>
                    <a:pt x="0" y="1"/>
                  </a:moveTo>
                  <a:lnTo>
                    <a:pt x="3802" y="6310"/>
                  </a:lnTo>
                  <a:lnTo>
                    <a:pt x="4558" y="6342"/>
                  </a:lnTo>
                  <a:lnTo>
                    <a:pt x="7220" y="6342"/>
                  </a:lnTo>
                  <a:lnTo>
                    <a:pt x="11010" y="15"/>
                  </a:lnTo>
                  <a:lnTo>
                    <a:pt x="7765" y="15"/>
                  </a:lnTo>
                  <a:lnTo>
                    <a:pt x="5618" y="3301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4012154" y="1503015"/>
              <a:ext cx="427493" cy="286532"/>
            </a:xfrm>
            <a:custGeom>
              <a:avLst/>
              <a:gdLst/>
              <a:ahLst/>
              <a:cxnLst/>
              <a:rect l="l" t="t" r="r" b="b"/>
              <a:pathLst>
                <a:path w="9462" h="6342" extrusionOk="0">
                  <a:moveTo>
                    <a:pt x="0" y="1"/>
                  </a:moveTo>
                  <a:lnTo>
                    <a:pt x="3996" y="6310"/>
                  </a:lnTo>
                  <a:lnTo>
                    <a:pt x="3784" y="6342"/>
                  </a:lnTo>
                  <a:lnTo>
                    <a:pt x="5672" y="6342"/>
                  </a:lnTo>
                  <a:lnTo>
                    <a:pt x="9462" y="15"/>
                  </a:lnTo>
                  <a:lnTo>
                    <a:pt x="7571" y="15"/>
                  </a:lnTo>
                  <a:lnTo>
                    <a:pt x="4844" y="4268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4011883" y="1757962"/>
              <a:ext cx="439511" cy="439511"/>
            </a:xfrm>
            <a:custGeom>
              <a:avLst/>
              <a:gdLst/>
              <a:ahLst/>
              <a:cxnLst/>
              <a:rect l="l" t="t" r="r" b="b"/>
              <a:pathLst>
                <a:path w="9728" h="9728" extrusionOk="0">
                  <a:moveTo>
                    <a:pt x="4863" y="0"/>
                  </a:moveTo>
                  <a:cubicBezTo>
                    <a:pt x="2181" y="0"/>
                    <a:pt x="1" y="2182"/>
                    <a:pt x="1" y="4864"/>
                  </a:cubicBezTo>
                  <a:cubicBezTo>
                    <a:pt x="1" y="7545"/>
                    <a:pt x="2181" y="9727"/>
                    <a:pt x="4863" y="9727"/>
                  </a:cubicBezTo>
                  <a:cubicBezTo>
                    <a:pt x="7546" y="9727"/>
                    <a:pt x="9727" y="7547"/>
                    <a:pt x="9727" y="4864"/>
                  </a:cubicBezTo>
                  <a:cubicBezTo>
                    <a:pt x="9727" y="2183"/>
                    <a:pt x="7546" y="0"/>
                    <a:pt x="4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4059818" y="1805987"/>
              <a:ext cx="343684" cy="343594"/>
            </a:xfrm>
            <a:custGeom>
              <a:avLst/>
              <a:gdLst/>
              <a:ahLst/>
              <a:cxnLst/>
              <a:rect l="l" t="t" r="r" b="b"/>
              <a:pathLst>
                <a:path w="7607" h="7605" extrusionOk="0">
                  <a:moveTo>
                    <a:pt x="3802" y="0"/>
                  </a:moveTo>
                  <a:cubicBezTo>
                    <a:pt x="1706" y="0"/>
                    <a:pt x="0" y="1706"/>
                    <a:pt x="0" y="3802"/>
                  </a:cubicBezTo>
                  <a:cubicBezTo>
                    <a:pt x="0" y="5899"/>
                    <a:pt x="1706" y="7605"/>
                    <a:pt x="3802" y="7605"/>
                  </a:cubicBezTo>
                  <a:cubicBezTo>
                    <a:pt x="5899" y="7605"/>
                    <a:pt x="7607" y="5898"/>
                    <a:pt x="7607" y="3802"/>
                  </a:cubicBezTo>
                  <a:cubicBezTo>
                    <a:pt x="7607" y="1706"/>
                    <a:pt x="5899" y="0"/>
                    <a:pt x="380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4089456" y="1868154"/>
              <a:ext cx="314091" cy="281381"/>
            </a:xfrm>
            <a:custGeom>
              <a:avLst/>
              <a:gdLst/>
              <a:ahLst/>
              <a:cxnLst/>
              <a:rect l="l" t="t" r="r" b="b"/>
              <a:pathLst>
                <a:path w="6952" h="6228" extrusionOk="0">
                  <a:moveTo>
                    <a:pt x="6075" y="0"/>
                  </a:moveTo>
                  <a:lnTo>
                    <a:pt x="1" y="4557"/>
                  </a:lnTo>
                  <a:cubicBezTo>
                    <a:pt x="685" y="5564"/>
                    <a:pt x="1840" y="6228"/>
                    <a:pt x="3147" y="6228"/>
                  </a:cubicBezTo>
                  <a:cubicBezTo>
                    <a:pt x="5245" y="6228"/>
                    <a:pt x="6952" y="4522"/>
                    <a:pt x="6952" y="2425"/>
                  </a:cubicBezTo>
                  <a:cubicBezTo>
                    <a:pt x="6952" y="1504"/>
                    <a:pt x="6623" y="660"/>
                    <a:pt x="6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2" name="Google Shape;2722;p53"/>
          <p:cNvGrpSpPr/>
          <p:nvPr/>
        </p:nvGrpSpPr>
        <p:grpSpPr>
          <a:xfrm>
            <a:off x="6178036" y="1644973"/>
            <a:ext cx="424854" cy="615349"/>
            <a:chOff x="5017890" y="1465200"/>
            <a:chExt cx="500594" cy="725049"/>
          </a:xfrm>
        </p:grpSpPr>
        <p:sp>
          <p:nvSpPr>
            <p:cNvPr id="2723" name="Google Shape;2723;p53"/>
            <p:cNvSpPr/>
            <p:nvPr/>
          </p:nvSpPr>
          <p:spPr>
            <a:xfrm>
              <a:off x="5017890" y="1465200"/>
              <a:ext cx="500594" cy="725049"/>
            </a:xfrm>
            <a:custGeom>
              <a:avLst/>
              <a:gdLst/>
              <a:ahLst/>
              <a:cxnLst/>
              <a:rect l="l" t="t" r="r" b="b"/>
              <a:pathLst>
                <a:path w="11080" h="16048" extrusionOk="0">
                  <a:moveTo>
                    <a:pt x="5540" y="1"/>
                  </a:moveTo>
                  <a:lnTo>
                    <a:pt x="3829" y="3469"/>
                  </a:lnTo>
                  <a:lnTo>
                    <a:pt x="1" y="4024"/>
                  </a:lnTo>
                  <a:lnTo>
                    <a:pt x="2770" y="6724"/>
                  </a:lnTo>
                  <a:lnTo>
                    <a:pt x="2117" y="10535"/>
                  </a:lnTo>
                  <a:lnTo>
                    <a:pt x="5030" y="9004"/>
                  </a:lnTo>
                  <a:lnTo>
                    <a:pt x="5030" y="9896"/>
                  </a:lnTo>
                  <a:lnTo>
                    <a:pt x="4554" y="9896"/>
                  </a:lnTo>
                  <a:lnTo>
                    <a:pt x="2811" y="11532"/>
                  </a:lnTo>
                  <a:lnTo>
                    <a:pt x="2811" y="14872"/>
                  </a:lnTo>
                  <a:lnTo>
                    <a:pt x="2742" y="14872"/>
                  </a:lnTo>
                  <a:cubicBezTo>
                    <a:pt x="2094" y="14872"/>
                    <a:pt x="1568" y="15397"/>
                    <a:pt x="1568" y="16045"/>
                  </a:cubicBezTo>
                  <a:lnTo>
                    <a:pt x="9519" y="16045"/>
                  </a:lnTo>
                  <a:cubicBezTo>
                    <a:pt x="9518" y="15397"/>
                    <a:pt x="8993" y="14873"/>
                    <a:pt x="8346" y="14873"/>
                  </a:cubicBezTo>
                  <a:lnTo>
                    <a:pt x="8277" y="14873"/>
                  </a:lnTo>
                  <a:lnTo>
                    <a:pt x="8277" y="11533"/>
                  </a:lnTo>
                  <a:lnTo>
                    <a:pt x="6535" y="9897"/>
                  </a:lnTo>
                  <a:lnTo>
                    <a:pt x="6059" y="9897"/>
                  </a:lnTo>
                  <a:lnTo>
                    <a:pt x="6059" y="9010"/>
                  </a:lnTo>
                  <a:lnTo>
                    <a:pt x="8964" y="10538"/>
                  </a:lnTo>
                  <a:lnTo>
                    <a:pt x="8311" y="6727"/>
                  </a:lnTo>
                  <a:lnTo>
                    <a:pt x="11079" y="4027"/>
                  </a:lnTo>
                  <a:lnTo>
                    <a:pt x="7252" y="3470"/>
                  </a:lnTo>
                  <a:lnTo>
                    <a:pt x="5540" y="1"/>
                  </a:lnTo>
                  <a:close/>
                  <a:moveTo>
                    <a:pt x="9519" y="16045"/>
                  </a:moveTo>
                  <a:cubicBezTo>
                    <a:pt x="9519" y="16046"/>
                    <a:pt x="9519" y="16047"/>
                    <a:pt x="9519" y="16048"/>
                  </a:cubicBezTo>
                  <a:lnTo>
                    <a:pt x="9519" y="16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5086788" y="1912340"/>
              <a:ext cx="366139" cy="277902"/>
            </a:xfrm>
            <a:custGeom>
              <a:avLst/>
              <a:gdLst/>
              <a:ahLst/>
              <a:cxnLst/>
              <a:rect l="l" t="t" r="r" b="b"/>
              <a:pathLst>
                <a:path w="8104" h="6151" extrusionOk="0">
                  <a:moveTo>
                    <a:pt x="3028" y="0"/>
                  </a:moveTo>
                  <a:lnTo>
                    <a:pt x="1286" y="1636"/>
                  </a:lnTo>
                  <a:lnTo>
                    <a:pt x="1286" y="4976"/>
                  </a:lnTo>
                  <a:cubicBezTo>
                    <a:pt x="1286" y="4976"/>
                    <a:pt x="1240" y="4968"/>
                    <a:pt x="1166" y="4968"/>
                  </a:cubicBezTo>
                  <a:cubicBezTo>
                    <a:pt x="998" y="4968"/>
                    <a:pt x="684" y="5009"/>
                    <a:pt x="415" y="5277"/>
                  </a:cubicBezTo>
                  <a:cubicBezTo>
                    <a:pt x="1" y="5692"/>
                    <a:pt x="43" y="6151"/>
                    <a:pt x="43" y="6151"/>
                  </a:cubicBezTo>
                  <a:lnTo>
                    <a:pt x="7994" y="6151"/>
                  </a:lnTo>
                  <a:cubicBezTo>
                    <a:pt x="7994" y="6151"/>
                    <a:pt x="8104" y="5836"/>
                    <a:pt x="7710" y="5367"/>
                  </a:cubicBezTo>
                  <a:cubicBezTo>
                    <a:pt x="7411" y="5011"/>
                    <a:pt x="6985" y="4973"/>
                    <a:pt x="6821" y="4973"/>
                  </a:cubicBezTo>
                  <a:cubicBezTo>
                    <a:pt x="6777" y="4973"/>
                    <a:pt x="6752" y="4976"/>
                    <a:pt x="6752" y="4976"/>
                  </a:cubicBezTo>
                  <a:lnTo>
                    <a:pt x="6752" y="1636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5144889" y="1911797"/>
              <a:ext cx="246954" cy="74095"/>
            </a:xfrm>
            <a:custGeom>
              <a:avLst/>
              <a:gdLst/>
              <a:ahLst/>
              <a:cxnLst/>
              <a:rect l="l" t="t" r="r" b="b"/>
              <a:pathLst>
                <a:path w="5466" h="1640" extrusionOk="0">
                  <a:moveTo>
                    <a:pt x="1742" y="1"/>
                  </a:moveTo>
                  <a:lnTo>
                    <a:pt x="0" y="1636"/>
                  </a:lnTo>
                  <a:lnTo>
                    <a:pt x="0" y="1640"/>
                  </a:lnTo>
                  <a:lnTo>
                    <a:pt x="5466" y="1640"/>
                  </a:lnTo>
                  <a:lnTo>
                    <a:pt x="5466" y="1636"/>
                  </a:lnTo>
                  <a:lnTo>
                    <a:pt x="3724" y="1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5086788" y="2136339"/>
              <a:ext cx="366094" cy="53312"/>
            </a:xfrm>
            <a:custGeom>
              <a:avLst/>
              <a:gdLst/>
              <a:ahLst/>
              <a:cxnLst/>
              <a:rect l="l" t="t" r="r" b="b"/>
              <a:pathLst>
                <a:path w="8103" h="1180" extrusionOk="0">
                  <a:moveTo>
                    <a:pt x="1091" y="0"/>
                  </a:moveTo>
                  <a:cubicBezTo>
                    <a:pt x="915" y="12"/>
                    <a:pt x="648" y="75"/>
                    <a:pt x="415" y="307"/>
                  </a:cubicBezTo>
                  <a:cubicBezTo>
                    <a:pt x="1" y="721"/>
                    <a:pt x="43" y="1180"/>
                    <a:pt x="43" y="1180"/>
                  </a:cubicBezTo>
                  <a:lnTo>
                    <a:pt x="7994" y="1180"/>
                  </a:lnTo>
                  <a:cubicBezTo>
                    <a:pt x="7994" y="1180"/>
                    <a:pt x="7994" y="1180"/>
                    <a:pt x="7994" y="1180"/>
                  </a:cubicBezTo>
                  <a:cubicBezTo>
                    <a:pt x="7995" y="1180"/>
                    <a:pt x="8103" y="866"/>
                    <a:pt x="7711" y="397"/>
                  </a:cubicBezTo>
                  <a:cubicBezTo>
                    <a:pt x="7411" y="41"/>
                    <a:pt x="6982" y="4"/>
                    <a:pt x="6819" y="4"/>
                  </a:cubicBezTo>
                  <a:cubicBezTo>
                    <a:pt x="6777" y="4"/>
                    <a:pt x="6752" y="6"/>
                    <a:pt x="6752" y="6"/>
                  </a:cubicBezTo>
                  <a:lnTo>
                    <a:pt x="6752" y="0"/>
                  </a:lnTo>
                  <a:lnTo>
                    <a:pt x="1286" y="0"/>
                  </a:lnTo>
                  <a:lnTo>
                    <a:pt x="1286" y="6"/>
                  </a:lnTo>
                  <a:cubicBezTo>
                    <a:pt x="1286" y="6"/>
                    <a:pt x="1270" y="4"/>
                    <a:pt x="124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5190836" y="1465200"/>
              <a:ext cx="77348" cy="258294"/>
            </a:xfrm>
            <a:custGeom>
              <a:avLst/>
              <a:gdLst/>
              <a:ahLst/>
              <a:cxnLst/>
              <a:rect l="l" t="t" r="r" b="b"/>
              <a:pathLst>
                <a:path w="1712" h="5717" extrusionOk="0">
                  <a:moveTo>
                    <a:pt x="1712" y="1"/>
                  </a:moveTo>
                  <a:lnTo>
                    <a:pt x="1" y="3469"/>
                  </a:lnTo>
                  <a:lnTo>
                    <a:pt x="1712" y="571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rgbClr val="FFE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5017890" y="1646956"/>
              <a:ext cx="250297" cy="122076"/>
            </a:xfrm>
            <a:custGeom>
              <a:avLst/>
              <a:gdLst/>
              <a:ahLst/>
              <a:cxnLst/>
              <a:rect l="l" t="t" r="r" b="b"/>
              <a:pathLst>
                <a:path w="5540" h="2702" extrusionOk="0">
                  <a:moveTo>
                    <a:pt x="1" y="1"/>
                  </a:moveTo>
                  <a:lnTo>
                    <a:pt x="2770" y="2702"/>
                  </a:lnTo>
                  <a:lnTo>
                    <a:pt x="5540" y="16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5113489" y="1723445"/>
              <a:ext cx="154696" cy="217813"/>
            </a:xfrm>
            <a:custGeom>
              <a:avLst/>
              <a:gdLst/>
              <a:ahLst/>
              <a:cxnLst/>
              <a:rect l="l" t="t" r="r" b="b"/>
              <a:pathLst>
                <a:path w="3424" h="4821" extrusionOk="0">
                  <a:moveTo>
                    <a:pt x="3424" y="1"/>
                  </a:moveTo>
                  <a:lnTo>
                    <a:pt x="0" y="4820"/>
                  </a:lnTo>
                  <a:lnTo>
                    <a:pt x="0" y="4820"/>
                  </a:lnTo>
                  <a:lnTo>
                    <a:pt x="3424" y="311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E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5268138" y="1621882"/>
              <a:ext cx="250342" cy="101610"/>
            </a:xfrm>
            <a:custGeom>
              <a:avLst/>
              <a:gdLst/>
              <a:ahLst/>
              <a:cxnLst/>
              <a:rect l="l" t="t" r="r" b="b"/>
              <a:pathLst>
                <a:path w="5541" h="2249" extrusionOk="0">
                  <a:moveTo>
                    <a:pt x="1713" y="1"/>
                  </a:moveTo>
                  <a:lnTo>
                    <a:pt x="1" y="2249"/>
                  </a:lnTo>
                  <a:lnTo>
                    <a:pt x="1" y="2249"/>
                  </a:lnTo>
                  <a:lnTo>
                    <a:pt x="5540" y="558"/>
                  </a:lnTo>
                  <a:lnTo>
                    <a:pt x="1713" y="1"/>
                  </a:lnTo>
                  <a:close/>
                </a:path>
              </a:pathLst>
            </a:custGeom>
            <a:solidFill>
              <a:srgbClr val="FFE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5268138" y="1723445"/>
              <a:ext cx="154742" cy="217813"/>
            </a:xfrm>
            <a:custGeom>
              <a:avLst/>
              <a:gdLst/>
              <a:ahLst/>
              <a:cxnLst/>
              <a:rect l="l" t="t" r="r" b="b"/>
              <a:pathLst>
                <a:path w="3425" h="4821" extrusionOk="0">
                  <a:moveTo>
                    <a:pt x="1" y="1"/>
                  </a:moveTo>
                  <a:lnTo>
                    <a:pt x="3425" y="4820"/>
                  </a:lnTo>
                  <a:lnTo>
                    <a:pt x="2772" y="1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5144889" y="1986163"/>
              <a:ext cx="45" cy="4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E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5086743" y="1911707"/>
              <a:ext cx="180720" cy="278399"/>
            </a:xfrm>
            <a:custGeom>
              <a:avLst/>
              <a:gdLst/>
              <a:ahLst/>
              <a:cxnLst/>
              <a:rect l="l" t="t" r="r" b="b"/>
              <a:pathLst>
                <a:path w="4000" h="6162" extrusionOk="0">
                  <a:moveTo>
                    <a:pt x="3029" y="0"/>
                  </a:moveTo>
                  <a:lnTo>
                    <a:pt x="1286" y="1638"/>
                  </a:lnTo>
                  <a:lnTo>
                    <a:pt x="1286" y="4985"/>
                  </a:lnTo>
                  <a:cubicBezTo>
                    <a:pt x="1286" y="4985"/>
                    <a:pt x="1240" y="4977"/>
                    <a:pt x="1164" y="4977"/>
                  </a:cubicBezTo>
                  <a:cubicBezTo>
                    <a:pt x="996" y="4977"/>
                    <a:pt x="683" y="5018"/>
                    <a:pt x="415" y="5287"/>
                  </a:cubicBezTo>
                  <a:cubicBezTo>
                    <a:pt x="1" y="5701"/>
                    <a:pt x="43" y="6161"/>
                    <a:pt x="43" y="6161"/>
                  </a:cubicBezTo>
                  <a:lnTo>
                    <a:pt x="4000" y="6161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D1E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53"/>
          <p:cNvGrpSpPr/>
          <p:nvPr/>
        </p:nvGrpSpPr>
        <p:grpSpPr>
          <a:xfrm>
            <a:off x="6187874" y="3095565"/>
            <a:ext cx="405190" cy="580952"/>
            <a:chOff x="4999005" y="2452413"/>
            <a:chExt cx="555664" cy="796698"/>
          </a:xfrm>
        </p:grpSpPr>
        <p:sp>
          <p:nvSpPr>
            <p:cNvPr id="2735" name="Google Shape;2735;p53"/>
            <p:cNvSpPr/>
            <p:nvPr/>
          </p:nvSpPr>
          <p:spPr>
            <a:xfrm>
              <a:off x="5124874" y="2452458"/>
              <a:ext cx="304061" cy="110962"/>
            </a:xfrm>
            <a:custGeom>
              <a:avLst/>
              <a:gdLst/>
              <a:ahLst/>
              <a:cxnLst/>
              <a:rect l="l" t="t" r="r" b="b"/>
              <a:pathLst>
                <a:path w="6730" h="2456" extrusionOk="0">
                  <a:moveTo>
                    <a:pt x="1" y="0"/>
                  </a:moveTo>
                  <a:lnTo>
                    <a:pt x="891" y="2455"/>
                  </a:lnTo>
                  <a:lnTo>
                    <a:pt x="5839" y="2455"/>
                  </a:lnTo>
                  <a:lnTo>
                    <a:pt x="6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4999005" y="2452413"/>
              <a:ext cx="253550" cy="440595"/>
            </a:xfrm>
            <a:custGeom>
              <a:avLst/>
              <a:gdLst/>
              <a:ahLst/>
              <a:cxnLst/>
              <a:rect l="l" t="t" r="r" b="b"/>
              <a:pathLst>
                <a:path w="5612" h="9752" extrusionOk="0">
                  <a:moveTo>
                    <a:pt x="2465" y="0"/>
                  </a:moveTo>
                  <a:lnTo>
                    <a:pt x="1" y="2456"/>
                  </a:lnTo>
                  <a:lnTo>
                    <a:pt x="3156" y="9751"/>
                  </a:lnTo>
                  <a:cubicBezTo>
                    <a:pt x="3834" y="9173"/>
                    <a:pt x="4681" y="8786"/>
                    <a:pt x="5611" y="8674"/>
                  </a:cubicBezTo>
                  <a:lnTo>
                    <a:pt x="3356" y="245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3"/>
            <p:cNvSpPr/>
            <p:nvPr/>
          </p:nvSpPr>
          <p:spPr>
            <a:xfrm>
              <a:off x="5301209" y="2452458"/>
              <a:ext cx="253460" cy="439647"/>
            </a:xfrm>
            <a:custGeom>
              <a:avLst/>
              <a:gdLst/>
              <a:ahLst/>
              <a:cxnLst/>
              <a:rect l="l" t="t" r="r" b="b"/>
              <a:pathLst>
                <a:path w="5610" h="9731" extrusionOk="0">
                  <a:moveTo>
                    <a:pt x="3146" y="0"/>
                  </a:moveTo>
                  <a:lnTo>
                    <a:pt x="2255" y="2455"/>
                  </a:lnTo>
                  <a:lnTo>
                    <a:pt x="0" y="8671"/>
                  </a:lnTo>
                  <a:cubicBezTo>
                    <a:pt x="931" y="8776"/>
                    <a:pt x="1780" y="9156"/>
                    <a:pt x="2462" y="9730"/>
                  </a:cubicBezTo>
                  <a:lnTo>
                    <a:pt x="5609" y="2455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3"/>
            <p:cNvSpPr/>
            <p:nvPr/>
          </p:nvSpPr>
          <p:spPr>
            <a:xfrm>
              <a:off x="5081141" y="2856406"/>
              <a:ext cx="392885" cy="392705"/>
            </a:xfrm>
            <a:custGeom>
              <a:avLst/>
              <a:gdLst/>
              <a:ahLst/>
              <a:cxnLst/>
              <a:rect l="l" t="t" r="r" b="b"/>
              <a:pathLst>
                <a:path w="8696" h="8692" extrusionOk="0">
                  <a:moveTo>
                    <a:pt x="4348" y="0"/>
                  </a:moveTo>
                  <a:cubicBezTo>
                    <a:pt x="4302" y="0"/>
                    <a:pt x="4258" y="6"/>
                    <a:pt x="4212" y="7"/>
                  </a:cubicBezTo>
                  <a:cubicBezTo>
                    <a:pt x="4160" y="9"/>
                    <a:pt x="4107" y="12"/>
                    <a:pt x="4055" y="15"/>
                  </a:cubicBezTo>
                  <a:cubicBezTo>
                    <a:pt x="4003" y="18"/>
                    <a:pt x="3950" y="18"/>
                    <a:pt x="3898" y="23"/>
                  </a:cubicBezTo>
                  <a:cubicBezTo>
                    <a:pt x="2966" y="120"/>
                    <a:pt x="2127" y="512"/>
                    <a:pt x="1463" y="1101"/>
                  </a:cubicBezTo>
                  <a:cubicBezTo>
                    <a:pt x="1424" y="1136"/>
                    <a:pt x="1383" y="1171"/>
                    <a:pt x="1345" y="1209"/>
                  </a:cubicBezTo>
                  <a:cubicBezTo>
                    <a:pt x="1306" y="1246"/>
                    <a:pt x="1268" y="1282"/>
                    <a:pt x="1231" y="1320"/>
                  </a:cubicBezTo>
                  <a:cubicBezTo>
                    <a:pt x="470" y="2103"/>
                    <a:pt x="0" y="3170"/>
                    <a:pt x="0" y="4346"/>
                  </a:cubicBezTo>
                  <a:cubicBezTo>
                    <a:pt x="2" y="6745"/>
                    <a:pt x="1948" y="8692"/>
                    <a:pt x="4349" y="8692"/>
                  </a:cubicBezTo>
                  <a:cubicBezTo>
                    <a:pt x="6750" y="8692"/>
                    <a:pt x="8695" y="6747"/>
                    <a:pt x="8695" y="4345"/>
                  </a:cubicBezTo>
                  <a:cubicBezTo>
                    <a:pt x="8695" y="3156"/>
                    <a:pt x="8217" y="2079"/>
                    <a:pt x="7444" y="1295"/>
                  </a:cubicBezTo>
                  <a:cubicBezTo>
                    <a:pt x="7407" y="1257"/>
                    <a:pt x="7367" y="1222"/>
                    <a:pt x="7327" y="1186"/>
                  </a:cubicBezTo>
                  <a:cubicBezTo>
                    <a:pt x="7290" y="1149"/>
                    <a:pt x="7251" y="1113"/>
                    <a:pt x="7210" y="1080"/>
                  </a:cubicBezTo>
                  <a:cubicBezTo>
                    <a:pt x="6543" y="496"/>
                    <a:pt x="5699" y="111"/>
                    <a:pt x="4767" y="21"/>
                  </a:cubicBezTo>
                  <a:cubicBezTo>
                    <a:pt x="4715" y="16"/>
                    <a:pt x="4663" y="16"/>
                    <a:pt x="4610" y="13"/>
                  </a:cubicBezTo>
                  <a:cubicBezTo>
                    <a:pt x="4558" y="11"/>
                    <a:pt x="4505" y="6"/>
                    <a:pt x="4453" y="6"/>
                  </a:cubicBezTo>
                  <a:cubicBezTo>
                    <a:pt x="4418" y="5"/>
                    <a:pt x="4383" y="0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5134136" y="2909266"/>
              <a:ext cx="286848" cy="286757"/>
            </a:xfrm>
            <a:custGeom>
              <a:avLst/>
              <a:gdLst/>
              <a:ahLst/>
              <a:cxnLst/>
              <a:rect l="l" t="t" r="r" b="b"/>
              <a:pathLst>
                <a:path w="6349" h="6347" extrusionOk="0">
                  <a:moveTo>
                    <a:pt x="3174" y="0"/>
                  </a:moveTo>
                  <a:cubicBezTo>
                    <a:pt x="3142" y="0"/>
                    <a:pt x="3108" y="5"/>
                    <a:pt x="3074" y="5"/>
                  </a:cubicBezTo>
                  <a:cubicBezTo>
                    <a:pt x="3037" y="6"/>
                    <a:pt x="2997" y="7"/>
                    <a:pt x="2959" y="11"/>
                  </a:cubicBezTo>
                  <a:cubicBezTo>
                    <a:pt x="2922" y="13"/>
                    <a:pt x="2882" y="13"/>
                    <a:pt x="2846" y="16"/>
                  </a:cubicBezTo>
                  <a:cubicBezTo>
                    <a:pt x="2166" y="86"/>
                    <a:pt x="1554" y="373"/>
                    <a:pt x="1069" y="803"/>
                  </a:cubicBezTo>
                  <a:cubicBezTo>
                    <a:pt x="1040" y="830"/>
                    <a:pt x="1011" y="855"/>
                    <a:pt x="983" y="883"/>
                  </a:cubicBezTo>
                  <a:cubicBezTo>
                    <a:pt x="955" y="909"/>
                    <a:pt x="926" y="936"/>
                    <a:pt x="898" y="964"/>
                  </a:cubicBezTo>
                  <a:cubicBezTo>
                    <a:pt x="344" y="1534"/>
                    <a:pt x="1" y="2312"/>
                    <a:pt x="1" y="3171"/>
                  </a:cubicBezTo>
                  <a:cubicBezTo>
                    <a:pt x="4" y="4926"/>
                    <a:pt x="1424" y="6346"/>
                    <a:pt x="3176" y="6346"/>
                  </a:cubicBezTo>
                  <a:cubicBezTo>
                    <a:pt x="4927" y="6346"/>
                    <a:pt x="6349" y="4926"/>
                    <a:pt x="6349" y="3174"/>
                  </a:cubicBezTo>
                  <a:cubicBezTo>
                    <a:pt x="6349" y="2306"/>
                    <a:pt x="6000" y="1521"/>
                    <a:pt x="5435" y="948"/>
                  </a:cubicBezTo>
                  <a:cubicBezTo>
                    <a:pt x="5407" y="920"/>
                    <a:pt x="5378" y="894"/>
                    <a:pt x="5350" y="867"/>
                  </a:cubicBezTo>
                  <a:cubicBezTo>
                    <a:pt x="5322" y="842"/>
                    <a:pt x="5293" y="815"/>
                    <a:pt x="5264" y="789"/>
                  </a:cubicBezTo>
                  <a:cubicBezTo>
                    <a:pt x="4778" y="362"/>
                    <a:pt x="4163" y="82"/>
                    <a:pt x="3482" y="16"/>
                  </a:cubicBezTo>
                  <a:cubicBezTo>
                    <a:pt x="3443" y="13"/>
                    <a:pt x="3405" y="13"/>
                    <a:pt x="3366" y="11"/>
                  </a:cubicBezTo>
                  <a:cubicBezTo>
                    <a:pt x="3329" y="7"/>
                    <a:pt x="3291" y="6"/>
                    <a:pt x="3252" y="5"/>
                  </a:cubicBezTo>
                  <a:cubicBezTo>
                    <a:pt x="3225" y="5"/>
                    <a:pt x="3201" y="0"/>
                    <a:pt x="317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169105" y="2981237"/>
              <a:ext cx="251788" cy="214786"/>
            </a:xfrm>
            <a:custGeom>
              <a:avLst/>
              <a:gdLst/>
              <a:ahLst/>
              <a:cxnLst/>
              <a:rect l="l" t="t" r="r" b="b"/>
              <a:pathLst>
                <a:path w="5573" h="4754" extrusionOk="0">
                  <a:moveTo>
                    <a:pt x="5148" y="1"/>
                  </a:moveTo>
                  <a:lnTo>
                    <a:pt x="1" y="3652"/>
                  </a:lnTo>
                  <a:cubicBezTo>
                    <a:pt x="583" y="4326"/>
                    <a:pt x="1442" y="4753"/>
                    <a:pt x="2400" y="4753"/>
                  </a:cubicBezTo>
                  <a:cubicBezTo>
                    <a:pt x="4152" y="4753"/>
                    <a:pt x="5573" y="3333"/>
                    <a:pt x="5573" y="1581"/>
                  </a:cubicBezTo>
                  <a:cubicBezTo>
                    <a:pt x="5573" y="1004"/>
                    <a:pt x="5415" y="467"/>
                    <a:pt x="5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53"/>
          <p:cNvGrpSpPr/>
          <p:nvPr/>
        </p:nvGrpSpPr>
        <p:grpSpPr>
          <a:xfrm>
            <a:off x="688876" y="1639091"/>
            <a:ext cx="541917" cy="627113"/>
            <a:chOff x="2833472" y="2502969"/>
            <a:chExt cx="743166" cy="860001"/>
          </a:xfrm>
        </p:grpSpPr>
        <p:sp>
          <p:nvSpPr>
            <p:cNvPr id="2742" name="Google Shape;2742;p53"/>
            <p:cNvSpPr/>
            <p:nvPr/>
          </p:nvSpPr>
          <p:spPr>
            <a:xfrm>
              <a:off x="2833472" y="2502969"/>
              <a:ext cx="743166" cy="860001"/>
            </a:xfrm>
            <a:custGeom>
              <a:avLst/>
              <a:gdLst/>
              <a:ahLst/>
              <a:cxnLst/>
              <a:rect l="l" t="t" r="r" b="b"/>
              <a:pathLst>
                <a:path w="16449" h="19035" extrusionOk="0">
                  <a:moveTo>
                    <a:pt x="6598" y="0"/>
                  </a:moveTo>
                  <a:cubicBezTo>
                    <a:pt x="6246" y="0"/>
                    <a:pt x="5948" y="204"/>
                    <a:pt x="5705" y="612"/>
                  </a:cubicBezTo>
                  <a:cubicBezTo>
                    <a:pt x="5324" y="1252"/>
                    <a:pt x="4762" y="1577"/>
                    <a:pt x="4014" y="1588"/>
                  </a:cubicBezTo>
                  <a:cubicBezTo>
                    <a:pt x="3269" y="1596"/>
                    <a:pt x="2893" y="1974"/>
                    <a:pt x="2883" y="2718"/>
                  </a:cubicBezTo>
                  <a:cubicBezTo>
                    <a:pt x="2872" y="3463"/>
                    <a:pt x="2547" y="4027"/>
                    <a:pt x="1907" y="4406"/>
                  </a:cubicBezTo>
                  <a:cubicBezTo>
                    <a:pt x="1269" y="4789"/>
                    <a:pt x="1129" y="5304"/>
                    <a:pt x="1493" y="5953"/>
                  </a:cubicBezTo>
                  <a:cubicBezTo>
                    <a:pt x="1858" y="6602"/>
                    <a:pt x="1858" y="7253"/>
                    <a:pt x="1493" y="7905"/>
                  </a:cubicBezTo>
                  <a:cubicBezTo>
                    <a:pt x="1129" y="8554"/>
                    <a:pt x="1269" y="9070"/>
                    <a:pt x="1907" y="9452"/>
                  </a:cubicBezTo>
                  <a:cubicBezTo>
                    <a:pt x="2547" y="9831"/>
                    <a:pt x="2872" y="10395"/>
                    <a:pt x="2883" y="11141"/>
                  </a:cubicBezTo>
                  <a:cubicBezTo>
                    <a:pt x="2885" y="11276"/>
                    <a:pt x="2912" y="11385"/>
                    <a:pt x="2937" y="11497"/>
                  </a:cubicBezTo>
                  <a:lnTo>
                    <a:pt x="0" y="17269"/>
                  </a:lnTo>
                  <a:lnTo>
                    <a:pt x="2453" y="16995"/>
                  </a:lnTo>
                  <a:lnTo>
                    <a:pt x="3810" y="19034"/>
                  </a:lnTo>
                  <a:cubicBezTo>
                    <a:pt x="3810" y="19034"/>
                    <a:pt x="5590" y="15322"/>
                    <a:pt x="6324" y="13810"/>
                  </a:cubicBezTo>
                  <a:cubicBezTo>
                    <a:pt x="6412" y="13840"/>
                    <a:pt x="6504" y="13855"/>
                    <a:pt x="6600" y="13855"/>
                  </a:cubicBezTo>
                  <a:cubicBezTo>
                    <a:pt x="6799" y="13855"/>
                    <a:pt x="7015" y="13792"/>
                    <a:pt x="7249" y="13661"/>
                  </a:cubicBezTo>
                  <a:cubicBezTo>
                    <a:pt x="7574" y="13479"/>
                    <a:pt x="7898" y="13387"/>
                    <a:pt x="8224" y="13387"/>
                  </a:cubicBezTo>
                  <a:cubicBezTo>
                    <a:pt x="8549" y="13387"/>
                    <a:pt x="8875" y="13479"/>
                    <a:pt x="9201" y="13661"/>
                  </a:cubicBezTo>
                  <a:cubicBezTo>
                    <a:pt x="9432" y="13791"/>
                    <a:pt x="9647" y="13854"/>
                    <a:pt x="9845" y="13854"/>
                  </a:cubicBezTo>
                  <a:cubicBezTo>
                    <a:pt x="9959" y="13854"/>
                    <a:pt x="10068" y="13833"/>
                    <a:pt x="10171" y="13791"/>
                  </a:cubicBezTo>
                  <a:lnTo>
                    <a:pt x="13187" y="18976"/>
                  </a:lnTo>
                  <a:lnTo>
                    <a:pt x="14033" y="16779"/>
                  </a:lnTo>
                  <a:lnTo>
                    <a:pt x="16449" y="17091"/>
                  </a:lnTo>
                  <a:lnTo>
                    <a:pt x="16449" y="17091"/>
                  </a:lnTo>
                  <a:lnTo>
                    <a:pt x="13501" y="11593"/>
                  </a:lnTo>
                  <a:cubicBezTo>
                    <a:pt x="13542" y="11460"/>
                    <a:pt x="13570" y="11313"/>
                    <a:pt x="13571" y="11142"/>
                  </a:cubicBezTo>
                  <a:cubicBezTo>
                    <a:pt x="13583" y="10396"/>
                    <a:pt x="13906" y="9835"/>
                    <a:pt x="14546" y="9453"/>
                  </a:cubicBezTo>
                  <a:cubicBezTo>
                    <a:pt x="15187" y="9072"/>
                    <a:pt x="15324" y="8555"/>
                    <a:pt x="14961" y="7906"/>
                  </a:cubicBezTo>
                  <a:cubicBezTo>
                    <a:pt x="14595" y="7256"/>
                    <a:pt x="14595" y="6605"/>
                    <a:pt x="14961" y="5955"/>
                  </a:cubicBezTo>
                  <a:cubicBezTo>
                    <a:pt x="15324" y="5304"/>
                    <a:pt x="15187" y="4789"/>
                    <a:pt x="14546" y="4407"/>
                  </a:cubicBezTo>
                  <a:cubicBezTo>
                    <a:pt x="13906" y="4028"/>
                    <a:pt x="13581" y="3463"/>
                    <a:pt x="13571" y="2719"/>
                  </a:cubicBezTo>
                  <a:cubicBezTo>
                    <a:pt x="13560" y="1977"/>
                    <a:pt x="13184" y="1598"/>
                    <a:pt x="12439" y="1588"/>
                  </a:cubicBezTo>
                  <a:cubicBezTo>
                    <a:pt x="11694" y="1577"/>
                    <a:pt x="11132" y="1252"/>
                    <a:pt x="10749" y="612"/>
                  </a:cubicBezTo>
                  <a:cubicBezTo>
                    <a:pt x="10507" y="204"/>
                    <a:pt x="10211" y="0"/>
                    <a:pt x="9859" y="0"/>
                  </a:cubicBezTo>
                  <a:cubicBezTo>
                    <a:pt x="9659" y="0"/>
                    <a:pt x="9440" y="67"/>
                    <a:pt x="9204" y="199"/>
                  </a:cubicBezTo>
                  <a:cubicBezTo>
                    <a:pt x="8878" y="380"/>
                    <a:pt x="8552" y="471"/>
                    <a:pt x="8227" y="471"/>
                  </a:cubicBezTo>
                  <a:cubicBezTo>
                    <a:pt x="7902" y="471"/>
                    <a:pt x="7577" y="380"/>
                    <a:pt x="7253" y="199"/>
                  </a:cubicBezTo>
                  <a:cubicBezTo>
                    <a:pt x="7017" y="67"/>
                    <a:pt x="6799" y="0"/>
                    <a:pt x="6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2998873" y="2604261"/>
              <a:ext cx="412764" cy="412764"/>
            </a:xfrm>
            <a:custGeom>
              <a:avLst/>
              <a:gdLst/>
              <a:ahLst/>
              <a:cxnLst/>
              <a:rect l="l" t="t" r="r" b="b"/>
              <a:pathLst>
                <a:path w="9136" h="9136" extrusionOk="0">
                  <a:moveTo>
                    <a:pt x="4567" y="0"/>
                  </a:moveTo>
                  <a:cubicBezTo>
                    <a:pt x="2046" y="0"/>
                    <a:pt x="0" y="2045"/>
                    <a:pt x="0" y="4568"/>
                  </a:cubicBezTo>
                  <a:cubicBezTo>
                    <a:pt x="0" y="7090"/>
                    <a:pt x="2046" y="9135"/>
                    <a:pt x="4567" y="9135"/>
                  </a:cubicBezTo>
                  <a:cubicBezTo>
                    <a:pt x="7090" y="9135"/>
                    <a:pt x="9136" y="7090"/>
                    <a:pt x="9136" y="4568"/>
                  </a:cubicBezTo>
                  <a:cubicBezTo>
                    <a:pt x="9136" y="2047"/>
                    <a:pt x="7091" y="0"/>
                    <a:pt x="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3017803" y="2623191"/>
              <a:ext cx="374904" cy="374904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4148" y="0"/>
                  </a:moveTo>
                  <a:cubicBezTo>
                    <a:pt x="1859" y="0"/>
                    <a:pt x="1" y="1859"/>
                    <a:pt x="1" y="4149"/>
                  </a:cubicBezTo>
                  <a:cubicBezTo>
                    <a:pt x="1" y="6440"/>
                    <a:pt x="1859" y="8297"/>
                    <a:pt x="4148" y="8297"/>
                  </a:cubicBezTo>
                  <a:cubicBezTo>
                    <a:pt x="6440" y="8297"/>
                    <a:pt x="8298" y="6440"/>
                    <a:pt x="8298" y="4149"/>
                  </a:cubicBezTo>
                  <a:cubicBezTo>
                    <a:pt x="8298" y="1859"/>
                    <a:pt x="6440" y="0"/>
                    <a:pt x="4148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3056025" y="2692225"/>
              <a:ext cx="336681" cy="305869"/>
            </a:xfrm>
            <a:custGeom>
              <a:avLst/>
              <a:gdLst/>
              <a:ahLst/>
              <a:cxnLst/>
              <a:rect l="l" t="t" r="r" b="b"/>
              <a:pathLst>
                <a:path w="7452" h="6770" extrusionOk="0">
                  <a:moveTo>
                    <a:pt x="6518" y="1"/>
                  </a:moveTo>
                  <a:lnTo>
                    <a:pt x="1" y="5124"/>
                  </a:lnTo>
                  <a:cubicBezTo>
                    <a:pt x="759" y="6121"/>
                    <a:pt x="1954" y="6769"/>
                    <a:pt x="3302" y="6769"/>
                  </a:cubicBezTo>
                  <a:cubicBezTo>
                    <a:pt x="5594" y="6769"/>
                    <a:pt x="7452" y="4912"/>
                    <a:pt x="7452" y="2621"/>
                  </a:cubicBezTo>
                  <a:cubicBezTo>
                    <a:pt x="7452" y="1627"/>
                    <a:pt x="7101" y="715"/>
                    <a:pt x="6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6" name="Google Shape;2746;p53"/>
          <p:cNvGrpSpPr/>
          <p:nvPr/>
        </p:nvGrpSpPr>
        <p:grpSpPr>
          <a:xfrm>
            <a:off x="3467076" y="3143649"/>
            <a:ext cx="577351" cy="484784"/>
            <a:chOff x="2824075" y="3565224"/>
            <a:chExt cx="817430" cy="686274"/>
          </a:xfrm>
        </p:grpSpPr>
        <p:sp>
          <p:nvSpPr>
            <p:cNvPr id="2747" name="Google Shape;2747;p53"/>
            <p:cNvSpPr/>
            <p:nvPr/>
          </p:nvSpPr>
          <p:spPr>
            <a:xfrm>
              <a:off x="2824075" y="3928014"/>
              <a:ext cx="89547" cy="82408"/>
            </a:xfrm>
            <a:custGeom>
              <a:avLst/>
              <a:gdLst/>
              <a:ahLst/>
              <a:cxnLst/>
              <a:rect l="l" t="t" r="r" b="b"/>
              <a:pathLst>
                <a:path w="1982" h="1824" extrusionOk="0">
                  <a:moveTo>
                    <a:pt x="171" y="0"/>
                  </a:moveTo>
                  <a:cubicBezTo>
                    <a:pt x="171" y="0"/>
                    <a:pt x="1" y="785"/>
                    <a:pt x="546" y="1346"/>
                  </a:cubicBezTo>
                  <a:cubicBezTo>
                    <a:pt x="956" y="1772"/>
                    <a:pt x="1477" y="1824"/>
                    <a:pt x="1705" y="1824"/>
                  </a:cubicBezTo>
                  <a:cubicBezTo>
                    <a:pt x="1778" y="1824"/>
                    <a:pt x="1820" y="1819"/>
                    <a:pt x="1820" y="1819"/>
                  </a:cubicBezTo>
                  <a:cubicBezTo>
                    <a:pt x="1820" y="1819"/>
                    <a:pt x="1981" y="1151"/>
                    <a:pt x="1426" y="576"/>
                  </a:cubicBezTo>
                  <a:cubicBezTo>
                    <a:pt x="868" y="1"/>
                    <a:pt x="171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2938017" y="3894265"/>
              <a:ext cx="63162" cy="110239"/>
            </a:xfrm>
            <a:custGeom>
              <a:avLst/>
              <a:gdLst/>
              <a:ahLst/>
              <a:cxnLst/>
              <a:rect l="l" t="t" r="r" b="b"/>
              <a:pathLst>
                <a:path w="1398" h="2440" extrusionOk="0">
                  <a:moveTo>
                    <a:pt x="803" y="1"/>
                  </a:moveTo>
                  <a:cubicBezTo>
                    <a:pt x="803" y="1"/>
                    <a:pt x="237" y="406"/>
                    <a:pt x="118" y="1200"/>
                  </a:cubicBezTo>
                  <a:cubicBezTo>
                    <a:pt x="0" y="1993"/>
                    <a:pt x="522" y="2440"/>
                    <a:pt x="522" y="2440"/>
                  </a:cubicBezTo>
                  <a:cubicBezTo>
                    <a:pt x="522" y="2440"/>
                    <a:pt x="1168" y="2085"/>
                    <a:pt x="1283" y="1312"/>
                  </a:cubicBezTo>
                  <a:cubicBezTo>
                    <a:pt x="1397" y="540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2980079" y="3981235"/>
              <a:ext cx="53990" cy="110917"/>
            </a:xfrm>
            <a:custGeom>
              <a:avLst/>
              <a:gdLst/>
              <a:ahLst/>
              <a:cxnLst/>
              <a:rect l="l" t="t" r="r" b="b"/>
              <a:pathLst>
                <a:path w="1195" h="2455" extrusionOk="0">
                  <a:moveTo>
                    <a:pt x="535" y="0"/>
                  </a:moveTo>
                  <a:cubicBezTo>
                    <a:pt x="535" y="0"/>
                    <a:pt x="28" y="478"/>
                    <a:pt x="15" y="1279"/>
                  </a:cubicBezTo>
                  <a:cubicBezTo>
                    <a:pt x="1" y="2078"/>
                    <a:pt x="575" y="2454"/>
                    <a:pt x="575" y="2454"/>
                  </a:cubicBezTo>
                  <a:cubicBezTo>
                    <a:pt x="575" y="2454"/>
                    <a:pt x="1170" y="2018"/>
                    <a:pt x="1182" y="1238"/>
                  </a:cubicBezTo>
                  <a:cubicBezTo>
                    <a:pt x="1194" y="458"/>
                    <a:pt x="535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3039218" y="4032243"/>
              <a:ext cx="57876" cy="110330"/>
            </a:xfrm>
            <a:custGeom>
              <a:avLst/>
              <a:gdLst/>
              <a:ahLst/>
              <a:cxnLst/>
              <a:rect l="l" t="t" r="r" b="b"/>
              <a:pathLst>
                <a:path w="1281" h="2442" extrusionOk="0">
                  <a:moveTo>
                    <a:pt x="461" y="0"/>
                  </a:moveTo>
                  <a:cubicBezTo>
                    <a:pt x="461" y="0"/>
                    <a:pt x="0" y="523"/>
                    <a:pt x="62" y="1322"/>
                  </a:cubicBezTo>
                  <a:cubicBezTo>
                    <a:pt x="123" y="2119"/>
                    <a:pt x="731" y="2442"/>
                    <a:pt x="731" y="2442"/>
                  </a:cubicBezTo>
                  <a:cubicBezTo>
                    <a:pt x="731" y="2442"/>
                    <a:pt x="1281" y="1950"/>
                    <a:pt x="1222" y="1173"/>
                  </a:cubicBezTo>
                  <a:cubicBezTo>
                    <a:pt x="1160" y="394"/>
                    <a:pt x="461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3098629" y="4083883"/>
              <a:ext cx="74140" cy="102107"/>
            </a:xfrm>
            <a:custGeom>
              <a:avLst/>
              <a:gdLst/>
              <a:ahLst/>
              <a:cxnLst/>
              <a:rect l="l" t="t" r="r" b="b"/>
              <a:pathLst>
                <a:path w="1641" h="2260" extrusionOk="0">
                  <a:moveTo>
                    <a:pt x="292" y="1"/>
                  </a:moveTo>
                  <a:cubicBezTo>
                    <a:pt x="292" y="1"/>
                    <a:pt x="1" y="633"/>
                    <a:pt x="290" y="1381"/>
                  </a:cubicBezTo>
                  <a:cubicBezTo>
                    <a:pt x="581" y="2127"/>
                    <a:pt x="1252" y="2259"/>
                    <a:pt x="1252" y="2259"/>
                  </a:cubicBezTo>
                  <a:cubicBezTo>
                    <a:pt x="1252" y="2259"/>
                    <a:pt x="1640" y="1631"/>
                    <a:pt x="1357" y="903"/>
                  </a:cubicBezTo>
                  <a:cubicBezTo>
                    <a:pt x="1075" y="175"/>
                    <a:pt x="292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2875669" y="3823289"/>
              <a:ext cx="65285" cy="109742"/>
            </a:xfrm>
            <a:custGeom>
              <a:avLst/>
              <a:gdLst/>
              <a:ahLst/>
              <a:cxnLst/>
              <a:rect l="l" t="t" r="r" b="b"/>
              <a:pathLst>
                <a:path w="1445" h="2429" extrusionOk="0">
                  <a:moveTo>
                    <a:pt x="577" y="0"/>
                  </a:moveTo>
                  <a:cubicBezTo>
                    <a:pt x="577" y="0"/>
                    <a:pt x="1" y="559"/>
                    <a:pt x="142" y="1327"/>
                  </a:cubicBezTo>
                  <a:cubicBezTo>
                    <a:pt x="283" y="2097"/>
                    <a:pt x="942" y="2429"/>
                    <a:pt x="942" y="2429"/>
                  </a:cubicBezTo>
                  <a:cubicBezTo>
                    <a:pt x="942" y="2429"/>
                    <a:pt x="1444" y="1964"/>
                    <a:pt x="1302" y="1176"/>
                  </a:cubicBezTo>
                  <a:cubicBezTo>
                    <a:pt x="1158" y="388"/>
                    <a:pt x="577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2841469" y="4019367"/>
              <a:ext cx="95420" cy="64156"/>
            </a:xfrm>
            <a:custGeom>
              <a:avLst/>
              <a:gdLst/>
              <a:ahLst/>
              <a:cxnLst/>
              <a:rect l="l" t="t" r="r" b="b"/>
              <a:pathLst>
                <a:path w="2112" h="1420" extrusionOk="0">
                  <a:moveTo>
                    <a:pt x="445" y="0"/>
                  </a:moveTo>
                  <a:cubicBezTo>
                    <a:pt x="177" y="0"/>
                    <a:pt x="0" y="55"/>
                    <a:pt x="0" y="55"/>
                  </a:cubicBezTo>
                  <a:cubicBezTo>
                    <a:pt x="0" y="55"/>
                    <a:pt x="70" y="854"/>
                    <a:pt x="752" y="1231"/>
                  </a:cubicBezTo>
                  <a:cubicBezTo>
                    <a:pt x="1016" y="1375"/>
                    <a:pt x="1278" y="1420"/>
                    <a:pt x="1501" y="1420"/>
                  </a:cubicBezTo>
                  <a:cubicBezTo>
                    <a:pt x="1857" y="1420"/>
                    <a:pt x="2112" y="1306"/>
                    <a:pt x="2112" y="1306"/>
                  </a:cubicBezTo>
                  <a:cubicBezTo>
                    <a:pt x="2112" y="1306"/>
                    <a:pt x="2070" y="621"/>
                    <a:pt x="1368" y="235"/>
                  </a:cubicBezTo>
                  <a:cubicBezTo>
                    <a:pt x="1028" y="48"/>
                    <a:pt x="696" y="0"/>
                    <a:pt x="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3"/>
            <p:cNvSpPr/>
            <p:nvPr/>
          </p:nvSpPr>
          <p:spPr>
            <a:xfrm>
              <a:off x="2884841" y="4095223"/>
              <a:ext cx="105676" cy="56068"/>
            </a:xfrm>
            <a:custGeom>
              <a:avLst/>
              <a:gdLst/>
              <a:ahLst/>
              <a:cxnLst/>
              <a:rect l="l" t="t" r="r" b="b"/>
              <a:pathLst>
                <a:path w="2339" h="1241" extrusionOk="0">
                  <a:moveTo>
                    <a:pt x="855" y="1"/>
                  </a:moveTo>
                  <a:cubicBezTo>
                    <a:pt x="350" y="1"/>
                    <a:pt x="0" y="201"/>
                    <a:pt x="0" y="201"/>
                  </a:cubicBezTo>
                  <a:cubicBezTo>
                    <a:pt x="0" y="201"/>
                    <a:pt x="245" y="966"/>
                    <a:pt x="996" y="1182"/>
                  </a:cubicBezTo>
                  <a:cubicBezTo>
                    <a:pt x="1142" y="1224"/>
                    <a:pt x="1283" y="1241"/>
                    <a:pt x="1414" y="1241"/>
                  </a:cubicBezTo>
                  <a:cubicBezTo>
                    <a:pt x="1955" y="1241"/>
                    <a:pt x="2338" y="952"/>
                    <a:pt x="2338" y="952"/>
                  </a:cubicBezTo>
                  <a:cubicBezTo>
                    <a:pt x="2338" y="952"/>
                    <a:pt x="2144" y="295"/>
                    <a:pt x="1374" y="73"/>
                  </a:cubicBezTo>
                  <a:cubicBezTo>
                    <a:pt x="1190" y="21"/>
                    <a:pt x="1015" y="1"/>
                    <a:pt x="8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3"/>
            <p:cNvSpPr/>
            <p:nvPr/>
          </p:nvSpPr>
          <p:spPr>
            <a:xfrm>
              <a:off x="2939327" y="4156170"/>
              <a:ext cx="110962" cy="52861"/>
            </a:xfrm>
            <a:custGeom>
              <a:avLst/>
              <a:gdLst/>
              <a:ahLst/>
              <a:cxnLst/>
              <a:rect l="l" t="t" r="r" b="b"/>
              <a:pathLst>
                <a:path w="2456" h="1170" extrusionOk="0">
                  <a:moveTo>
                    <a:pt x="1320" y="1"/>
                  </a:moveTo>
                  <a:cubicBezTo>
                    <a:pt x="1304" y="1"/>
                    <a:pt x="1288" y="1"/>
                    <a:pt x="1272" y="1"/>
                  </a:cubicBezTo>
                  <a:cubicBezTo>
                    <a:pt x="471" y="25"/>
                    <a:pt x="1" y="538"/>
                    <a:pt x="1" y="538"/>
                  </a:cubicBezTo>
                  <a:cubicBezTo>
                    <a:pt x="1" y="538"/>
                    <a:pt x="451" y="1170"/>
                    <a:pt x="1206" y="1170"/>
                  </a:cubicBezTo>
                  <a:cubicBezTo>
                    <a:pt x="1219" y="1170"/>
                    <a:pt x="1232" y="1170"/>
                    <a:pt x="1245" y="1169"/>
                  </a:cubicBezTo>
                  <a:cubicBezTo>
                    <a:pt x="2026" y="1146"/>
                    <a:pt x="2456" y="546"/>
                    <a:pt x="2456" y="546"/>
                  </a:cubicBezTo>
                  <a:cubicBezTo>
                    <a:pt x="2456" y="546"/>
                    <a:pt x="2088" y="1"/>
                    <a:pt x="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3021644" y="4197373"/>
              <a:ext cx="110194" cy="54080"/>
            </a:xfrm>
            <a:custGeom>
              <a:avLst/>
              <a:gdLst/>
              <a:ahLst/>
              <a:cxnLst/>
              <a:rect l="l" t="t" r="r" b="b"/>
              <a:pathLst>
                <a:path w="2439" h="1197" extrusionOk="0">
                  <a:moveTo>
                    <a:pt x="1433" y="1"/>
                  </a:moveTo>
                  <a:cubicBezTo>
                    <a:pt x="1359" y="1"/>
                    <a:pt x="1281" y="6"/>
                    <a:pt x="1200" y="18"/>
                  </a:cubicBezTo>
                  <a:cubicBezTo>
                    <a:pt x="408" y="138"/>
                    <a:pt x="0" y="704"/>
                    <a:pt x="0" y="704"/>
                  </a:cubicBezTo>
                  <a:cubicBezTo>
                    <a:pt x="0" y="704"/>
                    <a:pt x="449" y="1197"/>
                    <a:pt x="1111" y="1197"/>
                  </a:cubicBezTo>
                  <a:cubicBezTo>
                    <a:pt x="1176" y="1197"/>
                    <a:pt x="1243" y="1192"/>
                    <a:pt x="1311" y="1181"/>
                  </a:cubicBezTo>
                  <a:cubicBezTo>
                    <a:pt x="2084" y="1066"/>
                    <a:pt x="2438" y="418"/>
                    <a:pt x="2438" y="418"/>
                  </a:cubicBezTo>
                  <a:cubicBezTo>
                    <a:pt x="2438" y="418"/>
                    <a:pt x="2078" y="1"/>
                    <a:pt x="1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2909283" y="3950017"/>
              <a:ext cx="287526" cy="271893"/>
            </a:xfrm>
            <a:custGeom>
              <a:avLst/>
              <a:gdLst/>
              <a:ahLst/>
              <a:cxnLst/>
              <a:rect l="l" t="t" r="r" b="b"/>
              <a:pathLst>
                <a:path w="6364" h="6018" extrusionOk="0">
                  <a:moveTo>
                    <a:pt x="76" y="1"/>
                  </a:moveTo>
                  <a:lnTo>
                    <a:pt x="76" y="1"/>
                  </a:lnTo>
                  <a:cubicBezTo>
                    <a:pt x="74" y="43"/>
                    <a:pt x="1" y="4183"/>
                    <a:pt x="6257" y="6017"/>
                  </a:cubicBezTo>
                  <a:lnTo>
                    <a:pt x="6363" y="5651"/>
                  </a:lnTo>
                  <a:cubicBezTo>
                    <a:pt x="408" y="3904"/>
                    <a:pt x="454" y="172"/>
                    <a:pt x="458" y="14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3552048" y="3928014"/>
              <a:ext cx="89456" cy="82408"/>
            </a:xfrm>
            <a:custGeom>
              <a:avLst/>
              <a:gdLst/>
              <a:ahLst/>
              <a:cxnLst/>
              <a:rect l="l" t="t" r="r" b="b"/>
              <a:pathLst>
                <a:path w="1980" h="1824" extrusionOk="0">
                  <a:moveTo>
                    <a:pt x="1810" y="0"/>
                  </a:moveTo>
                  <a:cubicBezTo>
                    <a:pt x="1810" y="0"/>
                    <a:pt x="1113" y="0"/>
                    <a:pt x="557" y="576"/>
                  </a:cubicBezTo>
                  <a:cubicBezTo>
                    <a:pt x="0" y="1153"/>
                    <a:pt x="162" y="1819"/>
                    <a:pt x="162" y="1819"/>
                  </a:cubicBezTo>
                  <a:cubicBezTo>
                    <a:pt x="162" y="1819"/>
                    <a:pt x="203" y="1823"/>
                    <a:pt x="274" y="1823"/>
                  </a:cubicBezTo>
                  <a:cubicBezTo>
                    <a:pt x="500" y="1823"/>
                    <a:pt x="1024" y="1773"/>
                    <a:pt x="1437" y="1346"/>
                  </a:cubicBezTo>
                  <a:cubicBezTo>
                    <a:pt x="1979" y="785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3464491" y="3894356"/>
              <a:ext cx="63116" cy="110194"/>
            </a:xfrm>
            <a:custGeom>
              <a:avLst/>
              <a:gdLst/>
              <a:ahLst/>
              <a:cxnLst/>
              <a:rect l="l" t="t" r="r" b="b"/>
              <a:pathLst>
                <a:path w="1397" h="2439" extrusionOk="0">
                  <a:moveTo>
                    <a:pt x="595" y="0"/>
                  </a:moveTo>
                  <a:cubicBezTo>
                    <a:pt x="595" y="0"/>
                    <a:pt x="1" y="538"/>
                    <a:pt x="115" y="1311"/>
                  </a:cubicBezTo>
                  <a:cubicBezTo>
                    <a:pt x="230" y="2084"/>
                    <a:pt x="876" y="2439"/>
                    <a:pt x="876" y="2439"/>
                  </a:cubicBezTo>
                  <a:cubicBezTo>
                    <a:pt x="876" y="2439"/>
                    <a:pt x="1397" y="1991"/>
                    <a:pt x="1279" y="1199"/>
                  </a:cubicBezTo>
                  <a:cubicBezTo>
                    <a:pt x="1162" y="407"/>
                    <a:pt x="595" y="0"/>
                    <a:pt x="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3431600" y="3981235"/>
              <a:ext cx="53990" cy="110917"/>
            </a:xfrm>
            <a:custGeom>
              <a:avLst/>
              <a:gdLst/>
              <a:ahLst/>
              <a:cxnLst/>
              <a:rect l="l" t="t" r="r" b="b"/>
              <a:pathLst>
                <a:path w="1195" h="2455" extrusionOk="0">
                  <a:moveTo>
                    <a:pt x="661" y="0"/>
                  </a:moveTo>
                  <a:cubicBezTo>
                    <a:pt x="661" y="0"/>
                    <a:pt x="0" y="457"/>
                    <a:pt x="13" y="1238"/>
                  </a:cubicBezTo>
                  <a:cubicBezTo>
                    <a:pt x="27" y="2018"/>
                    <a:pt x="622" y="2454"/>
                    <a:pt x="622" y="2454"/>
                  </a:cubicBezTo>
                  <a:cubicBezTo>
                    <a:pt x="622" y="2454"/>
                    <a:pt x="1195" y="2077"/>
                    <a:pt x="1182" y="1279"/>
                  </a:cubicBezTo>
                  <a:cubicBezTo>
                    <a:pt x="1169" y="476"/>
                    <a:pt x="661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3"/>
            <p:cNvSpPr/>
            <p:nvPr/>
          </p:nvSpPr>
          <p:spPr>
            <a:xfrm>
              <a:off x="3368620" y="4032198"/>
              <a:ext cx="57966" cy="110284"/>
            </a:xfrm>
            <a:custGeom>
              <a:avLst/>
              <a:gdLst/>
              <a:ahLst/>
              <a:cxnLst/>
              <a:rect l="l" t="t" r="r" b="b"/>
              <a:pathLst>
                <a:path w="1283" h="2441" extrusionOk="0">
                  <a:moveTo>
                    <a:pt x="819" y="0"/>
                  </a:moveTo>
                  <a:cubicBezTo>
                    <a:pt x="819" y="0"/>
                    <a:pt x="119" y="395"/>
                    <a:pt x="60" y="1171"/>
                  </a:cubicBezTo>
                  <a:cubicBezTo>
                    <a:pt x="1" y="1950"/>
                    <a:pt x="550" y="2440"/>
                    <a:pt x="550" y="2440"/>
                  </a:cubicBezTo>
                  <a:cubicBezTo>
                    <a:pt x="550" y="2440"/>
                    <a:pt x="1157" y="2120"/>
                    <a:pt x="1219" y="1322"/>
                  </a:cubicBezTo>
                  <a:cubicBezTo>
                    <a:pt x="1282" y="523"/>
                    <a:pt x="819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3"/>
            <p:cNvSpPr/>
            <p:nvPr/>
          </p:nvSpPr>
          <p:spPr>
            <a:xfrm>
              <a:off x="3292945" y="4083792"/>
              <a:ext cx="74005" cy="102197"/>
            </a:xfrm>
            <a:custGeom>
              <a:avLst/>
              <a:gdLst/>
              <a:ahLst/>
              <a:cxnLst/>
              <a:rect l="l" t="t" r="r" b="b"/>
              <a:pathLst>
                <a:path w="1638" h="2262" extrusionOk="0">
                  <a:moveTo>
                    <a:pt x="1346" y="0"/>
                  </a:moveTo>
                  <a:cubicBezTo>
                    <a:pt x="1346" y="0"/>
                    <a:pt x="564" y="177"/>
                    <a:pt x="282" y="905"/>
                  </a:cubicBezTo>
                  <a:cubicBezTo>
                    <a:pt x="0" y="1633"/>
                    <a:pt x="387" y="2261"/>
                    <a:pt x="387" y="2261"/>
                  </a:cubicBezTo>
                  <a:cubicBezTo>
                    <a:pt x="387" y="2261"/>
                    <a:pt x="1061" y="2129"/>
                    <a:pt x="1350" y="1382"/>
                  </a:cubicBezTo>
                  <a:cubicBezTo>
                    <a:pt x="1637" y="635"/>
                    <a:pt x="134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3"/>
            <p:cNvSpPr/>
            <p:nvPr/>
          </p:nvSpPr>
          <p:spPr>
            <a:xfrm>
              <a:off x="3524670" y="3823334"/>
              <a:ext cx="65330" cy="109742"/>
            </a:xfrm>
            <a:custGeom>
              <a:avLst/>
              <a:gdLst/>
              <a:ahLst/>
              <a:cxnLst/>
              <a:rect l="l" t="t" r="r" b="b"/>
              <a:pathLst>
                <a:path w="1446" h="2429" extrusionOk="0">
                  <a:moveTo>
                    <a:pt x="869" y="0"/>
                  </a:moveTo>
                  <a:cubicBezTo>
                    <a:pt x="869" y="0"/>
                    <a:pt x="289" y="389"/>
                    <a:pt x="145" y="1176"/>
                  </a:cubicBezTo>
                  <a:cubicBezTo>
                    <a:pt x="1" y="1963"/>
                    <a:pt x="506" y="2429"/>
                    <a:pt x="506" y="2429"/>
                  </a:cubicBezTo>
                  <a:cubicBezTo>
                    <a:pt x="506" y="2429"/>
                    <a:pt x="1165" y="2096"/>
                    <a:pt x="1305" y="1328"/>
                  </a:cubicBezTo>
                  <a:cubicBezTo>
                    <a:pt x="1445" y="559"/>
                    <a:pt x="869" y="0"/>
                    <a:pt x="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3"/>
            <p:cNvSpPr/>
            <p:nvPr/>
          </p:nvSpPr>
          <p:spPr>
            <a:xfrm>
              <a:off x="3528781" y="4019367"/>
              <a:ext cx="95420" cy="64156"/>
            </a:xfrm>
            <a:custGeom>
              <a:avLst/>
              <a:gdLst/>
              <a:ahLst/>
              <a:cxnLst/>
              <a:rect l="l" t="t" r="r" b="b"/>
              <a:pathLst>
                <a:path w="2112" h="1420" extrusionOk="0">
                  <a:moveTo>
                    <a:pt x="1666" y="0"/>
                  </a:moveTo>
                  <a:cubicBezTo>
                    <a:pt x="1415" y="0"/>
                    <a:pt x="1084" y="48"/>
                    <a:pt x="743" y="235"/>
                  </a:cubicBezTo>
                  <a:cubicBezTo>
                    <a:pt x="42" y="621"/>
                    <a:pt x="1" y="1306"/>
                    <a:pt x="1" y="1306"/>
                  </a:cubicBezTo>
                  <a:cubicBezTo>
                    <a:pt x="1" y="1306"/>
                    <a:pt x="255" y="1420"/>
                    <a:pt x="610" y="1420"/>
                  </a:cubicBezTo>
                  <a:cubicBezTo>
                    <a:pt x="833" y="1420"/>
                    <a:pt x="1095" y="1375"/>
                    <a:pt x="1359" y="1231"/>
                  </a:cubicBezTo>
                  <a:cubicBezTo>
                    <a:pt x="2044" y="855"/>
                    <a:pt x="2111" y="55"/>
                    <a:pt x="2111" y="55"/>
                  </a:cubicBezTo>
                  <a:cubicBezTo>
                    <a:pt x="2111" y="55"/>
                    <a:pt x="1934" y="0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3"/>
            <p:cNvSpPr/>
            <p:nvPr/>
          </p:nvSpPr>
          <p:spPr>
            <a:xfrm>
              <a:off x="3475198" y="4095313"/>
              <a:ext cx="105586" cy="56023"/>
            </a:xfrm>
            <a:custGeom>
              <a:avLst/>
              <a:gdLst/>
              <a:ahLst/>
              <a:cxnLst/>
              <a:rect l="l" t="t" r="r" b="b"/>
              <a:pathLst>
                <a:path w="2337" h="1240" extrusionOk="0">
                  <a:moveTo>
                    <a:pt x="1484" y="0"/>
                  </a:moveTo>
                  <a:cubicBezTo>
                    <a:pt x="1324" y="0"/>
                    <a:pt x="1149" y="20"/>
                    <a:pt x="963" y="74"/>
                  </a:cubicBezTo>
                  <a:cubicBezTo>
                    <a:pt x="193" y="293"/>
                    <a:pt x="0" y="953"/>
                    <a:pt x="0" y="953"/>
                  </a:cubicBezTo>
                  <a:cubicBezTo>
                    <a:pt x="0" y="953"/>
                    <a:pt x="383" y="1239"/>
                    <a:pt x="924" y="1239"/>
                  </a:cubicBezTo>
                  <a:cubicBezTo>
                    <a:pt x="1055" y="1239"/>
                    <a:pt x="1195" y="1223"/>
                    <a:pt x="1341" y="1181"/>
                  </a:cubicBezTo>
                  <a:cubicBezTo>
                    <a:pt x="2092" y="967"/>
                    <a:pt x="2337" y="202"/>
                    <a:pt x="2337" y="202"/>
                  </a:cubicBezTo>
                  <a:cubicBezTo>
                    <a:pt x="2337" y="202"/>
                    <a:pt x="1990" y="0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3"/>
            <p:cNvSpPr/>
            <p:nvPr/>
          </p:nvSpPr>
          <p:spPr>
            <a:xfrm>
              <a:off x="3415336" y="4156170"/>
              <a:ext cx="110962" cy="52861"/>
            </a:xfrm>
            <a:custGeom>
              <a:avLst/>
              <a:gdLst/>
              <a:ahLst/>
              <a:cxnLst/>
              <a:rect l="l" t="t" r="r" b="b"/>
              <a:pathLst>
                <a:path w="2456" h="1170" extrusionOk="0">
                  <a:moveTo>
                    <a:pt x="1138" y="1"/>
                  </a:moveTo>
                  <a:cubicBezTo>
                    <a:pt x="369" y="1"/>
                    <a:pt x="0" y="546"/>
                    <a:pt x="0" y="546"/>
                  </a:cubicBezTo>
                  <a:cubicBezTo>
                    <a:pt x="0" y="546"/>
                    <a:pt x="430" y="1148"/>
                    <a:pt x="1211" y="1169"/>
                  </a:cubicBezTo>
                  <a:cubicBezTo>
                    <a:pt x="1225" y="1170"/>
                    <a:pt x="1238" y="1170"/>
                    <a:pt x="1252" y="1170"/>
                  </a:cubicBezTo>
                  <a:cubicBezTo>
                    <a:pt x="2006" y="1170"/>
                    <a:pt x="2456" y="538"/>
                    <a:pt x="2456" y="538"/>
                  </a:cubicBezTo>
                  <a:cubicBezTo>
                    <a:pt x="2456" y="538"/>
                    <a:pt x="1985" y="25"/>
                    <a:pt x="1186" y="1"/>
                  </a:cubicBezTo>
                  <a:cubicBezTo>
                    <a:pt x="1169" y="1"/>
                    <a:pt x="115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3333787" y="4197418"/>
              <a:ext cx="110194" cy="54080"/>
            </a:xfrm>
            <a:custGeom>
              <a:avLst/>
              <a:gdLst/>
              <a:ahLst/>
              <a:cxnLst/>
              <a:rect l="l" t="t" r="r" b="b"/>
              <a:pathLst>
                <a:path w="2439" h="1197" extrusionOk="0">
                  <a:moveTo>
                    <a:pt x="1010" y="0"/>
                  </a:moveTo>
                  <a:cubicBezTo>
                    <a:pt x="362" y="0"/>
                    <a:pt x="1" y="418"/>
                    <a:pt x="1" y="418"/>
                  </a:cubicBezTo>
                  <a:cubicBezTo>
                    <a:pt x="1" y="418"/>
                    <a:pt x="355" y="1065"/>
                    <a:pt x="1128" y="1182"/>
                  </a:cubicBezTo>
                  <a:cubicBezTo>
                    <a:pt x="1196" y="1192"/>
                    <a:pt x="1263" y="1197"/>
                    <a:pt x="1327" y="1197"/>
                  </a:cubicBezTo>
                  <a:cubicBezTo>
                    <a:pt x="1990" y="1197"/>
                    <a:pt x="2439" y="704"/>
                    <a:pt x="2439" y="704"/>
                  </a:cubicBezTo>
                  <a:cubicBezTo>
                    <a:pt x="2439" y="704"/>
                    <a:pt x="2032" y="137"/>
                    <a:pt x="1241" y="17"/>
                  </a:cubicBezTo>
                  <a:cubicBezTo>
                    <a:pt x="1160" y="5"/>
                    <a:pt x="1083" y="0"/>
                    <a:pt x="1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3268955" y="3950107"/>
              <a:ext cx="287480" cy="271893"/>
            </a:xfrm>
            <a:custGeom>
              <a:avLst/>
              <a:gdLst/>
              <a:ahLst/>
              <a:cxnLst/>
              <a:rect l="l" t="t" r="r" b="b"/>
              <a:pathLst>
                <a:path w="6363" h="6018" extrusionOk="0">
                  <a:moveTo>
                    <a:pt x="6287" y="0"/>
                  </a:moveTo>
                  <a:lnTo>
                    <a:pt x="5905" y="13"/>
                  </a:lnTo>
                  <a:cubicBezTo>
                    <a:pt x="5910" y="171"/>
                    <a:pt x="5956" y="3902"/>
                    <a:pt x="0" y="5651"/>
                  </a:cubicBezTo>
                  <a:lnTo>
                    <a:pt x="106" y="6018"/>
                  </a:lnTo>
                  <a:cubicBezTo>
                    <a:pt x="6363" y="4181"/>
                    <a:pt x="6288" y="41"/>
                    <a:pt x="6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2965305" y="3565224"/>
              <a:ext cx="535067" cy="475339"/>
            </a:xfrm>
            <a:custGeom>
              <a:avLst/>
              <a:gdLst/>
              <a:ahLst/>
              <a:cxnLst/>
              <a:rect l="l" t="t" r="r" b="b"/>
              <a:pathLst>
                <a:path w="11843" h="10521" extrusionOk="0">
                  <a:moveTo>
                    <a:pt x="2957" y="854"/>
                  </a:moveTo>
                  <a:cubicBezTo>
                    <a:pt x="2891" y="1771"/>
                    <a:pt x="2984" y="2519"/>
                    <a:pt x="3167" y="3116"/>
                  </a:cubicBezTo>
                  <a:cubicBezTo>
                    <a:pt x="2926" y="3219"/>
                    <a:pt x="2535" y="3344"/>
                    <a:pt x="2162" y="3344"/>
                  </a:cubicBezTo>
                  <a:cubicBezTo>
                    <a:pt x="1936" y="3344"/>
                    <a:pt x="1717" y="3298"/>
                    <a:pt x="1541" y="3174"/>
                  </a:cubicBezTo>
                  <a:cubicBezTo>
                    <a:pt x="1095" y="2858"/>
                    <a:pt x="927" y="2059"/>
                    <a:pt x="1048" y="855"/>
                  </a:cubicBezTo>
                  <a:lnTo>
                    <a:pt x="2957" y="854"/>
                  </a:lnTo>
                  <a:close/>
                  <a:moveTo>
                    <a:pt x="8887" y="854"/>
                  </a:moveTo>
                  <a:lnTo>
                    <a:pt x="10794" y="855"/>
                  </a:lnTo>
                  <a:cubicBezTo>
                    <a:pt x="10916" y="2059"/>
                    <a:pt x="10747" y="2858"/>
                    <a:pt x="10302" y="3174"/>
                  </a:cubicBezTo>
                  <a:cubicBezTo>
                    <a:pt x="10127" y="3298"/>
                    <a:pt x="9907" y="3344"/>
                    <a:pt x="9681" y="3344"/>
                  </a:cubicBezTo>
                  <a:cubicBezTo>
                    <a:pt x="9308" y="3344"/>
                    <a:pt x="8917" y="3219"/>
                    <a:pt x="8675" y="3116"/>
                  </a:cubicBezTo>
                  <a:cubicBezTo>
                    <a:pt x="8859" y="2519"/>
                    <a:pt x="8953" y="1771"/>
                    <a:pt x="8887" y="854"/>
                  </a:cubicBezTo>
                  <a:close/>
                  <a:moveTo>
                    <a:pt x="300" y="1"/>
                  </a:moveTo>
                  <a:lnTo>
                    <a:pt x="250" y="367"/>
                  </a:lnTo>
                  <a:cubicBezTo>
                    <a:pt x="1" y="2142"/>
                    <a:pt x="271" y="3321"/>
                    <a:pt x="1051" y="3870"/>
                  </a:cubicBezTo>
                  <a:cubicBezTo>
                    <a:pt x="1394" y="4112"/>
                    <a:pt x="1784" y="4195"/>
                    <a:pt x="2158" y="4195"/>
                  </a:cubicBezTo>
                  <a:cubicBezTo>
                    <a:pt x="2547" y="4195"/>
                    <a:pt x="2918" y="4105"/>
                    <a:pt x="3197" y="4013"/>
                  </a:cubicBezTo>
                  <a:lnTo>
                    <a:pt x="3197" y="4013"/>
                  </a:lnTo>
                  <a:lnTo>
                    <a:pt x="2700" y="4567"/>
                  </a:lnTo>
                  <a:lnTo>
                    <a:pt x="3335" y="5137"/>
                  </a:lnTo>
                  <a:lnTo>
                    <a:pt x="3911" y="4496"/>
                  </a:lnTo>
                  <a:cubicBezTo>
                    <a:pt x="4243" y="4882"/>
                    <a:pt x="4583" y="5102"/>
                    <a:pt x="4799" y="5191"/>
                  </a:cubicBezTo>
                  <a:lnTo>
                    <a:pt x="4799" y="6439"/>
                  </a:lnTo>
                  <a:lnTo>
                    <a:pt x="5122" y="6439"/>
                  </a:lnTo>
                  <a:cubicBezTo>
                    <a:pt x="5104" y="6683"/>
                    <a:pt x="4957" y="8347"/>
                    <a:pt x="4004" y="8611"/>
                  </a:cubicBezTo>
                  <a:lnTo>
                    <a:pt x="4004" y="9899"/>
                  </a:lnTo>
                  <a:lnTo>
                    <a:pt x="3480" y="9899"/>
                  </a:lnTo>
                  <a:lnTo>
                    <a:pt x="3480" y="10520"/>
                  </a:lnTo>
                  <a:lnTo>
                    <a:pt x="8365" y="10520"/>
                  </a:lnTo>
                  <a:lnTo>
                    <a:pt x="8364" y="9899"/>
                  </a:lnTo>
                  <a:lnTo>
                    <a:pt x="7840" y="9899"/>
                  </a:lnTo>
                  <a:lnTo>
                    <a:pt x="7840" y="8611"/>
                  </a:lnTo>
                  <a:cubicBezTo>
                    <a:pt x="6887" y="8347"/>
                    <a:pt x="6740" y="6684"/>
                    <a:pt x="6723" y="6439"/>
                  </a:cubicBezTo>
                  <a:lnTo>
                    <a:pt x="7044" y="6439"/>
                  </a:lnTo>
                  <a:lnTo>
                    <a:pt x="7044" y="5191"/>
                  </a:lnTo>
                  <a:cubicBezTo>
                    <a:pt x="7260" y="5102"/>
                    <a:pt x="7602" y="4882"/>
                    <a:pt x="7933" y="4496"/>
                  </a:cubicBezTo>
                  <a:lnTo>
                    <a:pt x="8510" y="5137"/>
                  </a:lnTo>
                  <a:lnTo>
                    <a:pt x="9144" y="4567"/>
                  </a:lnTo>
                  <a:lnTo>
                    <a:pt x="8646" y="4013"/>
                  </a:lnTo>
                  <a:lnTo>
                    <a:pt x="8646" y="4013"/>
                  </a:lnTo>
                  <a:cubicBezTo>
                    <a:pt x="8926" y="4105"/>
                    <a:pt x="9297" y="4195"/>
                    <a:pt x="9686" y="4195"/>
                  </a:cubicBezTo>
                  <a:cubicBezTo>
                    <a:pt x="10060" y="4195"/>
                    <a:pt x="10450" y="4112"/>
                    <a:pt x="10793" y="3870"/>
                  </a:cubicBezTo>
                  <a:cubicBezTo>
                    <a:pt x="11573" y="3321"/>
                    <a:pt x="11843" y="2142"/>
                    <a:pt x="11595" y="367"/>
                  </a:cubicBezTo>
                  <a:lnTo>
                    <a:pt x="11543" y="1"/>
                  </a:lnTo>
                  <a:lnTo>
                    <a:pt x="5922" y="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2965260" y="3565270"/>
              <a:ext cx="266788" cy="475294"/>
            </a:xfrm>
            <a:custGeom>
              <a:avLst/>
              <a:gdLst/>
              <a:ahLst/>
              <a:cxnLst/>
              <a:rect l="l" t="t" r="r" b="b"/>
              <a:pathLst>
                <a:path w="5905" h="10520" extrusionOk="0">
                  <a:moveTo>
                    <a:pt x="2958" y="853"/>
                  </a:moveTo>
                  <a:cubicBezTo>
                    <a:pt x="2892" y="1770"/>
                    <a:pt x="2985" y="2518"/>
                    <a:pt x="3168" y="3115"/>
                  </a:cubicBezTo>
                  <a:cubicBezTo>
                    <a:pt x="2927" y="3218"/>
                    <a:pt x="2536" y="3343"/>
                    <a:pt x="2163" y="3343"/>
                  </a:cubicBezTo>
                  <a:cubicBezTo>
                    <a:pt x="1937" y="3343"/>
                    <a:pt x="1718" y="3297"/>
                    <a:pt x="1542" y="3173"/>
                  </a:cubicBezTo>
                  <a:cubicBezTo>
                    <a:pt x="1096" y="2857"/>
                    <a:pt x="928" y="2058"/>
                    <a:pt x="1049" y="854"/>
                  </a:cubicBezTo>
                  <a:lnTo>
                    <a:pt x="2958" y="853"/>
                  </a:lnTo>
                  <a:close/>
                  <a:moveTo>
                    <a:pt x="300" y="1"/>
                  </a:moveTo>
                  <a:lnTo>
                    <a:pt x="250" y="368"/>
                  </a:lnTo>
                  <a:cubicBezTo>
                    <a:pt x="0" y="2141"/>
                    <a:pt x="271" y="3320"/>
                    <a:pt x="1051" y="3869"/>
                  </a:cubicBezTo>
                  <a:cubicBezTo>
                    <a:pt x="1393" y="4111"/>
                    <a:pt x="1784" y="4194"/>
                    <a:pt x="2157" y="4194"/>
                  </a:cubicBezTo>
                  <a:cubicBezTo>
                    <a:pt x="2547" y="4194"/>
                    <a:pt x="2918" y="4104"/>
                    <a:pt x="3197" y="4012"/>
                  </a:cubicBezTo>
                  <a:lnTo>
                    <a:pt x="3197" y="4012"/>
                  </a:lnTo>
                  <a:lnTo>
                    <a:pt x="2700" y="4566"/>
                  </a:lnTo>
                  <a:lnTo>
                    <a:pt x="3334" y="5136"/>
                  </a:lnTo>
                  <a:lnTo>
                    <a:pt x="3910" y="4495"/>
                  </a:lnTo>
                  <a:cubicBezTo>
                    <a:pt x="4242" y="4881"/>
                    <a:pt x="4583" y="5101"/>
                    <a:pt x="4799" y="5190"/>
                  </a:cubicBezTo>
                  <a:lnTo>
                    <a:pt x="4799" y="6439"/>
                  </a:lnTo>
                  <a:lnTo>
                    <a:pt x="5121" y="6439"/>
                  </a:lnTo>
                  <a:cubicBezTo>
                    <a:pt x="5105" y="6683"/>
                    <a:pt x="4959" y="8346"/>
                    <a:pt x="4004" y="8610"/>
                  </a:cubicBezTo>
                  <a:lnTo>
                    <a:pt x="4004" y="9898"/>
                  </a:lnTo>
                  <a:lnTo>
                    <a:pt x="3480" y="9898"/>
                  </a:lnTo>
                  <a:lnTo>
                    <a:pt x="3480" y="10519"/>
                  </a:lnTo>
                  <a:lnTo>
                    <a:pt x="5904" y="10519"/>
                  </a:lnTo>
                  <a:lnTo>
                    <a:pt x="5904" y="4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1" name="Google Shape;2771;p53"/>
          <p:cNvGrpSpPr/>
          <p:nvPr/>
        </p:nvGrpSpPr>
        <p:grpSpPr>
          <a:xfrm>
            <a:off x="639821" y="3147750"/>
            <a:ext cx="639854" cy="476581"/>
            <a:chOff x="3879056" y="2519278"/>
            <a:chExt cx="877474" cy="653567"/>
          </a:xfrm>
        </p:grpSpPr>
        <p:sp>
          <p:nvSpPr>
            <p:cNvPr id="2772" name="Google Shape;2772;p53"/>
            <p:cNvSpPr/>
            <p:nvPr/>
          </p:nvSpPr>
          <p:spPr>
            <a:xfrm>
              <a:off x="4011567" y="2600194"/>
              <a:ext cx="65150" cy="98176"/>
            </a:xfrm>
            <a:custGeom>
              <a:avLst/>
              <a:gdLst/>
              <a:ahLst/>
              <a:cxnLst/>
              <a:rect l="l" t="t" r="r" b="b"/>
              <a:pathLst>
                <a:path w="1442" h="2173" extrusionOk="0">
                  <a:moveTo>
                    <a:pt x="392" y="0"/>
                  </a:moveTo>
                  <a:cubicBezTo>
                    <a:pt x="392" y="0"/>
                    <a:pt x="1" y="698"/>
                    <a:pt x="246" y="1376"/>
                  </a:cubicBezTo>
                  <a:cubicBezTo>
                    <a:pt x="491" y="2057"/>
                    <a:pt x="1096" y="2173"/>
                    <a:pt x="1096" y="2173"/>
                  </a:cubicBezTo>
                  <a:cubicBezTo>
                    <a:pt x="1096" y="2173"/>
                    <a:pt x="1442" y="1585"/>
                    <a:pt x="1191" y="887"/>
                  </a:cubicBezTo>
                  <a:cubicBezTo>
                    <a:pt x="941" y="191"/>
                    <a:pt x="392" y="0"/>
                    <a:pt x="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3"/>
            <p:cNvSpPr/>
            <p:nvPr/>
          </p:nvSpPr>
          <p:spPr>
            <a:xfrm>
              <a:off x="4094561" y="2607062"/>
              <a:ext cx="71249" cy="100977"/>
            </a:xfrm>
            <a:custGeom>
              <a:avLst/>
              <a:gdLst/>
              <a:ahLst/>
              <a:cxnLst/>
              <a:rect l="l" t="t" r="r" b="b"/>
              <a:pathLst>
                <a:path w="1577" h="2235" extrusionOk="0">
                  <a:moveTo>
                    <a:pt x="1285" y="1"/>
                  </a:moveTo>
                  <a:cubicBezTo>
                    <a:pt x="1285" y="1"/>
                    <a:pt x="705" y="233"/>
                    <a:pt x="353" y="951"/>
                  </a:cubicBezTo>
                  <a:cubicBezTo>
                    <a:pt x="1" y="1669"/>
                    <a:pt x="264" y="2235"/>
                    <a:pt x="264" y="2235"/>
                  </a:cubicBezTo>
                  <a:cubicBezTo>
                    <a:pt x="264" y="2235"/>
                    <a:pt x="890" y="2073"/>
                    <a:pt x="1233" y="1373"/>
                  </a:cubicBezTo>
                  <a:cubicBezTo>
                    <a:pt x="1577" y="673"/>
                    <a:pt x="1285" y="1"/>
                    <a:pt x="1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3"/>
            <p:cNvSpPr/>
            <p:nvPr/>
          </p:nvSpPr>
          <p:spPr>
            <a:xfrm>
              <a:off x="4097995" y="2697556"/>
              <a:ext cx="66505" cy="105631"/>
            </a:xfrm>
            <a:custGeom>
              <a:avLst/>
              <a:gdLst/>
              <a:ahLst/>
              <a:cxnLst/>
              <a:rect l="l" t="t" r="r" b="b"/>
              <a:pathLst>
                <a:path w="1472" h="2338" extrusionOk="0">
                  <a:moveTo>
                    <a:pt x="1102" y="0"/>
                  </a:moveTo>
                  <a:cubicBezTo>
                    <a:pt x="1102" y="0"/>
                    <a:pt x="546" y="315"/>
                    <a:pt x="273" y="1070"/>
                  </a:cubicBezTo>
                  <a:cubicBezTo>
                    <a:pt x="0" y="1826"/>
                    <a:pt x="330" y="2338"/>
                    <a:pt x="330" y="2338"/>
                  </a:cubicBezTo>
                  <a:cubicBezTo>
                    <a:pt x="330" y="2338"/>
                    <a:pt x="941" y="2084"/>
                    <a:pt x="1206" y="1350"/>
                  </a:cubicBezTo>
                  <a:cubicBezTo>
                    <a:pt x="1472" y="613"/>
                    <a:pt x="1102" y="0"/>
                    <a:pt x="1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3"/>
            <p:cNvSpPr/>
            <p:nvPr/>
          </p:nvSpPr>
          <p:spPr>
            <a:xfrm>
              <a:off x="4131608" y="2761078"/>
              <a:ext cx="62484" cy="107890"/>
            </a:xfrm>
            <a:custGeom>
              <a:avLst/>
              <a:gdLst/>
              <a:ahLst/>
              <a:cxnLst/>
              <a:rect l="l" t="t" r="r" b="b"/>
              <a:pathLst>
                <a:path w="1383" h="2388" extrusionOk="0">
                  <a:moveTo>
                    <a:pt x="961" y="1"/>
                  </a:moveTo>
                  <a:cubicBezTo>
                    <a:pt x="961" y="1"/>
                    <a:pt x="425" y="370"/>
                    <a:pt x="212" y="1144"/>
                  </a:cubicBezTo>
                  <a:cubicBezTo>
                    <a:pt x="0" y="1918"/>
                    <a:pt x="374" y="2387"/>
                    <a:pt x="374" y="2387"/>
                  </a:cubicBezTo>
                  <a:cubicBezTo>
                    <a:pt x="374" y="2387"/>
                    <a:pt x="968" y="2071"/>
                    <a:pt x="1176" y="1317"/>
                  </a:cubicBezTo>
                  <a:cubicBezTo>
                    <a:pt x="1382" y="563"/>
                    <a:pt x="961" y="1"/>
                    <a:pt x="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4177646" y="2824103"/>
              <a:ext cx="46581" cy="108613"/>
            </a:xfrm>
            <a:custGeom>
              <a:avLst/>
              <a:gdLst/>
              <a:ahLst/>
              <a:cxnLst/>
              <a:rect l="l" t="t" r="r" b="b"/>
              <a:pathLst>
                <a:path w="1031" h="2404" extrusionOk="0">
                  <a:moveTo>
                    <a:pt x="471" y="0"/>
                  </a:moveTo>
                  <a:cubicBezTo>
                    <a:pt x="471" y="0"/>
                    <a:pt x="35" y="522"/>
                    <a:pt x="17" y="1309"/>
                  </a:cubicBezTo>
                  <a:cubicBezTo>
                    <a:pt x="1" y="2095"/>
                    <a:pt x="488" y="2403"/>
                    <a:pt x="488" y="2403"/>
                  </a:cubicBezTo>
                  <a:cubicBezTo>
                    <a:pt x="488" y="2403"/>
                    <a:pt x="998" y="1912"/>
                    <a:pt x="1014" y="1146"/>
                  </a:cubicBezTo>
                  <a:cubicBezTo>
                    <a:pt x="1030" y="379"/>
                    <a:pt x="471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4077167" y="2520001"/>
              <a:ext cx="56520" cy="108477"/>
            </a:xfrm>
            <a:custGeom>
              <a:avLst/>
              <a:gdLst/>
              <a:ahLst/>
              <a:cxnLst/>
              <a:rect l="l" t="t" r="r" b="b"/>
              <a:pathLst>
                <a:path w="1251" h="2401" extrusionOk="0">
                  <a:moveTo>
                    <a:pt x="919" y="0"/>
                  </a:moveTo>
                  <a:cubicBezTo>
                    <a:pt x="919" y="0"/>
                    <a:pt x="281" y="373"/>
                    <a:pt x="141" y="1139"/>
                  </a:cubicBezTo>
                  <a:cubicBezTo>
                    <a:pt x="0" y="1905"/>
                    <a:pt x="410" y="2401"/>
                    <a:pt x="410" y="2401"/>
                  </a:cubicBezTo>
                  <a:cubicBezTo>
                    <a:pt x="410" y="2401"/>
                    <a:pt x="960" y="2097"/>
                    <a:pt x="1105" y="1311"/>
                  </a:cubicBezTo>
                  <a:cubicBezTo>
                    <a:pt x="1251" y="525"/>
                    <a:pt x="919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3996793" y="2691728"/>
              <a:ext cx="74683" cy="79878"/>
            </a:xfrm>
            <a:custGeom>
              <a:avLst/>
              <a:gdLst/>
              <a:ahLst/>
              <a:cxnLst/>
              <a:rect l="l" t="t" r="r" b="b"/>
              <a:pathLst>
                <a:path w="1653" h="1768" extrusionOk="0">
                  <a:moveTo>
                    <a:pt x="211" y="0"/>
                  </a:moveTo>
                  <a:cubicBezTo>
                    <a:pt x="209" y="0"/>
                    <a:pt x="208" y="0"/>
                    <a:pt x="208" y="0"/>
                  </a:cubicBezTo>
                  <a:cubicBezTo>
                    <a:pt x="208" y="0"/>
                    <a:pt x="0" y="777"/>
                    <a:pt x="416" y="1320"/>
                  </a:cubicBezTo>
                  <a:cubicBezTo>
                    <a:pt x="719" y="1714"/>
                    <a:pt x="1133" y="1768"/>
                    <a:pt x="1337" y="1768"/>
                  </a:cubicBezTo>
                  <a:cubicBezTo>
                    <a:pt x="1414" y="1768"/>
                    <a:pt x="1461" y="1760"/>
                    <a:pt x="1461" y="1760"/>
                  </a:cubicBezTo>
                  <a:cubicBezTo>
                    <a:pt x="1461" y="1760"/>
                    <a:pt x="1652" y="1100"/>
                    <a:pt x="1226" y="544"/>
                  </a:cubicBezTo>
                  <a:cubicBezTo>
                    <a:pt x="817" y="12"/>
                    <a:pt x="259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3"/>
            <p:cNvSpPr/>
            <p:nvPr/>
          </p:nvSpPr>
          <p:spPr>
            <a:xfrm>
              <a:off x="4010889" y="2780370"/>
              <a:ext cx="77484" cy="66008"/>
            </a:xfrm>
            <a:custGeom>
              <a:avLst/>
              <a:gdLst/>
              <a:ahLst/>
              <a:cxnLst/>
              <a:rect l="l" t="t" r="r" b="b"/>
              <a:pathLst>
                <a:path w="1715" h="1461" extrusionOk="0">
                  <a:moveTo>
                    <a:pt x="349" y="1"/>
                  </a:moveTo>
                  <a:cubicBezTo>
                    <a:pt x="173" y="1"/>
                    <a:pt x="57" y="33"/>
                    <a:pt x="57" y="33"/>
                  </a:cubicBezTo>
                  <a:cubicBezTo>
                    <a:pt x="57" y="33"/>
                    <a:pt x="0" y="825"/>
                    <a:pt x="521" y="1233"/>
                  </a:cubicBezTo>
                  <a:cubicBezTo>
                    <a:pt x="750" y="1411"/>
                    <a:pt x="996" y="1460"/>
                    <a:pt x="1200" y="1460"/>
                  </a:cubicBezTo>
                  <a:cubicBezTo>
                    <a:pt x="1461" y="1460"/>
                    <a:pt x="1652" y="1379"/>
                    <a:pt x="1652" y="1379"/>
                  </a:cubicBezTo>
                  <a:cubicBezTo>
                    <a:pt x="1652" y="1379"/>
                    <a:pt x="1714" y="703"/>
                    <a:pt x="1181" y="285"/>
                  </a:cubicBezTo>
                  <a:cubicBezTo>
                    <a:pt x="883" y="52"/>
                    <a:pt x="569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3"/>
            <p:cNvSpPr/>
            <p:nvPr/>
          </p:nvSpPr>
          <p:spPr>
            <a:xfrm>
              <a:off x="4031400" y="2858665"/>
              <a:ext cx="87288" cy="54577"/>
            </a:xfrm>
            <a:custGeom>
              <a:avLst/>
              <a:gdLst/>
              <a:ahLst/>
              <a:cxnLst/>
              <a:rect l="l" t="t" r="r" b="b"/>
              <a:pathLst>
                <a:path w="1932" h="1208" extrusionOk="0">
                  <a:moveTo>
                    <a:pt x="784" y="1"/>
                  </a:moveTo>
                  <a:cubicBezTo>
                    <a:pt x="332" y="1"/>
                    <a:pt x="0" y="223"/>
                    <a:pt x="0" y="223"/>
                  </a:cubicBezTo>
                  <a:cubicBezTo>
                    <a:pt x="0" y="223"/>
                    <a:pt x="153" y="969"/>
                    <a:pt x="772" y="1160"/>
                  </a:cubicBezTo>
                  <a:cubicBezTo>
                    <a:pt x="882" y="1193"/>
                    <a:pt x="988" y="1207"/>
                    <a:pt x="1090" y="1207"/>
                  </a:cubicBezTo>
                  <a:cubicBezTo>
                    <a:pt x="1568" y="1207"/>
                    <a:pt x="1932" y="899"/>
                    <a:pt x="1932" y="899"/>
                  </a:cubicBezTo>
                  <a:cubicBezTo>
                    <a:pt x="1932" y="899"/>
                    <a:pt x="1815" y="254"/>
                    <a:pt x="1177" y="60"/>
                  </a:cubicBezTo>
                  <a:cubicBezTo>
                    <a:pt x="1040" y="17"/>
                    <a:pt x="908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4080330" y="2921916"/>
              <a:ext cx="91083" cy="52635"/>
            </a:xfrm>
            <a:custGeom>
              <a:avLst/>
              <a:gdLst/>
              <a:ahLst/>
              <a:cxnLst/>
              <a:rect l="l" t="t" r="r" b="b"/>
              <a:pathLst>
                <a:path w="2016" h="1165" extrusionOk="0">
                  <a:moveTo>
                    <a:pt x="960" y="1"/>
                  </a:moveTo>
                  <a:cubicBezTo>
                    <a:pt x="402" y="1"/>
                    <a:pt x="0" y="342"/>
                    <a:pt x="0" y="342"/>
                  </a:cubicBezTo>
                  <a:cubicBezTo>
                    <a:pt x="0" y="342"/>
                    <a:pt x="232" y="1052"/>
                    <a:pt x="878" y="1152"/>
                  </a:cubicBezTo>
                  <a:cubicBezTo>
                    <a:pt x="935" y="1161"/>
                    <a:pt x="991" y="1165"/>
                    <a:pt x="1045" y="1165"/>
                  </a:cubicBezTo>
                  <a:cubicBezTo>
                    <a:pt x="1607" y="1165"/>
                    <a:pt x="2015" y="734"/>
                    <a:pt x="2015" y="734"/>
                  </a:cubicBezTo>
                  <a:cubicBezTo>
                    <a:pt x="2015" y="734"/>
                    <a:pt x="1830" y="121"/>
                    <a:pt x="1169" y="17"/>
                  </a:cubicBezTo>
                  <a:cubicBezTo>
                    <a:pt x="1097" y="6"/>
                    <a:pt x="102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4021371" y="2643115"/>
              <a:ext cx="204756" cy="333699"/>
            </a:xfrm>
            <a:custGeom>
              <a:avLst/>
              <a:gdLst/>
              <a:ahLst/>
              <a:cxnLst/>
              <a:rect l="l" t="t" r="r" b="b"/>
              <a:pathLst>
                <a:path w="4532" h="7386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1412" y="40"/>
                    <a:pt x="0" y="3945"/>
                    <a:pt x="4327" y="7386"/>
                  </a:cubicBezTo>
                  <a:lnTo>
                    <a:pt x="4531" y="7067"/>
                  </a:lnTo>
                  <a:cubicBezTo>
                    <a:pt x="411" y="3790"/>
                    <a:pt x="1668" y="266"/>
                    <a:pt x="1724" y="11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4555480" y="2592153"/>
              <a:ext cx="61671" cy="100435"/>
            </a:xfrm>
            <a:custGeom>
              <a:avLst/>
              <a:gdLst/>
              <a:ahLst/>
              <a:cxnLst/>
              <a:rect l="l" t="t" r="r" b="b"/>
              <a:pathLst>
                <a:path w="1365" h="2223" extrusionOk="0">
                  <a:moveTo>
                    <a:pt x="921" y="0"/>
                  </a:moveTo>
                  <a:cubicBezTo>
                    <a:pt x="921" y="0"/>
                    <a:pt x="388" y="233"/>
                    <a:pt x="194" y="948"/>
                  </a:cubicBezTo>
                  <a:cubicBezTo>
                    <a:pt x="0" y="1664"/>
                    <a:pt x="391" y="2223"/>
                    <a:pt x="391" y="2223"/>
                  </a:cubicBezTo>
                  <a:cubicBezTo>
                    <a:pt x="391" y="2223"/>
                    <a:pt x="986" y="2060"/>
                    <a:pt x="1176" y="1362"/>
                  </a:cubicBezTo>
                  <a:cubicBezTo>
                    <a:pt x="1365" y="666"/>
                    <a:pt x="921" y="0"/>
                    <a:pt x="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4463947" y="2608824"/>
              <a:ext cx="74592" cy="96956"/>
            </a:xfrm>
            <a:custGeom>
              <a:avLst/>
              <a:gdLst/>
              <a:ahLst/>
              <a:cxnLst/>
              <a:rect l="l" t="t" r="r" b="b"/>
              <a:pathLst>
                <a:path w="1651" h="2146" extrusionOk="0">
                  <a:moveTo>
                    <a:pt x="239" y="0"/>
                  </a:moveTo>
                  <a:cubicBezTo>
                    <a:pt x="239" y="0"/>
                    <a:pt x="1" y="693"/>
                    <a:pt x="398" y="1364"/>
                  </a:cubicBezTo>
                  <a:cubicBezTo>
                    <a:pt x="795" y="2034"/>
                    <a:pt x="1433" y="2146"/>
                    <a:pt x="1433" y="2146"/>
                  </a:cubicBezTo>
                  <a:cubicBezTo>
                    <a:pt x="1433" y="2146"/>
                    <a:pt x="1650" y="1561"/>
                    <a:pt x="1242" y="873"/>
                  </a:cubicBezTo>
                  <a:cubicBezTo>
                    <a:pt x="834" y="184"/>
                    <a:pt x="239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4472215" y="2698550"/>
              <a:ext cx="70616" cy="102559"/>
            </a:xfrm>
            <a:custGeom>
              <a:avLst/>
              <a:gdLst/>
              <a:ahLst/>
              <a:cxnLst/>
              <a:rect l="l" t="t" r="r" b="b"/>
              <a:pathLst>
                <a:path w="1563" h="2270" extrusionOk="0">
                  <a:moveTo>
                    <a:pt x="322" y="0"/>
                  </a:moveTo>
                  <a:cubicBezTo>
                    <a:pt x="322" y="0"/>
                    <a:pt x="0" y="641"/>
                    <a:pt x="324" y="1353"/>
                  </a:cubicBezTo>
                  <a:cubicBezTo>
                    <a:pt x="647" y="2067"/>
                    <a:pt x="1276" y="2269"/>
                    <a:pt x="1276" y="2269"/>
                  </a:cubicBezTo>
                  <a:cubicBezTo>
                    <a:pt x="1276" y="2269"/>
                    <a:pt x="1563" y="1732"/>
                    <a:pt x="1233" y="1002"/>
                  </a:cubicBezTo>
                  <a:cubicBezTo>
                    <a:pt x="902" y="269"/>
                    <a:pt x="322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4447547" y="2764060"/>
              <a:ext cx="67092" cy="105450"/>
            </a:xfrm>
            <a:custGeom>
              <a:avLst/>
              <a:gdLst/>
              <a:ahLst/>
              <a:cxnLst/>
              <a:rect l="l" t="t" r="r" b="b"/>
              <a:pathLst>
                <a:path w="1485" h="2334" extrusionOk="0">
                  <a:moveTo>
                    <a:pt x="378" y="1"/>
                  </a:moveTo>
                  <a:cubicBezTo>
                    <a:pt x="378" y="1"/>
                    <a:pt x="0" y="596"/>
                    <a:pt x="267" y="1332"/>
                  </a:cubicBezTo>
                  <a:cubicBezTo>
                    <a:pt x="534" y="2066"/>
                    <a:pt x="1151" y="2334"/>
                    <a:pt x="1151" y="2334"/>
                  </a:cubicBezTo>
                  <a:cubicBezTo>
                    <a:pt x="1151" y="2334"/>
                    <a:pt x="1485" y="1836"/>
                    <a:pt x="1213" y="1082"/>
                  </a:cubicBezTo>
                  <a:cubicBezTo>
                    <a:pt x="940" y="328"/>
                    <a:pt x="378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4421885" y="2828757"/>
              <a:ext cx="52454" cy="108342"/>
            </a:xfrm>
            <a:custGeom>
              <a:avLst/>
              <a:gdLst/>
              <a:ahLst/>
              <a:cxnLst/>
              <a:rect l="l" t="t" r="r" b="b"/>
              <a:pathLst>
                <a:path w="1161" h="2398" extrusionOk="0">
                  <a:moveTo>
                    <a:pt x="525" y="1"/>
                  </a:moveTo>
                  <a:cubicBezTo>
                    <a:pt x="525" y="1"/>
                    <a:pt x="0" y="423"/>
                    <a:pt x="76" y="1186"/>
                  </a:cubicBezTo>
                  <a:cubicBezTo>
                    <a:pt x="153" y="1949"/>
                    <a:pt x="700" y="2398"/>
                    <a:pt x="700" y="2398"/>
                  </a:cubicBezTo>
                  <a:cubicBezTo>
                    <a:pt x="700" y="2398"/>
                    <a:pt x="1161" y="2051"/>
                    <a:pt x="1081" y="1269"/>
                  </a:cubicBezTo>
                  <a:cubicBezTo>
                    <a:pt x="1003" y="485"/>
                    <a:pt x="525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3"/>
            <p:cNvSpPr/>
            <p:nvPr/>
          </p:nvSpPr>
          <p:spPr>
            <a:xfrm>
              <a:off x="4488615" y="2519278"/>
              <a:ext cx="61219" cy="106399"/>
            </a:xfrm>
            <a:custGeom>
              <a:avLst/>
              <a:gdLst/>
              <a:ahLst/>
              <a:cxnLst/>
              <a:rect l="l" t="t" r="r" b="b"/>
              <a:pathLst>
                <a:path w="1355" h="2355" extrusionOk="0">
                  <a:moveTo>
                    <a:pt x="289" y="1"/>
                  </a:moveTo>
                  <a:cubicBezTo>
                    <a:pt x="289" y="1"/>
                    <a:pt x="1" y="552"/>
                    <a:pt x="208" y="1322"/>
                  </a:cubicBezTo>
                  <a:cubicBezTo>
                    <a:pt x="414" y="2094"/>
                    <a:pt x="987" y="2355"/>
                    <a:pt x="987" y="2355"/>
                  </a:cubicBezTo>
                  <a:cubicBezTo>
                    <a:pt x="987" y="2355"/>
                    <a:pt x="1355" y="1827"/>
                    <a:pt x="1154" y="1075"/>
                  </a:cubicBezTo>
                  <a:cubicBezTo>
                    <a:pt x="953" y="321"/>
                    <a:pt x="289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3"/>
            <p:cNvSpPr/>
            <p:nvPr/>
          </p:nvSpPr>
          <p:spPr>
            <a:xfrm>
              <a:off x="4566142" y="2681653"/>
              <a:ext cx="73327" cy="83854"/>
            </a:xfrm>
            <a:custGeom>
              <a:avLst/>
              <a:gdLst/>
              <a:ahLst/>
              <a:cxnLst/>
              <a:rect l="l" t="t" r="r" b="b"/>
              <a:pathLst>
                <a:path w="1623" h="1856" extrusionOk="0">
                  <a:moveTo>
                    <a:pt x="1355" y="1"/>
                  </a:moveTo>
                  <a:cubicBezTo>
                    <a:pt x="1354" y="1"/>
                    <a:pt x="763" y="32"/>
                    <a:pt x="382" y="621"/>
                  </a:cubicBezTo>
                  <a:cubicBezTo>
                    <a:pt x="1" y="1209"/>
                    <a:pt x="244" y="1854"/>
                    <a:pt x="244" y="1854"/>
                  </a:cubicBezTo>
                  <a:cubicBezTo>
                    <a:pt x="244" y="1854"/>
                    <a:pt x="259" y="1855"/>
                    <a:pt x="285" y="1855"/>
                  </a:cubicBezTo>
                  <a:cubicBezTo>
                    <a:pt x="430" y="1855"/>
                    <a:pt x="936" y="1818"/>
                    <a:pt x="1251" y="1331"/>
                  </a:cubicBezTo>
                  <a:cubicBezTo>
                    <a:pt x="1622" y="759"/>
                    <a:pt x="1355" y="1"/>
                    <a:pt x="1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3"/>
            <p:cNvSpPr/>
            <p:nvPr/>
          </p:nvSpPr>
          <p:spPr>
            <a:xfrm>
              <a:off x="4554938" y="2771334"/>
              <a:ext cx="77800" cy="69216"/>
            </a:xfrm>
            <a:custGeom>
              <a:avLst/>
              <a:gdLst/>
              <a:ahLst/>
              <a:cxnLst/>
              <a:rect l="l" t="t" r="r" b="b"/>
              <a:pathLst>
                <a:path w="1722" h="1532" extrusionOk="0">
                  <a:moveTo>
                    <a:pt x="1420" y="1"/>
                  </a:moveTo>
                  <a:cubicBezTo>
                    <a:pt x="1204" y="1"/>
                    <a:pt x="831" y="52"/>
                    <a:pt x="501" y="353"/>
                  </a:cubicBezTo>
                  <a:cubicBezTo>
                    <a:pt x="1" y="812"/>
                    <a:pt x="118" y="1483"/>
                    <a:pt x="118" y="1483"/>
                  </a:cubicBezTo>
                  <a:cubicBezTo>
                    <a:pt x="118" y="1483"/>
                    <a:pt x="266" y="1532"/>
                    <a:pt x="473" y="1532"/>
                  </a:cubicBezTo>
                  <a:cubicBezTo>
                    <a:pt x="694" y="1532"/>
                    <a:pt x="983" y="1476"/>
                    <a:pt x="1234" y="1246"/>
                  </a:cubicBezTo>
                  <a:cubicBezTo>
                    <a:pt x="1721" y="798"/>
                    <a:pt x="1603" y="15"/>
                    <a:pt x="1603" y="15"/>
                  </a:cubicBezTo>
                  <a:cubicBezTo>
                    <a:pt x="1603" y="15"/>
                    <a:pt x="1532" y="1"/>
                    <a:pt x="1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3"/>
            <p:cNvSpPr/>
            <p:nvPr/>
          </p:nvSpPr>
          <p:spPr>
            <a:xfrm>
              <a:off x="4531625" y="2852702"/>
              <a:ext cx="84622" cy="55797"/>
            </a:xfrm>
            <a:custGeom>
              <a:avLst/>
              <a:gdLst/>
              <a:ahLst/>
              <a:cxnLst/>
              <a:rect l="l" t="t" r="r" b="b"/>
              <a:pathLst>
                <a:path w="1873" h="1235" extrusionOk="0">
                  <a:moveTo>
                    <a:pt x="1185" y="0"/>
                  </a:moveTo>
                  <a:cubicBezTo>
                    <a:pt x="1031" y="0"/>
                    <a:pt x="861" y="25"/>
                    <a:pt x="687" y="94"/>
                  </a:cubicBezTo>
                  <a:cubicBezTo>
                    <a:pt x="66" y="339"/>
                    <a:pt x="1" y="990"/>
                    <a:pt x="1" y="990"/>
                  </a:cubicBezTo>
                  <a:cubicBezTo>
                    <a:pt x="1" y="990"/>
                    <a:pt x="341" y="1234"/>
                    <a:pt x="775" y="1234"/>
                  </a:cubicBezTo>
                  <a:cubicBezTo>
                    <a:pt x="903" y="1234"/>
                    <a:pt x="1038" y="1213"/>
                    <a:pt x="1176" y="1159"/>
                  </a:cubicBezTo>
                  <a:cubicBezTo>
                    <a:pt x="1780" y="920"/>
                    <a:pt x="1873" y="164"/>
                    <a:pt x="1873" y="164"/>
                  </a:cubicBezTo>
                  <a:cubicBezTo>
                    <a:pt x="1873" y="164"/>
                    <a:pt x="1580" y="0"/>
                    <a:pt x="1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4483555" y="2920245"/>
              <a:ext cx="89411" cy="53041"/>
            </a:xfrm>
            <a:custGeom>
              <a:avLst/>
              <a:gdLst/>
              <a:ahLst/>
              <a:cxnLst/>
              <a:rect l="l" t="t" r="r" b="b"/>
              <a:pathLst>
                <a:path w="1979" h="1174" extrusionOk="0">
                  <a:moveTo>
                    <a:pt x="1102" y="0"/>
                  </a:moveTo>
                  <a:cubicBezTo>
                    <a:pt x="1002" y="0"/>
                    <a:pt x="896" y="11"/>
                    <a:pt x="787" y="36"/>
                  </a:cubicBezTo>
                  <a:cubicBezTo>
                    <a:pt x="135" y="192"/>
                    <a:pt x="1" y="818"/>
                    <a:pt x="1" y="818"/>
                  </a:cubicBezTo>
                  <a:cubicBezTo>
                    <a:pt x="1" y="818"/>
                    <a:pt x="396" y="1173"/>
                    <a:pt x="914" y="1173"/>
                  </a:cubicBezTo>
                  <a:cubicBezTo>
                    <a:pt x="996" y="1173"/>
                    <a:pt x="1081" y="1164"/>
                    <a:pt x="1169" y="1144"/>
                  </a:cubicBezTo>
                  <a:cubicBezTo>
                    <a:pt x="1804" y="992"/>
                    <a:pt x="1979" y="267"/>
                    <a:pt x="1979" y="267"/>
                  </a:cubicBezTo>
                  <a:cubicBezTo>
                    <a:pt x="1979" y="267"/>
                    <a:pt x="1605" y="0"/>
                    <a:pt x="1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4429611" y="2639410"/>
              <a:ext cx="192964" cy="343007"/>
            </a:xfrm>
            <a:custGeom>
              <a:avLst/>
              <a:gdLst/>
              <a:ahLst/>
              <a:cxnLst/>
              <a:rect l="l" t="t" r="r" b="b"/>
              <a:pathLst>
                <a:path w="4271" h="7592" extrusionOk="0">
                  <a:moveTo>
                    <a:pt x="2534" y="1"/>
                  </a:moveTo>
                  <a:lnTo>
                    <a:pt x="2247" y="139"/>
                  </a:lnTo>
                  <a:cubicBezTo>
                    <a:pt x="2315" y="284"/>
                    <a:pt x="3847" y="3697"/>
                    <a:pt x="0" y="7290"/>
                  </a:cubicBezTo>
                  <a:lnTo>
                    <a:pt x="229" y="7591"/>
                  </a:lnTo>
                  <a:cubicBezTo>
                    <a:pt x="4271" y="3818"/>
                    <a:pt x="2553" y="39"/>
                    <a:pt x="2534" y="1"/>
                  </a:cubicBezTo>
                  <a:close/>
                </a:path>
              </a:pathLst>
            </a:custGeom>
            <a:solidFill>
              <a:srgbClr val="47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3999142" y="2931675"/>
              <a:ext cx="637174" cy="210494"/>
            </a:xfrm>
            <a:custGeom>
              <a:avLst/>
              <a:gdLst/>
              <a:ahLst/>
              <a:cxnLst/>
              <a:rect l="l" t="t" r="r" b="b"/>
              <a:pathLst>
                <a:path w="14103" h="4659" extrusionOk="0">
                  <a:moveTo>
                    <a:pt x="924" y="0"/>
                  </a:moveTo>
                  <a:cubicBezTo>
                    <a:pt x="617" y="1272"/>
                    <a:pt x="308" y="2546"/>
                    <a:pt x="1" y="3817"/>
                  </a:cubicBezTo>
                  <a:cubicBezTo>
                    <a:pt x="2317" y="4378"/>
                    <a:pt x="4685" y="4658"/>
                    <a:pt x="7052" y="4658"/>
                  </a:cubicBezTo>
                  <a:cubicBezTo>
                    <a:pt x="9419" y="4658"/>
                    <a:pt x="11786" y="4378"/>
                    <a:pt x="14102" y="3817"/>
                  </a:cubicBezTo>
                  <a:cubicBezTo>
                    <a:pt x="13952" y="3182"/>
                    <a:pt x="13801" y="2544"/>
                    <a:pt x="13651" y="1907"/>
                  </a:cubicBezTo>
                  <a:cubicBezTo>
                    <a:pt x="13494" y="1271"/>
                    <a:pt x="13336" y="637"/>
                    <a:pt x="13179" y="0"/>
                  </a:cubicBezTo>
                  <a:cubicBezTo>
                    <a:pt x="11166" y="487"/>
                    <a:pt x="9109" y="731"/>
                    <a:pt x="7052" y="731"/>
                  </a:cubicBezTo>
                  <a:cubicBezTo>
                    <a:pt x="4995" y="731"/>
                    <a:pt x="2937" y="487"/>
                    <a:pt x="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4611005" y="2967547"/>
              <a:ext cx="145525" cy="205298"/>
            </a:xfrm>
            <a:custGeom>
              <a:avLst/>
              <a:gdLst/>
              <a:ahLst/>
              <a:cxnLst/>
              <a:rect l="l" t="t" r="r" b="b"/>
              <a:pathLst>
                <a:path w="3221" h="4544" extrusionOk="0">
                  <a:moveTo>
                    <a:pt x="2008" y="0"/>
                  </a:moveTo>
                  <a:cubicBezTo>
                    <a:pt x="1441" y="183"/>
                    <a:pt x="870" y="349"/>
                    <a:pt x="298" y="495"/>
                  </a:cubicBezTo>
                  <a:cubicBezTo>
                    <a:pt x="370" y="772"/>
                    <a:pt x="443" y="1051"/>
                    <a:pt x="515" y="1329"/>
                  </a:cubicBezTo>
                  <a:cubicBezTo>
                    <a:pt x="672" y="1965"/>
                    <a:pt x="832" y="2600"/>
                    <a:pt x="989" y="3236"/>
                  </a:cubicBezTo>
                  <a:cubicBezTo>
                    <a:pt x="660" y="3320"/>
                    <a:pt x="331" y="3397"/>
                    <a:pt x="1" y="3470"/>
                  </a:cubicBezTo>
                  <a:lnTo>
                    <a:pt x="236" y="4544"/>
                  </a:lnTo>
                  <a:cubicBezTo>
                    <a:pt x="1241" y="4325"/>
                    <a:pt x="2237" y="4055"/>
                    <a:pt x="3221" y="3735"/>
                  </a:cubicBezTo>
                  <a:cubicBezTo>
                    <a:pt x="2849" y="3168"/>
                    <a:pt x="2489" y="2594"/>
                    <a:pt x="2138" y="2016"/>
                  </a:cubicBezTo>
                  <a:cubicBezTo>
                    <a:pt x="2104" y="1342"/>
                    <a:pt x="2061" y="671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3879056" y="2967547"/>
              <a:ext cx="145570" cy="205298"/>
            </a:xfrm>
            <a:custGeom>
              <a:avLst/>
              <a:gdLst/>
              <a:ahLst/>
              <a:cxnLst/>
              <a:rect l="l" t="t" r="r" b="b"/>
              <a:pathLst>
                <a:path w="3222" h="4544" extrusionOk="0">
                  <a:moveTo>
                    <a:pt x="1214" y="0"/>
                  </a:moveTo>
                  <a:cubicBezTo>
                    <a:pt x="1160" y="671"/>
                    <a:pt x="1116" y="1342"/>
                    <a:pt x="1084" y="2016"/>
                  </a:cubicBezTo>
                  <a:cubicBezTo>
                    <a:pt x="732" y="2594"/>
                    <a:pt x="371" y="3168"/>
                    <a:pt x="1" y="3735"/>
                  </a:cubicBezTo>
                  <a:cubicBezTo>
                    <a:pt x="985" y="4055"/>
                    <a:pt x="1981" y="4325"/>
                    <a:pt x="2985" y="4544"/>
                  </a:cubicBezTo>
                  <a:lnTo>
                    <a:pt x="3221" y="3470"/>
                  </a:lnTo>
                  <a:cubicBezTo>
                    <a:pt x="2890" y="3397"/>
                    <a:pt x="2562" y="3320"/>
                    <a:pt x="2233" y="3236"/>
                  </a:cubicBezTo>
                  <a:cubicBezTo>
                    <a:pt x="2390" y="2600"/>
                    <a:pt x="2548" y="1965"/>
                    <a:pt x="2705" y="1329"/>
                  </a:cubicBezTo>
                  <a:cubicBezTo>
                    <a:pt x="2779" y="1051"/>
                    <a:pt x="2851" y="772"/>
                    <a:pt x="2924" y="495"/>
                  </a:cubicBezTo>
                  <a:cubicBezTo>
                    <a:pt x="2350" y="349"/>
                    <a:pt x="1780" y="183"/>
                    <a:pt x="1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54"/>
          <p:cNvSpPr txBox="1">
            <a:spLocks noGrp="1"/>
          </p:cNvSpPr>
          <p:nvPr>
            <p:ph type="title"/>
          </p:nvPr>
        </p:nvSpPr>
        <p:spPr>
          <a:xfrm>
            <a:off x="-335400" y="420700"/>
            <a:ext cx="9814800" cy="14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chemeClr val="accent2"/>
                </a:solidFill>
              </a:rPr>
              <a:t>THOUSAND WORDS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55"/>
          <p:cNvSpPr/>
          <p:nvPr/>
        </p:nvSpPr>
        <p:spPr>
          <a:xfrm>
            <a:off x="2029830" y="242610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21AA84"/>
              </a:gs>
              <a:gs pos="100000">
                <a:srgbClr val="73737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SOCIAL </a:t>
            </a:r>
            <a:r>
              <a:rPr lang="en">
                <a:solidFill>
                  <a:schemeClr val="accent2"/>
                </a:solidFill>
              </a:rPr>
              <a:t>NETWORKING SITES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808" name="Google Shape;2808;p55"/>
          <p:cNvGrpSpPr/>
          <p:nvPr/>
        </p:nvGrpSpPr>
        <p:grpSpPr>
          <a:xfrm>
            <a:off x="3626689" y="1343003"/>
            <a:ext cx="1875925" cy="1343600"/>
            <a:chOff x="3626689" y="1343003"/>
            <a:chExt cx="1875925" cy="1343600"/>
          </a:xfrm>
        </p:grpSpPr>
        <p:sp>
          <p:nvSpPr>
            <p:cNvPr id="2809" name="Google Shape;2809;p55"/>
            <p:cNvSpPr/>
            <p:nvPr/>
          </p:nvSpPr>
          <p:spPr>
            <a:xfrm>
              <a:off x="4326257" y="2436193"/>
              <a:ext cx="476817" cy="250410"/>
            </a:xfrm>
            <a:custGeom>
              <a:avLst/>
              <a:gdLst/>
              <a:ahLst/>
              <a:cxnLst/>
              <a:rect l="l" t="t" r="r" b="b"/>
              <a:pathLst>
                <a:path w="11303" h="5936" extrusionOk="0">
                  <a:moveTo>
                    <a:pt x="1" y="1"/>
                  </a:moveTo>
                  <a:lnTo>
                    <a:pt x="5742" y="5935"/>
                  </a:lnTo>
                  <a:lnTo>
                    <a:pt x="1130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5"/>
            <p:cNvSpPr/>
            <p:nvPr/>
          </p:nvSpPr>
          <p:spPr>
            <a:xfrm>
              <a:off x="3626689" y="1343003"/>
              <a:ext cx="1875925" cy="1116173"/>
            </a:xfrm>
            <a:custGeom>
              <a:avLst/>
              <a:gdLst/>
              <a:ahLst/>
              <a:cxnLst/>
              <a:rect l="l" t="t" r="r" b="b"/>
              <a:pathLst>
                <a:path w="44469" h="26459" extrusionOk="0">
                  <a:moveTo>
                    <a:pt x="3591" y="0"/>
                  </a:moveTo>
                  <a:cubicBezTo>
                    <a:pt x="1596" y="0"/>
                    <a:pt x="1" y="1608"/>
                    <a:pt x="1" y="3590"/>
                  </a:cubicBezTo>
                  <a:lnTo>
                    <a:pt x="1" y="22869"/>
                  </a:lnTo>
                  <a:cubicBezTo>
                    <a:pt x="1" y="24863"/>
                    <a:pt x="1596" y="26458"/>
                    <a:pt x="3591" y="26458"/>
                  </a:cubicBezTo>
                  <a:lnTo>
                    <a:pt x="40879" y="26458"/>
                  </a:lnTo>
                  <a:cubicBezTo>
                    <a:pt x="42873" y="26458"/>
                    <a:pt x="44468" y="24863"/>
                    <a:pt x="44468" y="22869"/>
                  </a:cubicBezTo>
                  <a:lnTo>
                    <a:pt x="44468" y="3590"/>
                  </a:lnTo>
                  <a:cubicBezTo>
                    <a:pt x="44468" y="1608"/>
                    <a:pt x="42873" y="0"/>
                    <a:pt x="40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1" name="Google Shape;2811;p55"/>
          <p:cNvSpPr/>
          <p:nvPr/>
        </p:nvSpPr>
        <p:spPr>
          <a:xfrm>
            <a:off x="1330262" y="133291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21AA84"/>
              </a:gs>
              <a:gs pos="100000">
                <a:srgbClr val="73737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2" name="Google Shape;2812;p55"/>
          <p:cNvGrpSpPr/>
          <p:nvPr/>
        </p:nvGrpSpPr>
        <p:grpSpPr>
          <a:xfrm>
            <a:off x="5973964" y="1342990"/>
            <a:ext cx="1875925" cy="1343600"/>
            <a:chOff x="5973964" y="1342990"/>
            <a:chExt cx="1875925" cy="1343600"/>
          </a:xfrm>
        </p:grpSpPr>
        <p:sp>
          <p:nvSpPr>
            <p:cNvPr id="2813" name="Google Shape;2813;p55"/>
            <p:cNvSpPr/>
            <p:nvPr/>
          </p:nvSpPr>
          <p:spPr>
            <a:xfrm>
              <a:off x="6673532" y="2436180"/>
              <a:ext cx="476817" cy="250410"/>
            </a:xfrm>
            <a:custGeom>
              <a:avLst/>
              <a:gdLst/>
              <a:ahLst/>
              <a:cxnLst/>
              <a:rect l="l" t="t" r="r" b="b"/>
              <a:pathLst>
                <a:path w="11303" h="5936" extrusionOk="0">
                  <a:moveTo>
                    <a:pt x="1" y="1"/>
                  </a:moveTo>
                  <a:lnTo>
                    <a:pt x="5742" y="5935"/>
                  </a:lnTo>
                  <a:lnTo>
                    <a:pt x="1130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5"/>
            <p:cNvSpPr/>
            <p:nvPr/>
          </p:nvSpPr>
          <p:spPr>
            <a:xfrm>
              <a:off x="5973964" y="1342990"/>
              <a:ext cx="1875925" cy="1116173"/>
            </a:xfrm>
            <a:custGeom>
              <a:avLst/>
              <a:gdLst/>
              <a:ahLst/>
              <a:cxnLst/>
              <a:rect l="l" t="t" r="r" b="b"/>
              <a:pathLst>
                <a:path w="44469" h="26459" extrusionOk="0">
                  <a:moveTo>
                    <a:pt x="3591" y="0"/>
                  </a:moveTo>
                  <a:cubicBezTo>
                    <a:pt x="1596" y="0"/>
                    <a:pt x="1" y="1608"/>
                    <a:pt x="1" y="3590"/>
                  </a:cubicBezTo>
                  <a:lnTo>
                    <a:pt x="1" y="22869"/>
                  </a:lnTo>
                  <a:cubicBezTo>
                    <a:pt x="1" y="24863"/>
                    <a:pt x="1596" y="26458"/>
                    <a:pt x="3591" y="26458"/>
                  </a:cubicBezTo>
                  <a:lnTo>
                    <a:pt x="40879" y="26458"/>
                  </a:lnTo>
                  <a:cubicBezTo>
                    <a:pt x="42873" y="26458"/>
                    <a:pt x="44468" y="24863"/>
                    <a:pt x="44468" y="22869"/>
                  </a:cubicBezTo>
                  <a:lnTo>
                    <a:pt x="44468" y="3590"/>
                  </a:lnTo>
                  <a:cubicBezTo>
                    <a:pt x="44468" y="1608"/>
                    <a:pt x="42873" y="0"/>
                    <a:pt x="408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55"/>
          <p:cNvGrpSpPr/>
          <p:nvPr/>
        </p:nvGrpSpPr>
        <p:grpSpPr>
          <a:xfrm>
            <a:off x="2033581" y="2780144"/>
            <a:ext cx="480688" cy="472667"/>
            <a:chOff x="2866317" y="3817357"/>
            <a:chExt cx="362920" cy="356865"/>
          </a:xfrm>
        </p:grpSpPr>
        <p:sp>
          <p:nvSpPr>
            <p:cNvPr id="2816" name="Google Shape;2816;p5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55"/>
          <p:cNvGrpSpPr/>
          <p:nvPr/>
        </p:nvGrpSpPr>
        <p:grpSpPr>
          <a:xfrm>
            <a:off x="4338109" y="2784359"/>
            <a:ext cx="470564" cy="461873"/>
            <a:chOff x="3763184" y="3817357"/>
            <a:chExt cx="363314" cy="356576"/>
          </a:xfrm>
        </p:grpSpPr>
        <p:sp>
          <p:nvSpPr>
            <p:cNvPr id="2820" name="Google Shape;2820;p5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55"/>
          <p:cNvGrpSpPr/>
          <p:nvPr/>
        </p:nvGrpSpPr>
        <p:grpSpPr>
          <a:xfrm>
            <a:off x="6681366" y="2785964"/>
            <a:ext cx="469217" cy="461018"/>
            <a:chOff x="4211985" y="3817357"/>
            <a:chExt cx="362947" cy="356576"/>
          </a:xfrm>
        </p:grpSpPr>
        <p:sp>
          <p:nvSpPr>
            <p:cNvPr id="2826" name="Google Shape;2826;p55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5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5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9" name="Google Shape;2829;p55"/>
          <p:cNvSpPr txBox="1">
            <a:spLocks noGrp="1"/>
          </p:cNvSpPr>
          <p:nvPr>
            <p:ph type="title"/>
          </p:nvPr>
        </p:nvSpPr>
        <p:spPr>
          <a:xfrm>
            <a:off x="1137138" y="34131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JUPITER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2830" name="Google Shape;2830;p55"/>
          <p:cNvSpPr txBox="1">
            <a:spLocks noGrp="1"/>
          </p:cNvSpPr>
          <p:nvPr>
            <p:ph type="subTitle" idx="4294967295"/>
          </p:nvPr>
        </p:nvSpPr>
        <p:spPr>
          <a:xfrm>
            <a:off x="1135750" y="3830267"/>
            <a:ext cx="22401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It’s the biggest planet in the</a:t>
            </a:r>
            <a:r>
              <a:rPr lang="en"/>
              <a:t> </a:t>
            </a:r>
            <a:r>
              <a:rPr lang="en" sz="1400"/>
              <a:t>Solar System</a:t>
            </a:r>
            <a:endParaRPr sz="1400"/>
          </a:p>
        </p:txBody>
      </p:sp>
      <p:sp>
        <p:nvSpPr>
          <p:cNvPr id="2831" name="Google Shape;2831;p55"/>
          <p:cNvSpPr txBox="1">
            <a:spLocks noGrp="1"/>
          </p:cNvSpPr>
          <p:nvPr>
            <p:ph type="title" idx="4294967295"/>
          </p:nvPr>
        </p:nvSpPr>
        <p:spPr>
          <a:xfrm>
            <a:off x="3442915" y="34131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SATURN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2832" name="Google Shape;2832;p55"/>
          <p:cNvSpPr txBox="1">
            <a:spLocks noGrp="1"/>
          </p:cNvSpPr>
          <p:nvPr>
            <p:ph type="subTitle" idx="4294967295"/>
          </p:nvPr>
        </p:nvSpPr>
        <p:spPr>
          <a:xfrm>
            <a:off x="3441527" y="3830267"/>
            <a:ext cx="22401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the only planet with rings</a:t>
            </a:r>
            <a:endParaRPr sz="1400"/>
          </a:p>
        </p:txBody>
      </p:sp>
      <p:sp>
        <p:nvSpPr>
          <p:cNvPr id="2833" name="Google Shape;2833;p55"/>
          <p:cNvSpPr txBox="1">
            <a:spLocks noGrp="1"/>
          </p:cNvSpPr>
          <p:nvPr>
            <p:ph type="title" idx="4294967295"/>
          </p:nvPr>
        </p:nvSpPr>
        <p:spPr>
          <a:xfrm>
            <a:off x="5769539" y="34116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NEPTUNE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2834" name="Google Shape;2834;p55"/>
          <p:cNvSpPr txBox="1">
            <a:spLocks noGrp="1"/>
          </p:cNvSpPr>
          <p:nvPr>
            <p:ph type="subTitle" idx="4294967295"/>
          </p:nvPr>
        </p:nvSpPr>
        <p:spPr>
          <a:xfrm>
            <a:off x="5768151" y="3824899"/>
            <a:ext cx="22401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Neptune is the farthest planet from the Sun</a:t>
            </a:r>
            <a:endParaRPr sz="1400"/>
          </a:p>
        </p:txBody>
      </p:sp>
      <p:sp>
        <p:nvSpPr>
          <p:cNvPr id="2835" name="Google Shape;2835;p55"/>
          <p:cNvSpPr txBox="1"/>
          <p:nvPr/>
        </p:nvSpPr>
        <p:spPr>
          <a:xfrm>
            <a:off x="1641300" y="1621952"/>
            <a:ext cx="117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50%</a:t>
            </a:r>
            <a:endParaRPr sz="3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6" name="Google Shape;2836;p55"/>
          <p:cNvSpPr txBox="1"/>
          <p:nvPr/>
        </p:nvSpPr>
        <p:spPr>
          <a:xfrm>
            <a:off x="4023163" y="1621951"/>
            <a:ext cx="117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90%</a:t>
            </a:r>
            <a:endParaRPr sz="3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7" name="Google Shape;2837;p55"/>
          <p:cNvSpPr txBox="1"/>
          <p:nvPr/>
        </p:nvSpPr>
        <p:spPr>
          <a:xfrm>
            <a:off x="6323925" y="1635352"/>
            <a:ext cx="117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20%</a:t>
            </a:r>
            <a:endParaRPr sz="3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Principal jogadora de </a:t>
            </a:r>
            <a:r>
              <a:rPr lang="pt-BR" dirty="0" err="1">
                <a:solidFill>
                  <a:schemeClr val="bg1"/>
                </a:solidFill>
              </a:rPr>
              <a:t>volêi</a:t>
            </a:r>
            <a:r>
              <a:rPr lang="pt-BR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843" name="Google Shape;2843;p56"/>
          <p:cNvGrpSpPr/>
          <p:nvPr/>
        </p:nvGrpSpPr>
        <p:grpSpPr>
          <a:xfrm>
            <a:off x="3760013" y="1173550"/>
            <a:ext cx="2039873" cy="3544270"/>
            <a:chOff x="3738900" y="1181750"/>
            <a:chExt cx="2039873" cy="3544270"/>
          </a:xfrm>
        </p:grpSpPr>
        <p:sp>
          <p:nvSpPr>
            <p:cNvPr id="2844" name="Google Shape;2844;p56"/>
            <p:cNvSpPr/>
            <p:nvPr/>
          </p:nvSpPr>
          <p:spPr>
            <a:xfrm>
              <a:off x="3738900" y="4402923"/>
              <a:ext cx="2039873" cy="323097"/>
            </a:xfrm>
            <a:custGeom>
              <a:avLst/>
              <a:gdLst/>
              <a:ahLst/>
              <a:cxnLst/>
              <a:rect l="l" t="t" r="r" b="b"/>
              <a:pathLst>
                <a:path w="15355" h="2432" extrusionOk="0">
                  <a:moveTo>
                    <a:pt x="8831" y="1"/>
                  </a:moveTo>
                  <a:cubicBezTo>
                    <a:pt x="8447" y="1"/>
                    <a:pt x="8054" y="7"/>
                    <a:pt x="7653" y="21"/>
                  </a:cubicBezTo>
                  <a:cubicBezTo>
                    <a:pt x="3389" y="160"/>
                    <a:pt x="1" y="1052"/>
                    <a:pt x="72" y="1698"/>
                  </a:cubicBezTo>
                  <a:cubicBezTo>
                    <a:pt x="127" y="2217"/>
                    <a:pt x="2290" y="2431"/>
                    <a:pt x="5259" y="2431"/>
                  </a:cubicBezTo>
                  <a:cubicBezTo>
                    <a:pt x="6036" y="2431"/>
                    <a:pt x="6868" y="2417"/>
                    <a:pt x="7732" y="2389"/>
                  </a:cubicBezTo>
                  <a:cubicBezTo>
                    <a:pt x="11899" y="2246"/>
                    <a:pt x="15304" y="1848"/>
                    <a:pt x="15329" y="1191"/>
                  </a:cubicBezTo>
                  <a:cubicBezTo>
                    <a:pt x="15355" y="603"/>
                    <a:pt x="12534" y="1"/>
                    <a:pt x="8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5" name="Google Shape;2845;p56"/>
            <p:cNvGrpSpPr/>
            <p:nvPr/>
          </p:nvGrpSpPr>
          <p:grpSpPr>
            <a:xfrm>
              <a:off x="3738900" y="1181750"/>
              <a:ext cx="1657348" cy="3400625"/>
              <a:chOff x="3738900" y="1181750"/>
              <a:chExt cx="1657348" cy="3400625"/>
            </a:xfrm>
          </p:grpSpPr>
          <p:sp>
            <p:nvSpPr>
              <p:cNvPr id="2846" name="Google Shape;2846;p56"/>
              <p:cNvSpPr/>
              <p:nvPr/>
            </p:nvSpPr>
            <p:spPr>
              <a:xfrm>
                <a:off x="4311393" y="2752319"/>
                <a:ext cx="579174" cy="165370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2302" extrusionOk="0">
                    <a:moveTo>
                      <a:pt x="8062" y="596"/>
                    </a:moveTo>
                    <a:cubicBezTo>
                      <a:pt x="8062" y="596"/>
                      <a:pt x="6644" y="1873"/>
                      <a:pt x="3269" y="2080"/>
                    </a:cubicBezTo>
                    <a:cubicBezTo>
                      <a:pt x="1948" y="2162"/>
                      <a:pt x="850" y="2239"/>
                      <a:pt x="0" y="2302"/>
                    </a:cubicBezTo>
                    <a:cubicBezTo>
                      <a:pt x="247" y="711"/>
                      <a:pt x="722" y="1"/>
                      <a:pt x="7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6"/>
              <p:cNvSpPr/>
              <p:nvPr/>
            </p:nvSpPr>
            <p:spPr>
              <a:xfrm>
                <a:off x="4824761" y="3428407"/>
                <a:ext cx="339803" cy="973039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13545" extrusionOk="0">
                    <a:moveTo>
                      <a:pt x="2265" y="0"/>
                    </a:moveTo>
                    <a:lnTo>
                      <a:pt x="1" y="857"/>
                    </a:lnTo>
                    <a:cubicBezTo>
                      <a:pt x="1" y="857"/>
                      <a:pt x="94" y="1150"/>
                      <a:pt x="250" y="1653"/>
                    </a:cubicBezTo>
                    <a:cubicBezTo>
                      <a:pt x="450" y="2291"/>
                      <a:pt x="750" y="3268"/>
                      <a:pt x="1093" y="4406"/>
                    </a:cubicBezTo>
                    <a:cubicBezTo>
                      <a:pt x="1976" y="7372"/>
                      <a:pt x="3124" y="11443"/>
                      <a:pt x="3426" y="13545"/>
                    </a:cubicBezTo>
                    <a:cubicBezTo>
                      <a:pt x="3426" y="13545"/>
                      <a:pt x="4250" y="13545"/>
                      <a:pt x="4730" y="13331"/>
                    </a:cubicBezTo>
                    <a:cubicBezTo>
                      <a:pt x="4730" y="13331"/>
                      <a:pt x="3730" y="6743"/>
                      <a:pt x="3288" y="3766"/>
                    </a:cubicBezTo>
                    <a:cubicBezTo>
                      <a:pt x="3181" y="3030"/>
                      <a:pt x="3107" y="2512"/>
                      <a:pt x="3091" y="2375"/>
                    </a:cubicBezTo>
                    <a:cubicBezTo>
                      <a:pt x="3071" y="2188"/>
                      <a:pt x="3002" y="1934"/>
                      <a:pt x="2911" y="1658"/>
                    </a:cubicBezTo>
                    <a:cubicBezTo>
                      <a:pt x="2666" y="904"/>
                      <a:pt x="2265" y="0"/>
                      <a:pt x="2265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6"/>
              <p:cNvSpPr/>
              <p:nvPr/>
            </p:nvSpPr>
            <p:spPr>
              <a:xfrm>
                <a:off x="4273389" y="3428407"/>
                <a:ext cx="243107" cy="973039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3545" extrusionOk="0">
                    <a:moveTo>
                      <a:pt x="1117" y="0"/>
                    </a:moveTo>
                    <a:cubicBezTo>
                      <a:pt x="1117" y="0"/>
                      <a:pt x="370" y="1681"/>
                      <a:pt x="289" y="2375"/>
                    </a:cubicBezTo>
                    <a:cubicBezTo>
                      <a:pt x="283" y="2434"/>
                      <a:pt x="275" y="2561"/>
                      <a:pt x="265" y="2746"/>
                    </a:cubicBezTo>
                    <a:cubicBezTo>
                      <a:pt x="257" y="2964"/>
                      <a:pt x="246" y="3261"/>
                      <a:pt x="236" y="3614"/>
                    </a:cubicBezTo>
                    <a:cubicBezTo>
                      <a:pt x="140" y="6511"/>
                      <a:pt x="0" y="13331"/>
                      <a:pt x="0" y="13331"/>
                    </a:cubicBezTo>
                    <a:cubicBezTo>
                      <a:pt x="480" y="13545"/>
                      <a:pt x="1308" y="13545"/>
                      <a:pt x="1308" y="13545"/>
                    </a:cubicBezTo>
                    <a:cubicBezTo>
                      <a:pt x="1609" y="11430"/>
                      <a:pt x="2288" y="7327"/>
                      <a:pt x="2788" y="4358"/>
                    </a:cubicBezTo>
                    <a:cubicBezTo>
                      <a:pt x="2968" y="3290"/>
                      <a:pt x="3125" y="2370"/>
                      <a:pt x="3231" y="1740"/>
                    </a:cubicBezTo>
                    <a:cubicBezTo>
                      <a:pt x="3327" y="1183"/>
                      <a:pt x="3383" y="857"/>
                      <a:pt x="3383" y="857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6"/>
              <p:cNvSpPr/>
              <p:nvPr/>
            </p:nvSpPr>
            <p:spPr>
              <a:xfrm>
                <a:off x="4824761" y="3428407"/>
                <a:ext cx="209198" cy="119107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58" extrusionOk="0">
                    <a:moveTo>
                      <a:pt x="2265" y="0"/>
                    </a:moveTo>
                    <a:lnTo>
                      <a:pt x="1" y="857"/>
                    </a:lnTo>
                    <a:cubicBezTo>
                      <a:pt x="1" y="857"/>
                      <a:pt x="94" y="1150"/>
                      <a:pt x="250" y="1653"/>
                    </a:cubicBezTo>
                    <a:cubicBezTo>
                      <a:pt x="359" y="1625"/>
                      <a:pt x="933" y="1488"/>
                      <a:pt x="1646" y="1488"/>
                    </a:cubicBezTo>
                    <a:cubicBezTo>
                      <a:pt x="2043" y="1488"/>
                      <a:pt x="2484" y="1530"/>
                      <a:pt x="2911" y="1658"/>
                    </a:cubicBezTo>
                    <a:cubicBezTo>
                      <a:pt x="2666" y="904"/>
                      <a:pt x="2265" y="0"/>
                      <a:pt x="2265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6"/>
              <p:cNvSpPr/>
              <p:nvPr/>
            </p:nvSpPr>
            <p:spPr>
              <a:xfrm>
                <a:off x="4292355" y="3428407"/>
                <a:ext cx="224141" cy="19733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747" extrusionOk="0">
                    <a:moveTo>
                      <a:pt x="853" y="0"/>
                    </a:moveTo>
                    <a:cubicBezTo>
                      <a:pt x="853" y="0"/>
                      <a:pt x="106" y="1681"/>
                      <a:pt x="25" y="2375"/>
                    </a:cubicBezTo>
                    <a:cubicBezTo>
                      <a:pt x="19" y="2434"/>
                      <a:pt x="11" y="2561"/>
                      <a:pt x="1" y="2746"/>
                    </a:cubicBezTo>
                    <a:cubicBezTo>
                      <a:pt x="355" y="2440"/>
                      <a:pt x="1204" y="1917"/>
                      <a:pt x="2967" y="1740"/>
                    </a:cubicBezTo>
                    <a:cubicBezTo>
                      <a:pt x="3063" y="1183"/>
                      <a:pt x="3119" y="857"/>
                      <a:pt x="3119" y="857"/>
                    </a:cubicBez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6"/>
              <p:cNvSpPr/>
              <p:nvPr/>
            </p:nvSpPr>
            <p:spPr>
              <a:xfrm>
                <a:off x="4297959" y="2752319"/>
                <a:ext cx="720196" cy="781664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10881" extrusionOk="0">
                    <a:moveTo>
                      <a:pt x="10024" y="10132"/>
                    </a:moveTo>
                    <a:cubicBezTo>
                      <a:pt x="8665" y="10880"/>
                      <a:pt x="7093" y="10798"/>
                      <a:pt x="7093" y="10798"/>
                    </a:cubicBezTo>
                    <a:lnTo>
                      <a:pt x="4720" y="3626"/>
                    </a:lnTo>
                    <a:lnTo>
                      <a:pt x="4494" y="3640"/>
                    </a:lnTo>
                    <a:cubicBezTo>
                      <a:pt x="4305" y="4202"/>
                      <a:pt x="3041" y="10798"/>
                      <a:pt x="3041" y="10798"/>
                    </a:cubicBezTo>
                    <a:lnTo>
                      <a:pt x="41" y="10478"/>
                    </a:lnTo>
                    <a:cubicBezTo>
                      <a:pt x="41" y="10478"/>
                      <a:pt x="0" y="7002"/>
                      <a:pt x="41" y="4121"/>
                    </a:cubicBezTo>
                    <a:cubicBezTo>
                      <a:pt x="47" y="3511"/>
                      <a:pt x="96" y="2904"/>
                      <a:pt x="187" y="2302"/>
                    </a:cubicBezTo>
                    <a:cubicBezTo>
                      <a:pt x="434" y="711"/>
                      <a:pt x="909" y="1"/>
                      <a:pt x="909" y="1"/>
                    </a:cubicBezTo>
                    <a:lnTo>
                      <a:pt x="8249" y="596"/>
                    </a:lnTo>
                    <a:cubicBezTo>
                      <a:pt x="9530" y="3206"/>
                      <a:pt x="10024" y="10132"/>
                      <a:pt x="10024" y="10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6"/>
              <p:cNvSpPr/>
              <p:nvPr/>
            </p:nvSpPr>
            <p:spPr>
              <a:xfrm>
                <a:off x="3870008" y="1995196"/>
                <a:ext cx="513153" cy="221116"/>
              </a:xfrm>
              <a:custGeom>
                <a:avLst/>
                <a:gdLst/>
                <a:ahLst/>
                <a:cxnLst/>
                <a:rect l="l" t="t" r="r" b="b"/>
                <a:pathLst>
                  <a:path w="7143" h="3078" extrusionOk="0">
                    <a:moveTo>
                      <a:pt x="7143" y="1"/>
                    </a:moveTo>
                    <a:cubicBezTo>
                      <a:pt x="7143" y="1"/>
                      <a:pt x="2319" y="408"/>
                      <a:pt x="1301" y="1106"/>
                    </a:cubicBezTo>
                    <a:cubicBezTo>
                      <a:pt x="284" y="1803"/>
                      <a:pt x="0" y="2519"/>
                      <a:pt x="781" y="2846"/>
                    </a:cubicBezTo>
                    <a:cubicBezTo>
                      <a:pt x="1177" y="3011"/>
                      <a:pt x="1675" y="3077"/>
                      <a:pt x="2217" y="3077"/>
                    </a:cubicBezTo>
                    <a:cubicBezTo>
                      <a:pt x="4340" y="3077"/>
                      <a:pt x="7143" y="2065"/>
                      <a:pt x="7143" y="2065"/>
                    </a:cubicBezTo>
                    <a:lnTo>
                      <a:pt x="7143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6"/>
              <p:cNvSpPr/>
              <p:nvPr/>
            </p:nvSpPr>
            <p:spPr>
              <a:xfrm>
                <a:off x="4214624" y="1773928"/>
                <a:ext cx="910788" cy="1125478"/>
              </a:xfrm>
              <a:custGeom>
                <a:avLst/>
                <a:gdLst/>
                <a:ahLst/>
                <a:cxnLst/>
                <a:rect l="l" t="t" r="r" b="b"/>
                <a:pathLst>
                  <a:path w="12678" h="15667" extrusionOk="0">
                    <a:moveTo>
                      <a:pt x="12677" y="2279"/>
                    </a:moveTo>
                    <a:cubicBezTo>
                      <a:pt x="12677" y="2279"/>
                      <a:pt x="12336" y="2619"/>
                      <a:pt x="11931" y="3045"/>
                    </a:cubicBezTo>
                    <a:cubicBezTo>
                      <a:pt x="11385" y="3619"/>
                      <a:pt x="10728" y="4350"/>
                      <a:pt x="10653" y="4611"/>
                    </a:cubicBezTo>
                    <a:cubicBezTo>
                      <a:pt x="10556" y="4935"/>
                      <a:pt x="9964" y="9682"/>
                      <a:pt x="9634" y="12378"/>
                    </a:cubicBezTo>
                    <a:cubicBezTo>
                      <a:pt x="9500" y="13462"/>
                      <a:pt x="9409" y="14213"/>
                      <a:pt x="9409" y="14213"/>
                    </a:cubicBezTo>
                    <a:cubicBezTo>
                      <a:pt x="9409" y="14213"/>
                      <a:pt x="6340" y="15666"/>
                      <a:pt x="1843" y="14070"/>
                    </a:cubicBezTo>
                    <a:cubicBezTo>
                      <a:pt x="1843" y="14070"/>
                      <a:pt x="1947" y="13164"/>
                      <a:pt x="2018" y="11911"/>
                    </a:cubicBezTo>
                    <a:cubicBezTo>
                      <a:pt x="2108" y="10307"/>
                      <a:pt x="2143" y="8134"/>
                      <a:pt x="1833" y="6572"/>
                    </a:cubicBezTo>
                    <a:cubicBezTo>
                      <a:pt x="1793" y="6367"/>
                      <a:pt x="1746" y="6175"/>
                      <a:pt x="1694" y="5994"/>
                    </a:cubicBezTo>
                    <a:lnTo>
                      <a:pt x="1" y="5881"/>
                    </a:lnTo>
                    <a:lnTo>
                      <a:pt x="264" y="3081"/>
                    </a:lnTo>
                    <a:cubicBezTo>
                      <a:pt x="1457" y="2959"/>
                      <a:pt x="4969" y="2515"/>
                      <a:pt x="4969" y="2515"/>
                    </a:cubicBezTo>
                    <a:cubicBezTo>
                      <a:pt x="4969" y="2515"/>
                      <a:pt x="4973" y="3634"/>
                      <a:pt x="5990" y="3634"/>
                    </a:cubicBezTo>
                    <a:cubicBezTo>
                      <a:pt x="6952" y="3634"/>
                      <a:pt x="7118" y="2386"/>
                      <a:pt x="7118" y="2386"/>
                    </a:cubicBezTo>
                    <a:cubicBezTo>
                      <a:pt x="7118" y="2386"/>
                      <a:pt x="8945" y="1999"/>
                      <a:pt x="10065" y="1066"/>
                    </a:cubicBezTo>
                    <a:cubicBezTo>
                      <a:pt x="11184" y="134"/>
                      <a:pt x="11492" y="1"/>
                      <a:pt x="11492" y="1"/>
                    </a:cubicBezTo>
                    <a:cubicBezTo>
                      <a:pt x="11492" y="1"/>
                      <a:pt x="11747" y="352"/>
                      <a:pt x="12027" y="824"/>
                    </a:cubicBezTo>
                    <a:cubicBezTo>
                      <a:pt x="12291" y="1267"/>
                      <a:pt x="12575" y="1819"/>
                      <a:pt x="12677" y="22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6"/>
              <p:cNvSpPr/>
              <p:nvPr/>
            </p:nvSpPr>
            <p:spPr>
              <a:xfrm rot="-1867108">
                <a:off x="4559822" y="1702967"/>
                <a:ext cx="43414" cy="434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05" y="0"/>
                      <a:pt x="1" y="106"/>
                      <a:pt x="1" y="234"/>
                    </a:cubicBezTo>
                    <a:cubicBezTo>
                      <a:pt x="1" y="364"/>
                      <a:pt x="105" y="468"/>
                      <a:pt x="235" y="468"/>
                    </a:cubicBezTo>
                    <a:cubicBezTo>
                      <a:pt x="363" y="468"/>
                      <a:pt x="469" y="364"/>
                      <a:pt x="469" y="234"/>
                    </a:cubicBezTo>
                    <a:cubicBezTo>
                      <a:pt x="469" y="106"/>
                      <a:pt x="363" y="0"/>
                      <a:pt x="2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6"/>
              <p:cNvSpPr/>
              <p:nvPr/>
            </p:nvSpPr>
            <p:spPr>
              <a:xfrm rot="-1867108">
                <a:off x="4727439" y="1702967"/>
                <a:ext cx="43414" cy="434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1"/>
                    </a:moveTo>
                    <a:cubicBezTo>
                      <a:pt x="105" y="1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4" y="469"/>
                      <a:pt x="468" y="364"/>
                      <a:pt x="468" y="235"/>
                    </a:cubicBezTo>
                    <a:cubicBezTo>
                      <a:pt x="468" y="105"/>
                      <a:pt x="364" y="1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6"/>
              <p:cNvSpPr/>
              <p:nvPr/>
            </p:nvSpPr>
            <p:spPr>
              <a:xfrm>
                <a:off x="4903138" y="3698957"/>
                <a:ext cx="261498" cy="702499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9779" extrusionOk="0">
                    <a:moveTo>
                      <a:pt x="2197" y="0"/>
                    </a:moveTo>
                    <a:lnTo>
                      <a:pt x="0" y="640"/>
                    </a:lnTo>
                    <a:cubicBezTo>
                      <a:pt x="885" y="3606"/>
                      <a:pt x="2034" y="7677"/>
                      <a:pt x="2334" y="9779"/>
                    </a:cubicBezTo>
                    <a:cubicBezTo>
                      <a:pt x="2334" y="9779"/>
                      <a:pt x="3159" y="9779"/>
                      <a:pt x="3640" y="9565"/>
                    </a:cubicBezTo>
                    <a:cubicBezTo>
                      <a:pt x="3640" y="9565"/>
                      <a:pt x="2638" y="2975"/>
                      <a:pt x="2197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6"/>
              <p:cNvSpPr/>
              <p:nvPr/>
            </p:nvSpPr>
            <p:spPr>
              <a:xfrm>
                <a:off x="5032594" y="4356295"/>
                <a:ext cx="363654" cy="226073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3147" extrusionOk="0">
                    <a:moveTo>
                      <a:pt x="1838" y="1"/>
                    </a:moveTo>
                    <a:cubicBezTo>
                      <a:pt x="1838" y="1"/>
                      <a:pt x="1605" y="131"/>
                      <a:pt x="1223" y="221"/>
                    </a:cubicBezTo>
                    <a:cubicBezTo>
                      <a:pt x="980" y="281"/>
                      <a:pt x="732" y="310"/>
                      <a:pt x="483" y="310"/>
                    </a:cubicBezTo>
                    <a:cubicBezTo>
                      <a:pt x="483" y="310"/>
                      <a:pt x="305" y="1163"/>
                      <a:pt x="224" y="1775"/>
                    </a:cubicBezTo>
                    <a:cubicBezTo>
                      <a:pt x="161" y="2279"/>
                      <a:pt x="21" y="2486"/>
                      <a:pt x="4" y="2872"/>
                    </a:cubicBezTo>
                    <a:cubicBezTo>
                      <a:pt x="1" y="2963"/>
                      <a:pt x="3" y="3056"/>
                      <a:pt x="11" y="3147"/>
                    </a:cubicBezTo>
                    <a:lnTo>
                      <a:pt x="5050" y="3147"/>
                    </a:lnTo>
                    <a:cubicBezTo>
                      <a:pt x="5061" y="3056"/>
                      <a:pt x="5057" y="2963"/>
                      <a:pt x="5038" y="2874"/>
                    </a:cubicBezTo>
                    <a:cubicBezTo>
                      <a:pt x="4973" y="2555"/>
                      <a:pt x="4693" y="2051"/>
                      <a:pt x="3610" y="1908"/>
                    </a:cubicBezTo>
                    <a:lnTo>
                      <a:pt x="2530" y="896"/>
                    </a:lnTo>
                    <a:cubicBezTo>
                      <a:pt x="2530" y="896"/>
                      <a:pt x="2157" y="669"/>
                      <a:pt x="1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6"/>
              <p:cNvSpPr/>
              <p:nvPr/>
            </p:nvSpPr>
            <p:spPr>
              <a:xfrm>
                <a:off x="5032594" y="4555220"/>
                <a:ext cx="363654" cy="27155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378" extrusionOk="0">
                    <a:moveTo>
                      <a:pt x="1241" y="1"/>
                    </a:moveTo>
                    <a:cubicBezTo>
                      <a:pt x="1241" y="1"/>
                      <a:pt x="541" y="103"/>
                      <a:pt x="4" y="103"/>
                    </a:cubicBezTo>
                    <a:cubicBezTo>
                      <a:pt x="1" y="194"/>
                      <a:pt x="3" y="287"/>
                      <a:pt x="11" y="378"/>
                    </a:cubicBezTo>
                    <a:lnTo>
                      <a:pt x="5050" y="378"/>
                    </a:lnTo>
                    <a:cubicBezTo>
                      <a:pt x="5061" y="287"/>
                      <a:pt x="5057" y="193"/>
                      <a:pt x="5038" y="103"/>
                    </a:cubicBezTo>
                    <a:lnTo>
                      <a:pt x="1996" y="103"/>
                    </a:lnTo>
                    <a:cubicBezTo>
                      <a:pt x="1296" y="103"/>
                      <a:pt x="1241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6"/>
              <p:cNvSpPr/>
              <p:nvPr/>
            </p:nvSpPr>
            <p:spPr>
              <a:xfrm>
                <a:off x="5120382" y="4356295"/>
                <a:ext cx="171554" cy="14791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059" extrusionOk="0">
                    <a:moveTo>
                      <a:pt x="616" y="1"/>
                    </a:moveTo>
                    <a:cubicBezTo>
                      <a:pt x="616" y="1"/>
                      <a:pt x="383" y="130"/>
                      <a:pt x="1" y="221"/>
                    </a:cubicBezTo>
                    <a:cubicBezTo>
                      <a:pt x="1" y="221"/>
                      <a:pt x="369" y="866"/>
                      <a:pt x="718" y="1231"/>
                    </a:cubicBezTo>
                    <a:cubicBezTo>
                      <a:pt x="1068" y="1595"/>
                      <a:pt x="1237" y="1881"/>
                      <a:pt x="1516" y="2018"/>
                    </a:cubicBezTo>
                    <a:cubicBezTo>
                      <a:pt x="1576" y="2047"/>
                      <a:pt x="1650" y="2059"/>
                      <a:pt x="1730" y="2059"/>
                    </a:cubicBezTo>
                    <a:cubicBezTo>
                      <a:pt x="2022" y="2059"/>
                      <a:pt x="2388" y="1907"/>
                      <a:pt x="2388" y="1907"/>
                    </a:cubicBezTo>
                    <a:lnTo>
                      <a:pt x="1308" y="896"/>
                    </a:lnTo>
                    <a:cubicBezTo>
                      <a:pt x="1308" y="896"/>
                      <a:pt x="935" y="669"/>
                      <a:pt x="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6"/>
              <p:cNvSpPr/>
              <p:nvPr/>
            </p:nvSpPr>
            <p:spPr>
              <a:xfrm>
                <a:off x="4273389" y="3688037"/>
                <a:ext cx="200434" cy="713346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9930" extrusionOk="0">
                    <a:moveTo>
                      <a:pt x="236" y="0"/>
                    </a:moveTo>
                    <a:cubicBezTo>
                      <a:pt x="140" y="2897"/>
                      <a:pt x="0" y="9717"/>
                      <a:pt x="0" y="9717"/>
                    </a:cubicBezTo>
                    <a:cubicBezTo>
                      <a:pt x="480" y="9929"/>
                      <a:pt x="1306" y="9929"/>
                      <a:pt x="1306" y="9929"/>
                    </a:cubicBezTo>
                    <a:cubicBezTo>
                      <a:pt x="1609" y="7815"/>
                      <a:pt x="2288" y="3714"/>
                      <a:pt x="2790" y="743"/>
                    </a:cubicBez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6"/>
              <p:cNvSpPr/>
              <p:nvPr/>
            </p:nvSpPr>
            <p:spPr>
              <a:xfrm>
                <a:off x="4041849" y="4356295"/>
                <a:ext cx="363582" cy="226073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3147" extrusionOk="0">
                    <a:moveTo>
                      <a:pt x="3222" y="1"/>
                    </a:moveTo>
                    <a:cubicBezTo>
                      <a:pt x="2905" y="669"/>
                      <a:pt x="2531" y="896"/>
                      <a:pt x="2531" y="896"/>
                    </a:cubicBezTo>
                    <a:lnTo>
                      <a:pt x="1450" y="1908"/>
                    </a:lnTo>
                    <a:cubicBezTo>
                      <a:pt x="368" y="2051"/>
                      <a:pt x="89" y="2555"/>
                      <a:pt x="23" y="2874"/>
                    </a:cubicBezTo>
                    <a:cubicBezTo>
                      <a:pt x="4" y="2963"/>
                      <a:pt x="0" y="3056"/>
                      <a:pt x="12" y="3147"/>
                    </a:cubicBezTo>
                    <a:lnTo>
                      <a:pt x="5050" y="3147"/>
                    </a:lnTo>
                    <a:cubicBezTo>
                      <a:pt x="5058" y="3056"/>
                      <a:pt x="5061" y="2963"/>
                      <a:pt x="5057" y="2872"/>
                    </a:cubicBezTo>
                    <a:cubicBezTo>
                      <a:pt x="5039" y="2486"/>
                      <a:pt x="4900" y="2279"/>
                      <a:pt x="4837" y="1775"/>
                    </a:cubicBezTo>
                    <a:cubicBezTo>
                      <a:pt x="4756" y="1163"/>
                      <a:pt x="4579" y="310"/>
                      <a:pt x="4579" y="310"/>
                    </a:cubicBezTo>
                    <a:cubicBezTo>
                      <a:pt x="4329" y="310"/>
                      <a:pt x="4081" y="281"/>
                      <a:pt x="3838" y="221"/>
                    </a:cubicBezTo>
                    <a:cubicBezTo>
                      <a:pt x="3456" y="131"/>
                      <a:pt x="3222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6"/>
              <p:cNvSpPr/>
              <p:nvPr/>
            </p:nvSpPr>
            <p:spPr>
              <a:xfrm>
                <a:off x="4041849" y="4555220"/>
                <a:ext cx="363582" cy="2715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378" extrusionOk="0">
                    <a:moveTo>
                      <a:pt x="3819" y="1"/>
                    </a:moveTo>
                    <a:cubicBezTo>
                      <a:pt x="3819" y="1"/>
                      <a:pt x="3765" y="103"/>
                      <a:pt x="3065" y="103"/>
                    </a:cubicBezTo>
                    <a:lnTo>
                      <a:pt x="23" y="103"/>
                    </a:lnTo>
                    <a:cubicBezTo>
                      <a:pt x="4" y="193"/>
                      <a:pt x="0" y="287"/>
                      <a:pt x="12" y="378"/>
                    </a:cubicBezTo>
                    <a:lnTo>
                      <a:pt x="5050" y="378"/>
                    </a:lnTo>
                    <a:cubicBezTo>
                      <a:pt x="5058" y="287"/>
                      <a:pt x="5061" y="194"/>
                      <a:pt x="5057" y="103"/>
                    </a:cubicBezTo>
                    <a:cubicBezTo>
                      <a:pt x="4519" y="103"/>
                      <a:pt x="3819" y="1"/>
                      <a:pt x="3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6"/>
              <p:cNvSpPr/>
              <p:nvPr/>
            </p:nvSpPr>
            <p:spPr>
              <a:xfrm>
                <a:off x="4146017" y="4356295"/>
                <a:ext cx="171626" cy="14791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059" extrusionOk="0">
                    <a:moveTo>
                      <a:pt x="1773" y="1"/>
                    </a:moveTo>
                    <a:cubicBezTo>
                      <a:pt x="1455" y="669"/>
                      <a:pt x="1081" y="896"/>
                      <a:pt x="1081" y="896"/>
                    </a:cubicBezTo>
                    <a:lnTo>
                      <a:pt x="0" y="1907"/>
                    </a:lnTo>
                    <a:cubicBezTo>
                      <a:pt x="0" y="1907"/>
                      <a:pt x="367" y="2059"/>
                      <a:pt x="659" y="2059"/>
                    </a:cubicBezTo>
                    <a:cubicBezTo>
                      <a:pt x="739" y="2059"/>
                      <a:pt x="814" y="2047"/>
                      <a:pt x="874" y="2018"/>
                    </a:cubicBezTo>
                    <a:cubicBezTo>
                      <a:pt x="1152" y="1881"/>
                      <a:pt x="1322" y="1595"/>
                      <a:pt x="1671" y="1231"/>
                    </a:cubicBezTo>
                    <a:cubicBezTo>
                      <a:pt x="2019" y="866"/>
                      <a:pt x="2388" y="221"/>
                      <a:pt x="2388" y="221"/>
                    </a:cubicBezTo>
                    <a:cubicBezTo>
                      <a:pt x="2006" y="130"/>
                      <a:pt x="1773" y="1"/>
                      <a:pt x="1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6"/>
              <p:cNvSpPr/>
              <p:nvPr/>
            </p:nvSpPr>
            <p:spPr>
              <a:xfrm>
                <a:off x="4889848" y="1181750"/>
                <a:ext cx="458411" cy="782239"/>
              </a:xfrm>
              <a:custGeom>
                <a:avLst/>
                <a:gdLst/>
                <a:ahLst/>
                <a:cxnLst/>
                <a:rect l="l" t="t" r="r" b="b"/>
                <a:pathLst>
                  <a:path w="6381" h="10889" extrusionOk="0">
                    <a:moveTo>
                      <a:pt x="3023" y="10581"/>
                    </a:moveTo>
                    <a:cubicBezTo>
                      <a:pt x="2775" y="10773"/>
                      <a:pt x="2616" y="10889"/>
                      <a:pt x="2616" y="10889"/>
                    </a:cubicBezTo>
                    <a:lnTo>
                      <a:pt x="954" y="9526"/>
                    </a:lnTo>
                    <a:lnTo>
                      <a:pt x="3731" y="6938"/>
                    </a:lnTo>
                    <a:cubicBezTo>
                      <a:pt x="3731" y="6938"/>
                      <a:pt x="3259" y="6510"/>
                      <a:pt x="2782" y="4941"/>
                    </a:cubicBezTo>
                    <a:cubicBezTo>
                      <a:pt x="2337" y="3470"/>
                      <a:pt x="1731" y="2716"/>
                      <a:pt x="1657" y="2627"/>
                    </a:cubicBezTo>
                    <a:cubicBezTo>
                      <a:pt x="1655" y="2625"/>
                      <a:pt x="1652" y="2622"/>
                      <a:pt x="1651" y="2621"/>
                    </a:cubicBezTo>
                    <a:lnTo>
                      <a:pt x="1650" y="2619"/>
                    </a:lnTo>
                    <a:cubicBezTo>
                      <a:pt x="1650" y="2619"/>
                      <a:pt x="792" y="2401"/>
                      <a:pt x="396" y="1910"/>
                    </a:cubicBezTo>
                    <a:cubicBezTo>
                      <a:pt x="1" y="1418"/>
                      <a:pt x="177" y="0"/>
                      <a:pt x="418" y="23"/>
                    </a:cubicBezTo>
                    <a:cubicBezTo>
                      <a:pt x="660" y="45"/>
                      <a:pt x="2119" y="258"/>
                      <a:pt x="2453" y="434"/>
                    </a:cubicBezTo>
                    <a:cubicBezTo>
                      <a:pt x="2786" y="609"/>
                      <a:pt x="2935" y="2644"/>
                      <a:pt x="2935" y="2644"/>
                    </a:cubicBezTo>
                    <a:cubicBezTo>
                      <a:pt x="2935" y="2644"/>
                      <a:pt x="5706" y="6282"/>
                      <a:pt x="6091" y="7172"/>
                    </a:cubicBezTo>
                    <a:cubicBezTo>
                      <a:pt x="6093" y="7174"/>
                      <a:pt x="6094" y="7177"/>
                      <a:pt x="6094" y="7181"/>
                    </a:cubicBezTo>
                    <a:cubicBezTo>
                      <a:pt x="6380" y="7896"/>
                      <a:pt x="4000" y="9827"/>
                      <a:pt x="3023" y="1058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6"/>
              <p:cNvSpPr/>
              <p:nvPr/>
            </p:nvSpPr>
            <p:spPr>
              <a:xfrm>
                <a:off x="4570950" y="1840883"/>
                <a:ext cx="155174" cy="273916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3813" extrusionOk="0">
                    <a:moveTo>
                      <a:pt x="0" y="0"/>
                    </a:moveTo>
                    <a:lnTo>
                      <a:pt x="2159" y="0"/>
                    </a:lnTo>
                    <a:lnTo>
                      <a:pt x="2159" y="3813"/>
                    </a:lnTo>
                    <a:lnTo>
                      <a:pt x="0" y="3813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6"/>
              <p:cNvSpPr/>
              <p:nvPr/>
            </p:nvSpPr>
            <p:spPr>
              <a:xfrm>
                <a:off x="4570950" y="1840883"/>
                <a:ext cx="155174" cy="10323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437" extrusionOk="0">
                    <a:moveTo>
                      <a:pt x="0" y="0"/>
                    </a:moveTo>
                    <a:lnTo>
                      <a:pt x="0" y="1436"/>
                    </a:lnTo>
                    <a:cubicBezTo>
                      <a:pt x="1359" y="1338"/>
                      <a:pt x="1925" y="1063"/>
                      <a:pt x="2159" y="839"/>
                    </a:cubicBez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D69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6"/>
              <p:cNvSpPr/>
              <p:nvPr/>
            </p:nvSpPr>
            <p:spPr>
              <a:xfrm>
                <a:off x="4439483" y="1650220"/>
                <a:ext cx="71696" cy="96909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349" extrusionOk="0">
                    <a:moveTo>
                      <a:pt x="464" y="0"/>
                    </a:moveTo>
                    <a:cubicBezTo>
                      <a:pt x="270" y="0"/>
                      <a:pt x="1" y="68"/>
                      <a:pt x="31" y="448"/>
                    </a:cubicBezTo>
                    <a:cubicBezTo>
                      <a:pt x="92" y="1199"/>
                      <a:pt x="998" y="1348"/>
                      <a:pt x="998" y="1348"/>
                    </a:cubicBezTo>
                    <a:lnTo>
                      <a:pt x="653" y="21"/>
                    </a:lnTo>
                    <a:cubicBezTo>
                      <a:pt x="653" y="21"/>
                      <a:pt x="570" y="0"/>
                      <a:pt x="464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6"/>
              <p:cNvSpPr/>
              <p:nvPr/>
            </p:nvSpPr>
            <p:spPr>
              <a:xfrm>
                <a:off x="4806585" y="1640090"/>
                <a:ext cx="72989" cy="107038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90" extrusionOk="0">
                    <a:moveTo>
                      <a:pt x="345" y="162"/>
                    </a:moveTo>
                    <a:cubicBezTo>
                      <a:pt x="345" y="162"/>
                      <a:pt x="1015" y="1"/>
                      <a:pt x="967" y="589"/>
                    </a:cubicBezTo>
                    <a:cubicBezTo>
                      <a:pt x="907" y="1340"/>
                      <a:pt x="0" y="1489"/>
                      <a:pt x="0" y="1489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6"/>
              <p:cNvSpPr/>
              <p:nvPr/>
            </p:nvSpPr>
            <p:spPr>
              <a:xfrm>
                <a:off x="4473464" y="1457041"/>
                <a:ext cx="369832" cy="450924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6277" extrusionOk="0">
                    <a:moveTo>
                      <a:pt x="4195" y="5357"/>
                    </a:moveTo>
                    <a:cubicBezTo>
                      <a:pt x="3736" y="5935"/>
                      <a:pt x="3216" y="6149"/>
                      <a:pt x="2894" y="6229"/>
                    </a:cubicBezTo>
                    <a:cubicBezTo>
                      <a:pt x="2703" y="6277"/>
                      <a:pt x="2582" y="6277"/>
                      <a:pt x="2582" y="6277"/>
                    </a:cubicBezTo>
                    <a:cubicBezTo>
                      <a:pt x="2582" y="6277"/>
                      <a:pt x="1694" y="6277"/>
                      <a:pt x="970" y="5357"/>
                    </a:cubicBezTo>
                    <a:cubicBezTo>
                      <a:pt x="245" y="4437"/>
                      <a:pt x="1" y="2198"/>
                      <a:pt x="283" y="1519"/>
                    </a:cubicBezTo>
                    <a:cubicBezTo>
                      <a:pt x="565" y="838"/>
                      <a:pt x="2582" y="0"/>
                      <a:pt x="2582" y="0"/>
                    </a:cubicBezTo>
                    <a:cubicBezTo>
                      <a:pt x="2582" y="0"/>
                      <a:pt x="3931" y="108"/>
                      <a:pt x="4629" y="1063"/>
                    </a:cubicBezTo>
                    <a:cubicBezTo>
                      <a:pt x="4731" y="1204"/>
                      <a:pt x="4816" y="1357"/>
                      <a:pt x="4879" y="1519"/>
                    </a:cubicBezTo>
                    <a:cubicBezTo>
                      <a:pt x="5147" y="2203"/>
                      <a:pt x="4920" y="4437"/>
                      <a:pt x="4195" y="5357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6"/>
              <p:cNvSpPr/>
              <p:nvPr/>
            </p:nvSpPr>
            <p:spPr>
              <a:xfrm>
                <a:off x="4445590" y="1335201"/>
                <a:ext cx="460997" cy="316444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4405" extrusionOk="0">
                    <a:moveTo>
                      <a:pt x="4290" y="2474"/>
                    </a:moveTo>
                    <a:cubicBezTo>
                      <a:pt x="4290" y="2474"/>
                      <a:pt x="1745" y="1932"/>
                      <a:pt x="886" y="3360"/>
                    </a:cubicBezTo>
                    <a:cubicBezTo>
                      <a:pt x="886" y="3360"/>
                      <a:pt x="868" y="4142"/>
                      <a:pt x="568" y="4404"/>
                    </a:cubicBezTo>
                    <a:cubicBezTo>
                      <a:pt x="568" y="4404"/>
                      <a:pt x="322" y="3658"/>
                      <a:pt x="457" y="3269"/>
                    </a:cubicBezTo>
                    <a:cubicBezTo>
                      <a:pt x="457" y="3269"/>
                      <a:pt x="350" y="3334"/>
                      <a:pt x="134" y="3413"/>
                    </a:cubicBezTo>
                    <a:cubicBezTo>
                      <a:pt x="134" y="3413"/>
                      <a:pt x="0" y="2479"/>
                      <a:pt x="753" y="1547"/>
                    </a:cubicBezTo>
                    <a:lnTo>
                      <a:pt x="270" y="1547"/>
                    </a:lnTo>
                    <a:cubicBezTo>
                      <a:pt x="270" y="1547"/>
                      <a:pt x="995" y="613"/>
                      <a:pt x="2258" y="534"/>
                    </a:cubicBezTo>
                    <a:cubicBezTo>
                      <a:pt x="2258" y="534"/>
                      <a:pt x="2016" y="321"/>
                      <a:pt x="2177" y="0"/>
                    </a:cubicBezTo>
                    <a:cubicBezTo>
                      <a:pt x="2177" y="0"/>
                      <a:pt x="2662" y="507"/>
                      <a:pt x="3682" y="507"/>
                    </a:cubicBezTo>
                    <a:cubicBezTo>
                      <a:pt x="4703" y="507"/>
                      <a:pt x="4757" y="1094"/>
                      <a:pt x="4757" y="1094"/>
                    </a:cubicBezTo>
                    <a:cubicBezTo>
                      <a:pt x="4757" y="1094"/>
                      <a:pt x="6416" y="837"/>
                      <a:pt x="5372" y="4404"/>
                    </a:cubicBezTo>
                    <a:cubicBezTo>
                      <a:pt x="5372" y="4404"/>
                      <a:pt x="5027" y="4173"/>
                      <a:pt x="5076" y="3475"/>
                    </a:cubicBezTo>
                    <a:cubicBezTo>
                      <a:pt x="5075" y="3477"/>
                      <a:pt x="5004" y="3381"/>
                      <a:pt x="4290" y="2474"/>
                    </a:cubicBezTo>
                    <a:close/>
                  </a:path>
                </a:pathLst>
              </a:custGeom>
              <a:solidFill>
                <a:srgbClr val="792F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6"/>
              <p:cNvSpPr/>
              <p:nvPr/>
            </p:nvSpPr>
            <p:spPr>
              <a:xfrm>
                <a:off x="4214768" y="1972495"/>
                <a:ext cx="183408" cy="231963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3229" extrusionOk="0">
                    <a:moveTo>
                      <a:pt x="262" y="317"/>
                    </a:moveTo>
                    <a:lnTo>
                      <a:pt x="0" y="3117"/>
                    </a:lnTo>
                    <a:lnTo>
                      <a:pt x="1692" y="3229"/>
                    </a:lnTo>
                    <a:cubicBezTo>
                      <a:pt x="1692" y="3229"/>
                      <a:pt x="2496" y="2081"/>
                      <a:pt x="2553" y="0"/>
                    </a:cubicBezTo>
                    <a:cubicBezTo>
                      <a:pt x="1669" y="135"/>
                      <a:pt x="763" y="265"/>
                      <a:pt x="262" y="3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872" name="Google Shape;2872;p56"/>
              <p:cNvSpPr/>
              <p:nvPr/>
            </p:nvSpPr>
            <p:spPr>
              <a:xfrm>
                <a:off x="4859675" y="1773857"/>
                <a:ext cx="265736" cy="331315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4612" extrusionOk="0">
                    <a:moveTo>
                      <a:pt x="3698" y="2280"/>
                    </a:moveTo>
                    <a:cubicBezTo>
                      <a:pt x="3486" y="1333"/>
                      <a:pt x="2513" y="0"/>
                      <a:pt x="2513" y="0"/>
                    </a:cubicBezTo>
                    <a:cubicBezTo>
                      <a:pt x="2513" y="0"/>
                      <a:pt x="2205" y="133"/>
                      <a:pt x="1086" y="1067"/>
                    </a:cubicBezTo>
                    <a:cubicBezTo>
                      <a:pt x="762" y="1335"/>
                      <a:pt x="380" y="1559"/>
                      <a:pt x="1" y="1742"/>
                    </a:cubicBezTo>
                    <a:cubicBezTo>
                      <a:pt x="133" y="2211"/>
                      <a:pt x="569" y="3468"/>
                      <a:pt x="1672" y="4612"/>
                    </a:cubicBezTo>
                    <a:cubicBezTo>
                      <a:pt x="1806" y="4159"/>
                      <a:pt x="3698" y="2280"/>
                      <a:pt x="3698" y="2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6"/>
              <p:cNvSpPr/>
              <p:nvPr/>
            </p:nvSpPr>
            <p:spPr>
              <a:xfrm>
                <a:off x="3738900" y="1779245"/>
                <a:ext cx="412290" cy="366659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104" extrusionOk="0">
                    <a:moveTo>
                      <a:pt x="2701" y="1825"/>
                    </a:moveTo>
                    <a:cubicBezTo>
                      <a:pt x="2701" y="1825"/>
                      <a:pt x="3359" y="1465"/>
                      <a:pt x="2739" y="733"/>
                    </a:cubicBezTo>
                    <a:cubicBezTo>
                      <a:pt x="2119" y="0"/>
                      <a:pt x="812" y="176"/>
                      <a:pt x="374" y="849"/>
                    </a:cubicBezTo>
                    <a:cubicBezTo>
                      <a:pt x="84" y="1293"/>
                      <a:pt x="46" y="2269"/>
                      <a:pt x="1048" y="3212"/>
                    </a:cubicBezTo>
                    <a:cubicBezTo>
                      <a:pt x="1838" y="3955"/>
                      <a:pt x="3273" y="4676"/>
                      <a:pt x="5738" y="5104"/>
                    </a:cubicBezTo>
                    <a:lnTo>
                      <a:pt x="4964" y="4038"/>
                    </a:lnTo>
                    <a:cubicBezTo>
                      <a:pt x="4964" y="4038"/>
                      <a:pt x="2910" y="4217"/>
                      <a:pt x="1219" y="2787"/>
                    </a:cubicBezTo>
                    <a:cubicBezTo>
                      <a:pt x="1" y="1754"/>
                      <a:pt x="905" y="735"/>
                      <a:pt x="1669" y="842"/>
                    </a:cubicBezTo>
                    <a:cubicBezTo>
                      <a:pt x="2314" y="933"/>
                      <a:pt x="2177" y="1915"/>
                      <a:pt x="2701" y="18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6"/>
              <p:cNvSpPr/>
              <p:nvPr/>
            </p:nvSpPr>
            <p:spPr>
              <a:xfrm>
                <a:off x="4275113" y="2172426"/>
                <a:ext cx="164154" cy="300353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4181" extrusionOk="0">
                    <a:moveTo>
                      <a:pt x="0" y="162"/>
                    </a:moveTo>
                    <a:lnTo>
                      <a:pt x="1280" y="4180"/>
                    </a:lnTo>
                    <a:lnTo>
                      <a:pt x="2285" y="386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6"/>
              <p:cNvSpPr/>
              <p:nvPr/>
            </p:nvSpPr>
            <p:spPr>
              <a:xfrm>
                <a:off x="4262398" y="2178891"/>
                <a:ext cx="104671" cy="31687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4411" extrusionOk="0">
                    <a:moveTo>
                      <a:pt x="177" y="72"/>
                    </a:moveTo>
                    <a:lnTo>
                      <a:pt x="1457" y="4090"/>
                    </a:lnTo>
                    <a:lnTo>
                      <a:pt x="452" y="4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6"/>
              <p:cNvSpPr/>
              <p:nvPr/>
            </p:nvSpPr>
            <p:spPr>
              <a:xfrm>
                <a:off x="4237397" y="2428248"/>
                <a:ext cx="276153" cy="132612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1846" extrusionOk="0">
                    <a:moveTo>
                      <a:pt x="3844" y="677"/>
                    </a:moveTo>
                    <a:lnTo>
                      <a:pt x="176" y="1845"/>
                    </a:lnTo>
                    <a:lnTo>
                      <a:pt x="74" y="1524"/>
                    </a:lnTo>
                    <a:cubicBezTo>
                      <a:pt x="0" y="1295"/>
                      <a:pt x="127" y="1051"/>
                      <a:pt x="356" y="977"/>
                    </a:cubicBezTo>
                    <a:lnTo>
                      <a:pt x="3194" y="74"/>
                    </a:lnTo>
                    <a:cubicBezTo>
                      <a:pt x="3423" y="0"/>
                      <a:pt x="3669" y="127"/>
                      <a:pt x="3741" y="3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6"/>
              <p:cNvSpPr/>
              <p:nvPr/>
            </p:nvSpPr>
            <p:spPr>
              <a:xfrm>
                <a:off x="4227412" y="2107195"/>
                <a:ext cx="98780" cy="163718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2279" extrusionOk="0">
                    <a:moveTo>
                      <a:pt x="1190" y="980"/>
                    </a:moveTo>
                    <a:cubicBezTo>
                      <a:pt x="1374" y="1561"/>
                      <a:pt x="1300" y="2103"/>
                      <a:pt x="1023" y="2191"/>
                    </a:cubicBezTo>
                    <a:cubicBezTo>
                      <a:pt x="744" y="2279"/>
                      <a:pt x="370" y="1880"/>
                      <a:pt x="185" y="1301"/>
                    </a:cubicBezTo>
                    <a:cubicBezTo>
                      <a:pt x="0" y="720"/>
                      <a:pt x="75" y="177"/>
                      <a:pt x="352" y="90"/>
                    </a:cubicBezTo>
                    <a:cubicBezTo>
                      <a:pt x="630" y="1"/>
                      <a:pt x="1005" y="400"/>
                      <a:pt x="1190" y="980"/>
                    </a:cubicBezTo>
                    <a:close/>
                  </a:path>
                </a:pathLst>
              </a:custGeom>
              <a:solidFill>
                <a:srgbClr val="F7A7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6"/>
              <p:cNvSpPr/>
              <p:nvPr/>
            </p:nvSpPr>
            <p:spPr>
              <a:xfrm>
                <a:off x="3870654" y="1586138"/>
                <a:ext cx="534274" cy="651925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9075" extrusionOk="0">
                    <a:moveTo>
                      <a:pt x="6734" y="6892"/>
                    </a:moveTo>
                    <a:lnTo>
                      <a:pt x="6733" y="6892"/>
                    </a:lnTo>
                    <a:cubicBezTo>
                      <a:pt x="6523" y="7613"/>
                      <a:pt x="6175" y="8150"/>
                      <a:pt x="5632" y="8323"/>
                    </a:cubicBezTo>
                    <a:cubicBezTo>
                      <a:pt x="3270" y="9075"/>
                      <a:pt x="0" y="2114"/>
                      <a:pt x="0" y="2114"/>
                    </a:cubicBezTo>
                    <a:lnTo>
                      <a:pt x="1009" y="1792"/>
                    </a:lnTo>
                    <a:lnTo>
                      <a:pt x="3318" y="1058"/>
                    </a:lnTo>
                    <a:lnTo>
                      <a:pt x="5668" y="309"/>
                    </a:lnTo>
                    <a:lnTo>
                      <a:pt x="6382" y="81"/>
                    </a:lnTo>
                    <a:lnTo>
                      <a:pt x="6635" y="0"/>
                    </a:lnTo>
                    <a:cubicBezTo>
                      <a:pt x="6635" y="0"/>
                      <a:pt x="7436" y="4483"/>
                      <a:pt x="6734" y="68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6"/>
              <p:cNvSpPr/>
              <p:nvPr/>
            </p:nvSpPr>
            <p:spPr>
              <a:xfrm>
                <a:off x="3870654" y="1714876"/>
                <a:ext cx="483699" cy="523193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7283" extrusionOk="0">
                    <a:moveTo>
                      <a:pt x="6733" y="5100"/>
                    </a:moveTo>
                    <a:cubicBezTo>
                      <a:pt x="6523" y="5821"/>
                      <a:pt x="6175" y="6358"/>
                      <a:pt x="5632" y="6531"/>
                    </a:cubicBezTo>
                    <a:cubicBezTo>
                      <a:pt x="3270" y="7283"/>
                      <a:pt x="0" y="322"/>
                      <a:pt x="0" y="322"/>
                    </a:cubicBezTo>
                    <a:lnTo>
                      <a:pt x="1009" y="0"/>
                    </a:lnTo>
                    <a:cubicBezTo>
                      <a:pt x="1359" y="757"/>
                      <a:pt x="3527" y="5133"/>
                      <a:pt x="6733" y="51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6"/>
              <p:cNvSpPr/>
              <p:nvPr/>
            </p:nvSpPr>
            <p:spPr>
              <a:xfrm>
                <a:off x="4277843" y="1591957"/>
                <a:ext cx="88363" cy="403296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5614" extrusionOk="0">
                    <a:moveTo>
                      <a:pt x="979" y="5614"/>
                    </a:moveTo>
                    <a:cubicBezTo>
                      <a:pt x="979" y="5614"/>
                      <a:pt x="789" y="1754"/>
                      <a:pt x="0" y="228"/>
                    </a:cubicBezTo>
                    <a:lnTo>
                      <a:pt x="713" y="0"/>
                    </a:lnTo>
                    <a:cubicBezTo>
                      <a:pt x="845" y="854"/>
                      <a:pt x="1229" y="3666"/>
                      <a:pt x="979" y="56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6"/>
              <p:cNvSpPr/>
              <p:nvPr/>
            </p:nvSpPr>
            <p:spPr>
              <a:xfrm>
                <a:off x="3866631" y="1573351"/>
                <a:ext cx="484848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2469" extrusionOk="0">
                    <a:moveTo>
                      <a:pt x="6691" y="179"/>
                    </a:moveTo>
                    <a:cubicBezTo>
                      <a:pt x="6748" y="357"/>
                      <a:pt x="5309" y="973"/>
                      <a:pt x="3477" y="1556"/>
                    </a:cubicBezTo>
                    <a:cubicBezTo>
                      <a:pt x="1644" y="2140"/>
                      <a:pt x="113" y="2469"/>
                      <a:pt x="56" y="2292"/>
                    </a:cubicBezTo>
                    <a:cubicBezTo>
                      <a:pt x="1" y="2114"/>
                      <a:pt x="1439" y="1497"/>
                      <a:pt x="3272" y="913"/>
                    </a:cubicBezTo>
                    <a:cubicBezTo>
                      <a:pt x="5104" y="330"/>
                      <a:pt x="6634" y="1"/>
                      <a:pt x="6691" y="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6"/>
              <p:cNvSpPr/>
              <p:nvPr/>
            </p:nvSpPr>
            <p:spPr>
              <a:xfrm>
                <a:off x="3889979" y="2101663"/>
                <a:ext cx="580324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8078" h="3113" extrusionOk="0">
                    <a:moveTo>
                      <a:pt x="7957" y="1991"/>
                    </a:moveTo>
                    <a:cubicBezTo>
                      <a:pt x="7810" y="2399"/>
                      <a:pt x="7496" y="2862"/>
                      <a:pt x="7098" y="2996"/>
                    </a:cubicBezTo>
                    <a:cubicBezTo>
                      <a:pt x="6751" y="3113"/>
                      <a:pt x="5654" y="2753"/>
                      <a:pt x="4607" y="2637"/>
                    </a:cubicBezTo>
                    <a:cubicBezTo>
                      <a:pt x="3634" y="2529"/>
                      <a:pt x="63" y="1771"/>
                      <a:pt x="5" y="865"/>
                    </a:cubicBezTo>
                    <a:cubicBezTo>
                      <a:pt x="1" y="792"/>
                      <a:pt x="19" y="718"/>
                      <a:pt x="55" y="655"/>
                    </a:cubicBezTo>
                    <a:cubicBezTo>
                      <a:pt x="282" y="248"/>
                      <a:pt x="946" y="1"/>
                      <a:pt x="1952" y="1"/>
                    </a:cubicBezTo>
                    <a:cubicBezTo>
                      <a:pt x="2960" y="1"/>
                      <a:pt x="3775" y="1049"/>
                      <a:pt x="5635" y="1124"/>
                    </a:cubicBezTo>
                    <a:cubicBezTo>
                      <a:pt x="5635" y="1124"/>
                      <a:pt x="6408" y="814"/>
                      <a:pt x="6759" y="699"/>
                    </a:cubicBezTo>
                    <a:cubicBezTo>
                      <a:pt x="7108" y="584"/>
                      <a:pt x="7804" y="1087"/>
                      <a:pt x="7999" y="1357"/>
                    </a:cubicBezTo>
                    <a:cubicBezTo>
                      <a:pt x="8077" y="1467"/>
                      <a:pt x="8053" y="1717"/>
                      <a:pt x="7957" y="199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6"/>
              <p:cNvSpPr/>
              <p:nvPr/>
            </p:nvSpPr>
            <p:spPr>
              <a:xfrm>
                <a:off x="3890267" y="2163805"/>
                <a:ext cx="571344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7953" h="2155" extrusionOk="0">
                    <a:moveTo>
                      <a:pt x="1" y="0"/>
                    </a:moveTo>
                    <a:cubicBezTo>
                      <a:pt x="59" y="906"/>
                      <a:pt x="3630" y="1664"/>
                      <a:pt x="4603" y="1772"/>
                    </a:cubicBezTo>
                    <a:cubicBezTo>
                      <a:pt x="5507" y="1872"/>
                      <a:pt x="6449" y="2154"/>
                      <a:pt x="6912" y="2154"/>
                    </a:cubicBezTo>
                    <a:cubicBezTo>
                      <a:pt x="6985" y="2154"/>
                      <a:pt x="7046" y="2147"/>
                      <a:pt x="7094" y="2131"/>
                    </a:cubicBezTo>
                    <a:cubicBezTo>
                      <a:pt x="7492" y="1997"/>
                      <a:pt x="7806" y="1534"/>
                      <a:pt x="7953" y="1126"/>
                    </a:cubicBezTo>
                    <a:cubicBezTo>
                      <a:pt x="7953" y="1125"/>
                      <a:pt x="7952" y="1125"/>
                      <a:pt x="7950" y="1125"/>
                    </a:cubicBezTo>
                    <a:cubicBezTo>
                      <a:pt x="7950" y="1125"/>
                      <a:pt x="6834" y="1577"/>
                      <a:pt x="5976" y="1577"/>
                    </a:cubicBezTo>
                    <a:cubicBezTo>
                      <a:pt x="5953" y="1577"/>
                      <a:pt x="5930" y="1576"/>
                      <a:pt x="5908" y="1576"/>
                    </a:cubicBezTo>
                    <a:cubicBezTo>
                      <a:pt x="5044" y="1550"/>
                      <a:pt x="912" y="1206"/>
                      <a:pt x="1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6"/>
              <p:cNvSpPr/>
              <p:nvPr/>
            </p:nvSpPr>
            <p:spPr>
              <a:xfrm>
                <a:off x="4640779" y="1918830"/>
                <a:ext cx="172272" cy="393741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5481" extrusionOk="0">
                    <a:moveTo>
                      <a:pt x="0" y="5392"/>
                    </a:moveTo>
                    <a:cubicBezTo>
                      <a:pt x="0" y="5392"/>
                      <a:pt x="1376" y="1722"/>
                      <a:pt x="1620" y="259"/>
                    </a:cubicBezTo>
                    <a:lnTo>
                      <a:pt x="2397" y="1"/>
                    </a:lnTo>
                    <a:cubicBezTo>
                      <a:pt x="2397" y="1"/>
                      <a:pt x="920" y="4424"/>
                      <a:pt x="229" y="54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6"/>
              <p:cNvSpPr/>
              <p:nvPr/>
            </p:nvSpPr>
            <p:spPr>
              <a:xfrm>
                <a:off x="4476553" y="1961431"/>
                <a:ext cx="139010" cy="35430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4932" extrusionOk="0">
                    <a:moveTo>
                      <a:pt x="1934" y="4763"/>
                    </a:moveTo>
                    <a:cubicBezTo>
                      <a:pt x="1934" y="4763"/>
                      <a:pt x="821" y="1463"/>
                      <a:pt x="578" y="0"/>
                    </a:cubicBezTo>
                    <a:lnTo>
                      <a:pt x="1" y="71"/>
                    </a:lnTo>
                    <a:cubicBezTo>
                      <a:pt x="1" y="71"/>
                      <a:pt x="1076" y="3875"/>
                      <a:pt x="1767" y="49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6"/>
              <p:cNvSpPr/>
              <p:nvPr/>
            </p:nvSpPr>
            <p:spPr>
              <a:xfrm>
                <a:off x="4550763" y="2285574"/>
                <a:ext cx="173494" cy="173488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415" extrusionOk="0">
                    <a:moveTo>
                      <a:pt x="1458" y="139"/>
                    </a:moveTo>
                    <a:cubicBezTo>
                      <a:pt x="2049" y="278"/>
                      <a:pt x="2415" y="869"/>
                      <a:pt x="2276" y="1459"/>
                    </a:cubicBezTo>
                    <a:cubicBezTo>
                      <a:pt x="2137" y="2048"/>
                      <a:pt x="1546" y="2414"/>
                      <a:pt x="956" y="2276"/>
                    </a:cubicBezTo>
                    <a:cubicBezTo>
                      <a:pt x="366" y="2137"/>
                      <a:pt x="0" y="1546"/>
                      <a:pt x="140" y="956"/>
                    </a:cubicBezTo>
                    <a:cubicBezTo>
                      <a:pt x="278" y="367"/>
                      <a:pt x="869" y="1"/>
                      <a:pt x="1458" y="1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7" name="Google Shape;2887;p56"/>
              <p:cNvGrpSpPr/>
              <p:nvPr/>
            </p:nvGrpSpPr>
            <p:grpSpPr>
              <a:xfrm>
                <a:off x="4519965" y="1714870"/>
                <a:ext cx="277813" cy="55163"/>
                <a:chOff x="1346010" y="1814633"/>
                <a:chExt cx="59050" cy="11725"/>
              </a:xfrm>
            </p:grpSpPr>
            <p:sp>
              <p:nvSpPr>
                <p:cNvPr id="2888" name="Google Shape;2888;p56"/>
                <p:cNvSpPr/>
                <p:nvPr/>
              </p:nvSpPr>
              <p:spPr>
                <a:xfrm>
                  <a:off x="1346010" y="1814633"/>
                  <a:ext cx="11725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69" extrusionOk="0">
                      <a:moveTo>
                        <a:pt x="235" y="0"/>
                      </a:moveTo>
                      <a:cubicBezTo>
                        <a:pt x="105" y="0"/>
                        <a:pt x="1" y="106"/>
                        <a:pt x="1" y="234"/>
                      </a:cubicBezTo>
                      <a:cubicBezTo>
                        <a:pt x="1" y="364"/>
                        <a:pt x="105" y="468"/>
                        <a:pt x="235" y="468"/>
                      </a:cubicBezTo>
                      <a:cubicBezTo>
                        <a:pt x="363" y="468"/>
                        <a:pt x="469" y="364"/>
                        <a:pt x="469" y="234"/>
                      </a:cubicBezTo>
                      <a:cubicBezTo>
                        <a:pt x="469" y="106"/>
                        <a:pt x="363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56"/>
                <p:cNvSpPr/>
                <p:nvPr/>
              </p:nvSpPr>
              <p:spPr>
                <a:xfrm>
                  <a:off x="1393335" y="1814633"/>
                  <a:ext cx="11725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469" extrusionOk="0">
                      <a:moveTo>
                        <a:pt x="234" y="1"/>
                      </a:moveTo>
                      <a:cubicBezTo>
                        <a:pt x="105" y="1"/>
                        <a:pt x="0" y="105"/>
                        <a:pt x="0" y="235"/>
                      </a:cubicBezTo>
                      <a:cubicBezTo>
                        <a:pt x="0" y="364"/>
                        <a:pt x="105" y="469"/>
                        <a:pt x="234" y="469"/>
                      </a:cubicBezTo>
                      <a:cubicBezTo>
                        <a:pt x="364" y="469"/>
                        <a:pt x="468" y="364"/>
                        <a:pt x="468" y="235"/>
                      </a:cubicBezTo>
                      <a:cubicBezTo>
                        <a:pt x="468" y="105"/>
                        <a:pt x="36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0" name="Google Shape;2890;p56"/>
              <p:cNvSpPr/>
              <p:nvPr/>
            </p:nvSpPr>
            <p:spPr>
              <a:xfrm>
                <a:off x="4342643" y="1587647"/>
                <a:ext cx="227661" cy="49352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6870" extrusionOk="0">
                    <a:moveTo>
                      <a:pt x="746" y="2439"/>
                    </a:moveTo>
                    <a:cubicBezTo>
                      <a:pt x="746" y="2439"/>
                      <a:pt x="1" y="2527"/>
                      <a:pt x="83" y="1570"/>
                    </a:cubicBezTo>
                    <a:cubicBezTo>
                      <a:pt x="165" y="612"/>
                      <a:pt x="1332" y="1"/>
                      <a:pt x="2080" y="297"/>
                    </a:cubicBezTo>
                    <a:cubicBezTo>
                      <a:pt x="2573" y="492"/>
                      <a:pt x="3168" y="1266"/>
                      <a:pt x="2896" y="2615"/>
                    </a:cubicBezTo>
                    <a:cubicBezTo>
                      <a:pt x="2681" y="3677"/>
                      <a:pt x="1928" y="5096"/>
                      <a:pt x="163" y="6870"/>
                    </a:cubicBezTo>
                    <a:lnTo>
                      <a:pt x="180" y="5552"/>
                    </a:lnTo>
                    <a:cubicBezTo>
                      <a:pt x="180" y="5552"/>
                      <a:pt x="1958" y="4510"/>
                      <a:pt x="2510" y="2366"/>
                    </a:cubicBezTo>
                    <a:cubicBezTo>
                      <a:pt x="2909" y="818"/>
                      <a:pt x="1581" y="512"/>
                      <a:pt x="1021" y="1038"/>
                    </a:cubicBezTo>
                    <a:cubicBezTo>
                      <a:pt x="545" y="1486"/>
                      <a:pt x="1226" y="2209"/>
                      <a:pt x="746" y="24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1" name="Google Shape;2891;p56"/>
          <p:cNvGrpSpPr/>
          <p:nvPr/>
        </p:nvGrpSpPr>
        <p:grpSpPr>
          <a:xfrm rot="1589401">
            <a:off x="6880764" y="408986"/>
            <a:ext cx="484984" cy="551512"/>
            <a:chOff x="5647465" y="415650"/>
            <a:chExt cx="489752" cy="556934"/>
          </a:xfrm>
        </p:grpSpPr>
        <p:sp>
          <p:nvSpPr>
            <p:cNvPr id="2892" name="Google Shape;2892;p56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6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56"/>
          <p:cNvGrpSpPr/>
          <p:nvPr/>
        </p:nvGrpSpPr>
        <p:grpSpPr>
          <a:xfrm rot="274892">
            <a:off x="7245408" y="314972"/>
            <a:ext cx="484983" cy="551512"/>
            <a:chOff x="5647465" y="415650"/>
            <a:chExt cx="489752" cy="556934"/>
          </a:xfrm>
        </p:grpSpPr>
        <p:sp>
          <p:nvSpPr>
            <p:cNvPr id="2895" name="Google Shape;2895;p56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6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7" name="Google Shape;2897;p56"/>
          <p:cNvSpPr txBox="1"/>
          <p:nvPr/>
        </p:nvSpPr>
        <p:spPr>
          <a:xfrm>
            <a:off x="1064075" y="1209075"/>
            <a:ext cx="240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Proficional</a:t>
            </a:r>
            <a:r>
              <a:rPr lang="pt-BR" sz="20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0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8" name="Google Shape;2898;p56"/>
          <p:cNvSpPr txBox="1"/>
          <p:nvPr/>
        </p:nvSpPr>
        <p:spPr>
          <a:xfrm>
            <a:off x="2246488" y="1691700"/>
            <a:ext cx="1366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Gabi Guimarães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56"/>
          <p:cNvSpPr txBox="1"/>
          <p:nvPr/>
        </p:nvSpPr>
        <p:spPr>
          <a:xfrm>
            <a:off x="1064075" y="1691700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Nome </a:t>
            </a:r>
            <a:endParaRPr sz="16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0" name="Google Shape;2900;p56"/>
          <p:cNvSpPr txBox="1"/>
          <p:nvPr/>
        </p:nvSpPr>
        <p:spPr>
          <a:xfrm>
            <a:off x="2246488" y="2021400"/>
            <a:ext cx="1366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56"/>
          <p:cNvSpPr txBox="1"/>
          <p:nvPr/>
        </p:nvSpPr>
        <p:spPr>
          <a:xfrm>
            <a:off x="1064075" y="2021399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idade:</a:t>
            </a:r>
            <a:endParaRPr sz="16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2" name="Google Shape;2902;p56"/>
          <p:cNvSpPr txBox="1"/>
          <p:nvPr/>
        </p:nvSpPr>
        <p:spPr>
          <a:xfrm>
            <a:off x="2235017" y="2364118"/>
            <a:ext cx="1366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Ponta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56"/>
          <p:cNvSpPr txBox="1"/>
          <p:nvPr/>
        </p:nvSpPr>
        <p:spPr>
          <a:xfrm>
            <a:off x="1064075" y="2351099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Posição:</a:t>
            </a:r>
            <a:endParaRPr sz="16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4" name="Google Shape;2904;p56"/>
          <p:cNvSpPr txBox="1"/>
          <p:nvPr/>
        </p:nvSpPr>
        <p:spPr>
          <a:xfrm>
            <a:off x="5761700" y="1209075"/>
            <a:ext cx="240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OCCUPATION</a:t>
            </a:r>
            <a:endParaRPr sz="2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5" name="Google Shape;2905;p56"/>
          <p:cNvSpPr txBox="1"/>
          <p:nvPr/>
        </p:nvSpPr>
        <p:spPr>
          <a:xfrm>
            <a:off x="6789031" y="1691700"/>
            <a:ext cx="1435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56"/>
          <p:cNvSpPr txBox="1"/>
          <p:nvPr/>
        </p:nvSpPr>
        <p:spPr>
          <a:xfrm>
            <a:off x="5761698" y="1691700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JOB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7" name="Google Shape;2907;p56"/>
          <p:cNvSpPr txBox="1"/>
          <p:nvPr/>
        </p:nvSpPr>
        <p:spPr>
          <a:xfrm>
            <a:off x="6789024" y="2021400"/>
            <a:ext cx="172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56"/>
          <p:cNvSpPr txBox="1"/>
          <p:nvPr/>
        </p:nvSpPr>
        <p:spPr>
          <a:xfrm>
            <a:off x="5761698" y="2021399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STUDIES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9" name="Google Shape;2909;p56"/>
          <p:cNvSpPr txBox="1"/>
          <p:nvPr/>
        </p:nvSpPr>
        <p:spPr>
          <a:xfrm>
            <a:off x="6789031" y="2351100"/>
            <a:ext cx="1435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Spain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56"/>
          <p:cNvSpPr txBox="1"/>
          <p:nvPr/>
        </p:nvSpPr>
        <p:spPr>
          <a:xfrm>
            <a:off x="5761698" y="2351099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LOCATION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1" name="Google Shape;2911;p56"/>
          <p:cNvSpPr txBox="1"/>
          <p:nvPr/>
        </p:nvSpPr>
        <p:spPr>
          <a:xfrm>
            <a:off x="1064075" y="3055875"/>
            <a:ext cx="240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PERSONALITY</a:t>
            </a:r>
            <a:endParaRPr sz="2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2" name="Google Shape;2912;p56"/>
          <p:cNvSpPr txBox="1"/>
          <p:nvPr/>
        </p:nvSpPr>
        <p:spPr>
          <a:xfrm>
            <a:off x="1036825" y="3566051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GAMER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3" name="Google Shape;2913;p56"/>
          <p:cNvSpPr txBox="1"/>
          <p:nvPr/>
        </p:nvSpPr>
        <p:spPr>
          <a:xfrm>
            <a:off x="1036825" y="3895751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EXTROVERT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4" name="Google Shape;2914;p56"/>
          <p:cNvSpPr txBox="1"/>
          <p:nvPr/>
        </p:nvSpPr>
        <p:spPr>
          <a:xfrm>
            <a:off x="1036825" y="4225450"/>
            <a:ext cx="1188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SPORT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5" name="Google Shape;2915;p56"/>
          <p:cNvSpPr txBox="1"/>
          <p:nvPr/>
        </p:nvSpPr>
        <p:spPr>
          <a:xfrm>
            <a:off x="5761700" y="3055875"/>
            <a:ext cx="2462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INTERESTS</a:t>
            </a:r>
            <a:endParaRPr sz="2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6" name="Google Shape;2916;p56"/>
          <p:cNvSpPr txBox="1"/>
          <p:nvPr/>
        </p:nvSpPr>
        <p:spPr>
          <a:xfrm>
            <a:off x="5761698" y="3566052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GAMES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7" name="Google Shape;2917;p56"/>
          <p:cNvSpPr txBox="1"/>
          <p:nvPr/>
        </p:nvSpPr>
        <p:spPr>
          <a:xfrm>
            <a:off x="5761698" y="3895751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VIDEOS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8" name="Google Shape;2918;p56"/>
          <p:cNvSpPr txBox="1"/>
          <p:nvPr/>
        </p:nvSpPr>
        <p:spPr>
          <a:xfrm>
            <a:off x="5761698" y="4225451"/>
            <a:ext cx="10332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SOCIAL</a:t>
            </a:r>
            <a:endParaRPr sz="16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9" name="Google Shape;2919;p56"/>
          <p:cNvSpPr/>
          <p:nvPr/>
        </p:nvSpPr>
        <p:spPr>
          <a:xfrm>
            <a:off x="6789033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56"/>
          <p:cNvSpPr/>
          <p:nvPr/>
        </p:nvSpPr>
        <p:spPr>
          <a:xfrm>
            <a:off x="7062052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56"/>
          <p:cNvSpPr/>
          <p:nvPr/>
        </p:nvSpPr>
        <p:spPr>
          <a:xfrm>
            <a:off x="7335071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56"/>
          <p:cNvSpPr/>
          <p:nvPr/>
        </p:nvSpPr>
        <p:spPr>
          <a:xfrm>
            <a:off x="7608090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56"/>
          <p:cNvSpPr/>
          <p:nvPr/>
        </p:nvSpPr>
        <p:spPr>
          <a:xfrm>
            <a:off x="7876308" y="36374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56"/>
          <p:cNvSpPr/>
          <p:nvPr/>
        </p:nvSpPr>
        <p:spPr>
          <a:xfrm>
            <a:off x="6789033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56"/>
          <p:cNvSpPr/>
          <p:nvPr/>
        </p:nvSpPr>
        <p:spPr>
          <a:xfrm>
            <a:off x="7062052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56"/>
          <p:cNvSpPr/>
          <p:nvPr/>
        </p:nvSpPr>
        <p:spPr>
          <a:xfrm>
            <a:off x="7335071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6"/>
          <p:cNvSpPr/>
          <p:nvPr/>
        </p:nvSpPr>
        <p:spPr>
          <a:xfrm>
            <a:off x="7608090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56"/>
          <p:cNvSpPr/>
          <p:nvPr/>
        </p:nvSpPr>
        <p:spPr>
          <a:xfrm>
            <a:off x="7876308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56"/>
          <p:cNvSpPr/>
          <p:nvPr/>
        </p:nvSpPr>
        <p:spPr>
          <a:xfrm>
            <a:off x="6789033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56"/>
          <p:cNvSpPr/>
          <p:nvPr/>
        </p:nvSpPr>
        <p:spPr>
          <a:xfrm>
            <a:off x="7062052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56"/>
          <p:cNvSpPr/>
          <p:nvPr/>
        </p:nvSpPr>
        <p:spPr>
          <a:xfrm>
            <a:off x="7335071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56"/>
          <p:cNvSpPr/>
          <p:nvPr/>
        </p:nvSpPr>
        <p:spPr>
          <a:xfrm>
            <a:off x="7608090" y="42968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56"/>
          <p:cNvSpPr/>
          <p:nvPr/>
        </p:nvSpPr>
        <p:spPr>
          <a:xfrm>
            <a:off x="7876308" y="42968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56"/>
          <p:cNvSpPr/>
          <p:nvPr/>
        </p:nvSpPr>
        <p:spPr>
          <a:xfrm>
            <a:off x="2219252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56"/>
          <p:cNvSpPr/>
          <p:nvPr/>
        </p:nvSpPr>
        <p:spPr>
          <a:xfrm>
            <a:off x="2492271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6"/>
          <p:cNvSpPr/>
          <p:nvPr/>
        </p:nvSpPr>
        <p:spPr>
          <a:xfrm>
            <a:off x="2765290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56"/>
          <p:cNvSpPr/>
          <p:nvPr/>
        </p:nvSpPr>
        <p:spPr>
          <a:xfrm>
            <a:off x="3038309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56"/>
          <p:cNvSpPr/>
          <p:nvPr/>
        </p:nvSpPr>
        <p:spPr>
          <a:xfrm>
            <a:off x="3306527" y="36374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56"/>
          <p:cNvSpPr/>
          <p:nvPr/>
        </p:nvSpPr>
        <p:spPr>
          <a:xfrm>
            <a:off x="2219252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56"/>
          <p:cNvSpPr/>
          <p:nvPr/>
        </p:nvSpPr>
        <p:spPr>
          <a:xfrm>
            <a:off x="2492271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56"/>
          <p:cNvSpPr/>
          <p:nvPr/>
        </p:nvSpPr>
        <p:spPr>
          <a:xfrm>
            <a:off x="2765290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56"/>
          <p:cNvSpPr/>
          <p:nvPr/>
        </p:nvSpPr>
        <p:spPr>
          <a:xfrm>
            <a:off x="3038309" y="39671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56"/>
          <p:cNvSpPr/>
          <p:nvPr/>
        </p:nvSpPr>
        <p:spPr>
          <a:xfrm>
            <a:off x="3306527" y="39671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6"/>
          <p:cNvSpPr/>
          <p:nvPr/>
        </p:nvSpPr>
        <p:spPr>
          <a:xfrm>
            <a:off x="2219252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6"/>
          <p:cNvSpPr/>
          <p:nvPr/>
        </p:nvSpPr>
        <p:spPr>
          <a:xfrm>
            <a:off x="2492271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56"/>
          <p:cNvSpPr/>
          <p:nvPr/>
        </p:nvSpPr>
        <p:spPr>
          <a:xfrm>
            <a:off x="2765290" y="4296854"/>
            <a:ext cx="186900" cy="18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56"/>
          <p:cNvSpPr/>
          <p:nvPr/>
        </p:nvSpPr>
        <p:spPr>
          <a:xfrm>
            <a:off x="3038309" y="42968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56"/>
          <p:cNvSpPr/>
          <p:nvPr/>
        </p:nvSpPr>
        <p:spPr>
          <a:xfrm>
            <a:off x="3306527" y="4296854"/>
            <a:ext cx="186900" cy="18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9"/>
          <p:cNvSpPr txBox="1">
            <a:spLocks noGrp="1"/>
          </p:cNvSpPr>
          <p:nvPr>
            <p:ph type="title"/>
          </p:nvPr>
        </p:nvSpPr>
        <p:spPr>
          <a:xfrm>
            <a:off x="2890922" y="357733"/>
            <a:ext cx="19547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lgerian" panose="04020705040A02060702" pitchFamily="82" charset="0"/>
                <a:ea typeface="PMingLiU-ExtB" panose="02020500000000000000" pitchFamily="18" charset="-120"/>
              </a:rPr>
              <a:t>Posições:</a:t>
            </a:r>
            <a:endParaRPr sz="2800" dirty="0">
              <a:solidFill>
                <a:schemeClr val="accent2"/>
              </a:solidFill>
              <a:latin typeface="Algerian" panose="04020705040A02060702" pitchFamily="82" charset="0"/>
              <a:ea typeface="PMingLiU-ExtB" panose="02020500000000000000" pitchFamily="18" charset="-120"/>
            </a:endParaRPr>
          </a:p>
        </p:txBody>
      </p:sp>
      <p:sp>
        <p:nvSpPr>
          <p:cNvPr id="2235" name="Google Shape;2235;p39"/>
          <p:cNvSpPr txBox="1">
            <a:spLocks noGrp="1"/>
          </p:cNvSpPr>
          <p:nvPr>
            <p:ph type="body" idx="1"/>
          </p:nvPr>
        </p:nvSpPr>
        <p:spPr>
          <a:xfrm>
            <a:off x="720000" y="1057225"/>
            <a:ext cx="710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A posição n.º 1 chama-se defesa direita, e é a posição de saque.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A posição n.º 2 chama-se saída de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A posição n.º 3 chama-se meio de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A posição n.º 4 chama-se entrada de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A posição n.º 5 chama-se defesa esquerda.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effectLst/>
                <a:latin typeface="Google Sans"/>
              </a:rPr>
              <a:t>A posição n.</a:t>
            </a:r>
            <a:r>
              <a:rPr lang="pt-BR" sz="2000" b="1" i="0" dirty="0">
                <a:solidFill>
                  <a:schemeClr val="bg1"/>
                </a:solidFill>
                <a:effectLst/>
                <a:latin typeface="Google Sans"/>
              </a:rPr>
              <a:t>º 6 chama-se defesa central</a:t>
            </a:r>
            <a:endParaRPr sz="2000" b="1" dirty="0">
              <a:solidFill>
                <a:schemeClr val="bg1"/>
              </a:solidFill>
            </a:endParaRPr>
          </a:p>
        </p:txBody>
      </p:sp>
      <p:grpSp>
        <p:nvGrpSpPr>
          <p:cNvPr id="2236" name="Google Shape;2236;p39"/>
          <p:cNvGrpSpPr/>
          <p:nvPr/>
        </p:nvGrpSpPr>
        <p:grpSpPr>
          <a:xfrm rot="2459254">
            <a:off x="7820709" y="241972"/>
            <a:ext cx="735939" cy="836893"/>
            <a:chOff x="5647465" y="415650"/>
            <a:chExt cx="489752" cy="556934"/>
          </a:xfrm>
        </p:grpSpPr>
        <p:sp>
          <p:nvSpPr>
            <p:cNvPr id="2237" name="Google Shape;2237;p3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39"/>
          <p:cNvGrpSpPr/>
          <p:nvPr/>
        </p:nvGrpSpPr>
        <p:grpSpPr>
          <a:xfrm rot="2457145">
            <a:off x="8098588" y="813700"/>
            <a:ext cx="735936" cy="836889"/>
            <a:chOff x="5647465" y="415650"/>
            <a:chExt cx="489752" cy="556934"/>
          </a:xfrm>
        </p:grpSpPr>
        <p:sp>
          <p:nvSpPr>
            <p:cNvPr id="2240" name="Google Shape;2240;p3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7"/>
          <p:cNvSpPr txBox="1">
            <a:spLocks noGrp="1"/>
          </p:cNvSpPr>
          <p:nvPr>
            <p:ph type="title"/>
          </p:nvPr>
        </p:nvSpPr>
        <p:spPr>
          <a:xfrm>
            <a:off x="1284000" y="95750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150,000</a:t>
            </a:r>
            <a:endParaRPr sz="8000"/>
          </a:p>
        </p:txBody>
      </p:sp>
      <p:sp>
        <p:nvSpPr>
          <p:cNvPr id="2954" name="Google Shape;2954;p57"/>
          <p:cNvSpPr txBox="1">
            <a:spLocks noGrp="1"/>
          </p:cNvSpPr>
          <p:nvPr>
            <p:ph type="subTitle" idx="1"/>
          </p:nvPr>
        </p:nvSpPr>
        <p:spPr>
          <a:xfrm>
            <a:off x="1284000" y="2412900"/>
            <a:ext cx="65760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</a:t>
            </a:r>
            <a:r>
              <a:rPr lang="en"/>
              <a:t>ig numbers catch the audience's attention</a:t>
            </a:r>
            <a:endParaRPr/>
          </a:p>
        </p:txBody>
      </p:sp>
      <p:grpSp>
        <p:nvGrpSpPr>
          <p:cNvPr id="2955" name="Google Shape;2955;p57"/>
          <p:cNvGrpSpPr/>
          <p:nvPr/>
        </p:nvGrpSpPr>
        <p:grpSpPr>
          <a:xfrm>
            <a:off x="2902849" y="3116535"/>
            <a:ext cx="3501419" cy="1569195"/>
            <a:chOff x="2902849" y="3116535"/>
            <a:chExt cx="3501419" cy="1569195"/>
          </a:xfrm>
        </p:grpSpPr>
        <p:sp>
          <p:nvSpPr>
            <p:cNvPr id="2956" name="Google Shape;2956;p57"/>
            <p:cNvSpPr/>
            <p:nvPr/>
          </p:nvSpPr>
          <p:spPr>
            <a:xfrm>
              <a:off x="3458157" y="3303543"/>
              <a:ext cx="432677" cy="458409"/>
            </a:xfrm>
            <a:custGeom>
              <a:avLst/>
              <a:gdLst/>
              <a:ahLst/>
              <a:cxnLst/>
              <a:rect l="l" t="t" r="r" b="b"/>
              <a:pathLst>
                <a:path w="5148" h="5454" extrusionOk="0">
                  <a:moveTo>
                    <a:pt x="1829" y="1"/>
                  </a:moveTo>
                  <a:cubicBezTo>
                    <a:pt x="1824" y="23"/>
                    <a:pt x="1820" y="45"/>
                    <a:pt x="1814" y="66"/>
                  </a:cubicBezTo>
                  <a:cubicBezTo>
                    <a:pt x="1541" y="1070"/>
                    <a:pt x="890" y="1929"/>
                    <a:pt x="1" y="2466"/>
                  </a:cubicBezTo>
                  <a:lnTo>
                    <a:pt x="1704" y="5454"/>
                  </a:lnTo>
                  <a:cubicBezTo>
                    <a:pt x="3387" y="4467"/>
                    <a:pt x="4617" y="2858"/>
                    <a:pt x="5131" y="975"/>
                  </a:cubicBezTo>
                  <a:cubicBezTo>
                    <a:pt x="5136" y="954"/>
                    <a:pt x="5142" y="932"/>
                    <a:pt x="5147" y="909"/>
                  </a:cubicBezTo>
                  <a:lnTo>
                    <a:pt x="1829" y="1"/>
                  </a:lnTo>
                  <a:close/>
                </a:path>
              </a:pathLst>
            </a:custGeom>
            <a:solidFill>
              <a:srgbClr val="EEC0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2902849" y="4394412"/>
              <a:ext cx="3501419" cy="291317"/>
            </a:xfrm>
            <a:custGeom>
              <a:avLst/>
              <a:gdLst/>
              <a:ahLst/>
              <a:cxnLst/>
              <a:rect l="l" t="t" r="r" b="b"/>
              <a:pathLst>
                <a:path w="41660" h="3466" extrusionOk="0">
                  <a:moveTo>
                    <a:pt x="20830" y="1"/>
                  </a:moveTo>
                  <a:cubicBezTo>
                    <a:pt x="15305" y="1"/>
                    <a:pt x="10008" y="183"/>
                    <a:pt x="6101" y="508"/>
                  </a:cubicBezTo>
                  <a:cubicBezTo>
                    <a:pt x="2195" y="832"/>
                    <a:pt x="0" y="1274"/>
                    <a:pt x="0" y="1733"/>
                  </a:cubicBezTo>
                  <a:cubicBezTo>
                    <a:pt x="0" y="2192"/>
                    <a:pt x="2195" y="2633"/>
                    <a:pt x="6101" y="2958"/>
                  </a:cubicBezTo>
                  <a:cubicBezTo>
                    <a:pt x="10008" y="3283"/>
                    <a:pt x="15305" y="3465"/>
                    <a:pt x="20830" y="3465"/>
                  </a:cubicBezTo>
                  <a:cubicBezTo>
                    <a:pt x="26354" y="3465"/>
                    <a:pt x="31652" y="3283"/>
                    <a:pt x="35558" y="2958"/>
                  </a:cubicBezTo>
                  <a:cubicBezTo>
                    <a:pt x="39465" y="2633"/>
                    <a:pt x="41659" y="2192"/>
                    <a:pt x="41659" y="1733"/>
                  </a:cubicBezTo>
                  <a:cubicBezTo>
                    <a:pt x="41659" y="1274"/>
                    <a:pt x="39465" y="832"/>
                    <a:pt x="35558" y="508"/>
                  </a:cubicBezTo>
                  <a:cubicBezTo>
                    <a:pt x="31652" y="183"/>
                    <a:pt x="26354" y="1"/>
                    <a:pt x="20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5583155" y="4361885"/>
              <a:ext cx="71272" cy="85815"/>
            </a:xfrm>
            <a:custGeom>
              <a:avLst/>
              <a:gdLst/>
              <a:ahLst/>
              <a:cxnLst/>
              <a:rect l="l" t="t" r="r" b="b"/>
              <a:pathLst>
                <a:path w="848" h="1021" extrusionOk="0">
                  <a:moveTo>
                    <a:pt x="1" y="0"/>
                  </a:moveTo>
                  <a:lnTo>
                    <a:pt x="431" y="1020"/>
                  </a:lnTo>
                  <a:lnTo>
                    <a:pt x="847" y="102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641719" y="4361885"/>
              <a:ext cx="71272" cy="85815"/>
            </a:xfrm>
            <a:custGeom>
              <a:avLst/>
              <a:gdLst/>
              <a:ahLst/>
              <a:cxnLst/>
              <a:rect l="l" t="t" r="r" b="b"/>
              <a:pathLst>
                <a:path w="848" h="1021" extrusionOk="0">
                  <a:moveTo>
                    <a:pt x="223" y="0"/>
                  </a:moveTo>
                  <a:lnTo>
                    <a:pt x="1" y="1020"/>
                  </a:lnTo>
                  <a:lnTo>
                    <a:pt x="417" y="102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607680" y="4265901"/>
              <a:ext cx="2080764" cy="99851"/>
            </a:xfrm>
            <a:custGeom>
              <a:avLst/>
              <a:gdLst/>
              <a:ahLst/>
              <a:cxnLst/>
              <a:rect l="l" t="t" r="r" b="b"/>
              <a:pathLst>
                <a:path w="24757" h="1188" extrusionOk="0">
                  <a:moveTo>
                    <a:pt x="231" y="1"/>
                  </a:moveTo>
                  <a:lnTo>
                    <a:pt x="1" y="1188"/>
                  </a:lnTo>
                  <a:lnTo>
                    <a:pt x="24756" y="1188"/>
                  </a:lnTo>
                  <a:lnTo>
                    <a:pt x="247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394701" y="4214800"/>
              <a:ext cx="2496211" cy="70350"/>
            </a:xfrm>
            <a:custGeom>
              <a:avLst/>
              <a:gdLst/>
              <a:ahLst/>
              <a:cxnLst/>
              <a:rect l="l" t="t" r="r" b="b"/>
              <a:pathLst>
                <a:path w="29700" h="837" extrusionOk="0">
                  <a:moveTo>
                    <a:pt x="0" y="0"/>
                  </a:moveTo>
                  <a:cubicBezTo>
                    <a:pt x="85" y="309"/>
                    <a:pt x="383" y="837"/>
                    <a:pt x="980" y="837"/>
                  </a:cubicBezTo>
                  <a:lnTo>
                    <a:pt x="28622" y="837"/>
                  </a:lnTo>
                  <a:cubicBezTo>
                    <a:pt x="29316" y="837"/>
                    <a:pt x="29700" y="333"/>
                    <a:pt x="297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3394701" y="4066370"/>
              <a:ext cx="2496211" cy="148516"/>
            </a:xfrm>
            <a:custGeom>
              <a:avLst/>
              <a:gdLst/>
              <a:ahLst/>
              <a:cxnLst/>
              <a:rect l="l" t="t" r="r" b="b"/>
              <a:pathLst>
                <a:path w="29700" h="1767" extrusionOk="0">
                  <a:moveTo>
                    <a:pt x="1316" y="1"/>
                  </a:moveTo>
                  <a:lnTo>
                    <a:pt x="0" y="1766"/>
                  </a:lnTo>
                  <a:lnTo>
                    <a:pt x="29700" y="1766"/>
                  </a:lnTo>
                  <a:lnTo>
                    <a:pt x="28527" y="193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3304685" y="3116535"/>
              <a:ext cx="2649429" cy="784018"/>
            </a:xfrm>
            <a:custGeom>
              <a:avLst/>
              <a:gdLst/>
              <a:ahLst/>
              <a:cxnLst/>
              <a:rect l="l" t="t" r="r" b="b"/>
              <a:pathLst>
                <a:path w="31523" h="9328" extrusionOk="0">
                  <a:moveTo>
                    <a:pt x="4589" y="1"/>
                  </a:moveTo>
                  <a:cubicBezTo>
                    <a:pt x="1818" y="1"/>
                    <a:pt x="841" y="1917"/>
                    <a:pt x="683" y="3921"/>
                  </a:cubicBezTo>
                  <a:cubicBezTo>
                    <a:pt x="524" y="5926"/>
                    <a:pt x="0" y="8192"/>
                    <a:pt x="3606" y="8810"/>
                  </a:cubicBezTo>
                  <a:cubicBezTo>
                    <a:pt x="5501" y="9134"/>
                    <a:pt x="11982" y="9327"/>
                    <a:pt x="17970" y="9327"/>
                  </a:cubicBezTo>
                  <a:cubicBezTo>
                    <a:pt x="23371" y="9327"/>
                    <a:pt x="28372" y="9170"/>
                    <a:pt x="29247" y="8810"/>
                  </a:cubicBezTo>
                  <a:cubicBezTo>
                    <a:pt x="31095" y="8051"/>
                    <a:pt x="31164" y="5579"/>
                    <a:pt x="31311" y="3921"/>
                  </a:cubicBezTo>
                  <a:cubicBezTo>
                    <a:pt x="31522" y="1554"/>
                    <a:pt x="30076" y="1"/>
                    <a:pt x="2795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3471017" y="3219074"/>
              <a:ext cx="2392496" cy="625920"/>
            </a:xfrm>
            <a:custGeom>
              <a:avLst/>
              <a:gdLst/>
              <a:ahLst/>
              <a:cxnLst/>
              <a:rect l="l" t="t" r="r" b="b"/>
              <a:pathLst>
                <a:path w="28466" h="7447" extrusionOk="0">
                  <a:moveTo>
                    <a:pt x="2514" y="1"/>
                  </a:moveTo>
                  <a:cubicBezTo>
                    <a:pt x="851" y="1"/>
                    <a:pt x="242" y="1376"/>
                    <a:pt x="127" y="3758"/>
                  </a:cubicBezTo>
                  <a:cubicBezTo>
                    <a:pt x="127" y="3758"/>
                    <a:pt x="1" y="5359"/>
                    <a:pt x="128" y="6118"/>
                  </a:cubicBezTo>
                  <a:cubicBezTo>
                    <a:pt x="256" y="6878"/>
                    <a:pt x="999" y="7257"/>
                    <a:pt x="1989" y="7257"/>
                  </a:cubicBezTo>
                  <a:cubicBezTo>
                    <a:pt x="2649" y="7257"/>
                    <a:pt x="12376" y="7447"/>
                    <a:pt x="19251" y="7447"/>
                  </a:cubicBezTo>
                  <a:cubicBezTo>
                    <a:pt x="22689" y="7447"/>
                    <a:pt x="25413" y="7399"/>
                    <a:pt x="25936" y="7257"/>
                  </a:cubicBezTo>
                  <a:cubicBezTo>
                    <a:pt x="27501" y="6831"/>
                    <a:pt x="27492" y="6546"/>
                    <a:pt x="27978" y="3758"/>
                  </a:cubicBezTo>
                  <a:cubicBezTo>
                    <a:pt x="28465" y="970"/>
                    <a:pt x="26924" y="1"/>
                    <a:pt x="25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3144489" y="3398266"/>
              <a:ext cx="430659" cy="816630"/>
            </a:xfrm>
            <a:custGeom>
              <a:avLst/>
              <a:gdLst/>
              <a:ahLst/>
              <a:cxnLst/>
              <a:rect l="l" t="t" r="r" b="b"/>
              <a:pathLst>
                <a:path w="5124" h="9716" extrusionOk="0">
                  <a:moveTo>
                    <a:pt x="2761" y="1"/>
                  </a:moveTo>
                  <a:cubicBezTo>
                    <a:pt x="2461" y="1"/>
                    <a:pt x="2178" y="24"/>
                    <a:pt x="1974" y="58"/>
                  </a:cubicBezTo>
                  <a:cubicBezTo>
                    <a:pt x="1170" y="195"/>
                    <a:pt x="724" y="466"/>
                    <a:pt x="624" y="1097"/>
                  </a:cubicBezTo>
                  <a:cubicBezTo>
                    <a:pt x="1" y="6220"/>
                    <a:pt x="2977" y="9715"/>
                    <a:pt x="2977" y="9715"/>
                  </a:cubicBezTo>
                  <a:lnTo>
                    <a:pt x="4397" y="7812"/>
                  </a:lnTo>
                  <a:cubicBezTo>
                    <a:pt x="4397" y="7812"/>
                    <a:pt x="4742" y="4523"/>
                    <a:pt x="5123" y="3831"/>
                  </a:cubicBezTo>
                  <a:cubicBezTo>
                    <a:pt x="4778" y="2480"/>
                    <a:pt x="4570" y="578"/>
                    <a:pt x="4120" y="266"/>
                  </a:cubicBezTo>
                  <a:cubicBezTo>
                    <a:pt x="3835" y="69"/>
                    <a:pt x="3275" y="1"/>
                    <a:pt x="27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5710489" y="3398266"/>
              <a:ext cx="430659" cy="816630"/>
            </a:xfrm>
            <a:custGeom>
              <a:avLst/>
              <a:gdLst/>
              <a:ahLst/>
              <a:cxnLst/>
              <a:rect l="l" t="t" r="r" b="b"/>
              <a:pathLst>
                <a:path w="5124" h="9716" extrusionOk="0">
                  <a:moveTo>
                    <a:pt x="2363" y="1"/>
                  </a:moveTo>
                  <a:cubicBezTo>
                    <a:pt x="1849" y="1"/>
                    <a:pt x="1289" y="69"/>
                    <a:pt x="1004" y="266"/>
                  </a:cubicBezTo>
                  <a:cubicBezTo>
                    <a:pt x="554" y="578"/>
                    <a:pt x="346" y="2480"/>
                    <a:pt x="1" y="3831"/>
                  </a:cubicBezTo>
                  <a:cubicBezTo>
                    <a:pt x="381" y="4523"/>
                    <a:pt x="728" y="7812"/>
                    <a:pt x="728" y="7812"/>
                  </a:cubicBezTo>
                  <a:lnTo>
                    <a:pt x="2147" y="9715"/>
                  </a:lnTo>
                  <a:cubicBezTo>
                    <a:pt x="2147" y="9715"/>
                    <a:pt x="5123" y="6220"/>
                    <a:pt x="4499" y="1097"/>
                  </a:cubicBezTo>
                  <a:cubicBezTo>
                    <a:pt x="4399" y="466"/>
                    <a:pt x="3954" y="195"/>
                    <a:pt x="3150" y="58"/>
                  </a:cubicBezTo>
                  <a:cubicBezTo>
                    <a:pt x="2946" y="24"/>
                    <a:pt x="2662" y="1"/>
                    <a:pt x="236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44489" y="3401628"/>
              <a:ext cx="332492" cy="813268"/>
            </a:xfrm>
            <a:custGeom>
              <a:avLst/>
              <a:gdLst/>
              <a:ahLst/>
              <a:cxnLst/>
              <a:rect l="l" t="t" r="r" b="b"/>
              <a:pathLst>
                <a:path w="3956" h="9676" extrusionOk="0">
                  <a:moveTo>
                    <a:pt x="2104" y="0"/>
                  </a:moveTo>
                  <a:lnTo>
                    <a:pt x="2104" y="0"/>
                  </a:lnTo>
                  <a:cubicBezTo>
                    <a:pt x="2058" y="7"/>
                    <a:pt x="2014" y="12"/>
                    <a:pt x="1974" y="19"/>
                  </a:cubicBezTo>
                  <a:cubicBezTo>
                    <a:pt x="1169" y="155"/>
                    <a:pt x="723" y="427"/>
                    <a:pt x="623" y="1057"/>
                  </a:cubicBezTo>
                  <a:cubicBezTo>
                    <a:pt x="1" y="6180"/>
                    <a:pt x="2977" y="9675"/>
                    <a:pt x="2977" y="9675"/>
                  </a:cubicBezTo>
                  <a:lnTo>
                    <a:pt x="3955" y="8363"/>
                  </a:lnTo>
                  <a:cubicBezTo>
                    <a:pt x="2949" y="7197"/>
                    <a:pt x="1698" y="2883"/>
                    <a:pt x="2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5808657" y="3403645"/>
              <a:ext cx="332492" cy="811251"/>
            </a:xfrm>
            <a:custGeom>
              <a:avLst/>
              <a:gdLst/>
              <a:ahLst/>
              <a:cxnLst/>
              <a:rect l="l" t="t" r="r" b="b"/>
              <a:pathLst>
                <a:path w="3956" h="9652" extrusionOk="0">
                  <a:moveTo>
                    <a:pt x="2009" y="0"/>
                  </a:moveTo>
                  <a:lnTo>
                    <a:pt x="2009" y="0"/>
                  </a:lnTo>
                  <a:cubicBezTo>
                    <a:pt x="2249" y="2572"/>
                    <a:pt x="1017" y="7145"/>
                    <a:pt x="1" y="8338"/>
                  </a:cubicBezTo>
                  <a:lnTo>
                    <a:pt x="979" y="9651"/>
                  </a:lnTo>
                  <a:cubicBezTo>
                    <a:pt x="979" y="9651"/>
                    <a:pt x="3955" y="6156"/>
                    <a:pt x="3331" y="1033"/>
                  </a:cubicBezTo>
                  <a:cubicBezTo>
                    <a:pt x="3233" y="409"/>
                    <a:pt x="2796" y="137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3202566" y="3398266"/>
              <a:ext cx="296688" cy="76065"/>
            </a:xfrm>
            <a:custGeom>
              <a:avLst/>
              <a:gdLst/>
              <a:ahLst/>
              <a:cxnLst/>
              <a:rect l="l" t="t" r="r" b="b"/>
              <a:pathLst>
                <a:path w="3530" h="905" extrusionOk="0">
                  <a:moveTo>
                    <a:pt x="2069" y="1"/>
                  </a:moveTo>
                  <a:cubicBezTo>
                    <a:pt x="1770" y="1"/>
                    <a:pt x="1487" y="24"/>
                    <a:pt x="1283" y="58"/>
                  </a:cubicBezTo>
                  <a:cubicBezTo>
                    <a:pt x="595" y="175"/>
                    <a:pt x="173" y="392"/>
                    <a:pt x="1" y="845"/>
                  </a:cubicBezTo>
                  <a:cubicBezTo>
                    <a:pt x="259" y="888"/>
                    <a:pt x="602" y="904"/>
                    <a:pt x="898" y="904"/>
                  </a:cubicBezTo>
                  <a:cubicBezTo>
                    <a:pt x="1097" y="904"/>
                    <a:pt x="1274" y="897"/>
                    <a:pt x="1390" y="884"/>
                  </a:cubicBezTo>
                  <a:cubicBezTo>
                    <a:pt x="1800" y="841"/>
                    <a:pt x="2987" y="523"/>
                    <a:pt x="3530" y="372"/>
                  </a:cubicBezTo>
                  <a:cubicBezTo>
                    <a:pt x="3502" y="331"/>
                    <a:pt x="3467" y="296"/>
                    <a:pt x="3428" y="266"/>
                  </a:cubicBezTo>
                  <a:cubicBezTo>
                    <a:pt x="3144" y="69"/>
                    <a:pt x="2583" y="1"/>
                    <a:pt x="2069" y="1"/>
                  </a:cubicBezTo>
                  <a:close/>
                </a:path>
              </a:pathLst>
            </a:custGeom>
            <a:solidFill>
              <a:srgbClr val="99D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5786301" y="3398266"/>
              <a:ext cx="296772" cy="76065"/>
            </a:xfrm>
            <a:custGeom>
              <a:avLst/>
              <a:gdLst/>
              <a:ahLst/>
              <a:cxnLst/>
              <a:rect l="l" t="t" r="r" b="b"/>
              <a:pathLst>
                <a:path w="3531" h="905" extrusionOk="0">
                  <a:moveTo>
                    <a:pt x="1461" y="1"/>
                  </a:moveTo>
                  <a:cubicBezTo>
                    <a:pt x="947" y="1"/>
                    <a:pt x="387" y="69"/>
                    <a:pt x="102" y="266"/>
                  </a:cubicBezTo>
                  <a:cubicBezTo>
                    <a:pt x="63" y="296"/>
                    <a:pt x="29" y="331"/>
                    <a:pt x="1" y="372"/>
                  </a:cubicBezTo>
                  <a:cubicBezTo>
                    <a:pt x="544" y="523"/>
                    <a:pt x="1731" y="841"/>
                    <a:pt x="2141" y="884"/>
                  </a:cubicBezTo>
                  <a:cubicBezTo>
                    <a:pt x="2257" y="897"/>
                    <a:pt x="2434" y="904"/>
                    <a:pt x="2633" y="904"/>
                  </a:cubicBezTo>
                  <a:cubicBezTo>
                    <a:pt x="2929" y="904"/>
                    <a:pt x="3272" y="888"/>
                    <a:pt x="3530" y="845"/>
                  </a:cubicBezTo>
                  <a:cubicBezTo>
                    <a:pt x="3358" y="392"/>
                    <a:pt x="2935" y="175"/>
                    <a:pt x="2248" y="58"/>
                  </a:cubicBezTo>
                  <a:cubicBezTo>
                    <a:pt x="2044" y="24"/>
                    <a:pt x="1760" y="1"/>
                    <a:pt x="14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3440255" y="4285065"/>
              <a:ext cx="201546" cy="325021"/>
            </a:xfrm>
            <a:custGeom>
              <a:avLst/>
              <a:gdLst/>
              <a:ahLst/>
              <a:cxnLst/>
              <a:rect l="l" t="t" r="r" b="b"/>
              <a:pathLst>
                <a:path w="2398" h="3867" extrusionOk="0">
                  <a:moveTo>
                    <a:pt x="848" y="1"/>
                  </a:moveTo>
                  <a:lnTo>
                    <a:pt x="1" y="3867"/>
                  </a:lnTo>
                  <a:lnTo>
                    <a:pt x="765" y="3867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5654344" y="4285065"/>
              <a:ext cx="201546" cy="325021"/>
            </a:xfrm>
            <a:custGeom>
              <a:avLst/>
              <a:gdLst/>
              <a:ahLst/>
              <a:cxnLst/>
              <a:rect l="l" t="t" r="r" b="b"/>
              <a:pathLst>
                <a:path w="2398" h="3867" extrusionOk="0">
                  <a:moveTo>
                    <a:pt x="0" y="1"/>
                  </a:moveTo>
                  <a:lnTo>
                    <a:pt x="1633" y="3867"/>
                  </a:lnTo>
                  <a:lnTo>
                    <a:pt x="2397" y="3867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3433699" y="3783209"/>
              <a:ext cx="2423930" cy="306362"/>
            </a:xfrm>
            <a:custGeom>
              <a:avLst/>
              <a:gdLst/>
              <a:ahLst/>
              <a:cxnLst/>
              <a:rect l="l" t="t" r="r" b="b"/>
              <a:pathLst>
                <a:path w="28840" h="3645" extrusionOk="0">
                  <a:moveTo>
                    <a:pt x="3023" y="1"/>
                  </a:moveTo>
                  <a:cubicBezTo>
                    <a:pt x="2546" y="1"/>
                    <a:pt x="1855" y="110"/>
                    <a:pt x="667" y="846"/>
                  </a:cubicBezTo>
                  <a:cubicBezTo>
                    <a:pt x="403" y="1025"/>
                    <a:pt x="214" y="1113"/>
                    <a:pt x="108" y="1430"/>
                  </a:cubicBezTo>
                  <a:cubicBezTo>
                    <a:pt x="0" y="1746"/>
                    <a:pt x="214" y="2695"/>
                    <a:pt x="429" y="3143"/>
                  </a:cubicBezTo>
                  <a:cubicBezTo>
                    <a:pt x="643" y="3591"/>
                    <a:pt x="1071" y="3644"/>
                    <a:pt x="1677" y="3644"/>
                  </a:cubicBezTo>
                  <a:lnTo>
                    <a:pt x="27897" y="3644"/>
                  </a:lnTo>
                  <a:cubicBezTo>
                    <a:pt x="28504" y="3644"/>
                    <a:pt x="28754" y="3091"/>
                    <a:pt x="28789" y="2564"/>
                  </a:cubicBezTo>
                  <a:cubicBezTo>
                    <a:pt x="28824" y="2036"/>
                    <a:pt x="28840" y="1466"/>
                    <a:pt x="28762" y="1226"/>
                  </a:cubicBezTo>
                  <a:cubicBezTo>
                    <a:pt x="28685" y="984"/>
                    <a:pt x="28436" y="775"/>
                    <a:pt x="28204" y="673"/>
                  </a:cubicBezTo>
                  <a:cubicBezTo>
                    <a:pt x="27973" y="572"/>
                    <a:pt x="25714" y="1"/>
                    <a:pt x="24321" y="1"/>
                  </a:cubicBezTo>
                  <a:lnTo>
                    <a:pt x="3031" y="1"/>
                  </a:lnTo>
                  <a:cubicBezTo>
                    <a:pt x="3029" y="1"/>
                    <a:pt x="3026" y="1"/>
                    <a:pt x="302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433699" y="3900373"/>
              <a:ext cx="2423342" cy="189197"/>
            </a:xfrm>
            <a:custGeom>
              <a:avLst/>
              <a:gdLst/>
              <a:ahLst/>
              <a:cxnLst/>
              <a:rect l="l" t="t" r="r" b="b"/>
              <a:pathLst>
                <a:path w="28833" h="2251" extrusionOk="0">
                  <a:moveTo>
                    <a:pt x="122" y="0"/>
                  </a:moveTo>
                  <a:cubicBezTo>
                    <a:pt x="118" y="12"/>
                    <a:pt x="112" y="23"/>
                    <a:pt x="108" y="36"/>
                  </a:cubicBezTo>
                  <a:cubicBezTo>
                    <a:pt x="0" y="352"/>
                    <a:pt x="214" y="1301"/>
                    <a:pt x="429" y="1749"/>
                  </a:cubicBezTo>
                  <a:cubicBezTo>
                    <a:pt x="643" y="2197"/>
                    <a:pt x="1071" y="2250"/>
                    <a:pt x="1677" y="2250"/>
                  </a:cubicBezTo>
                  <a:lnTo>
                    <a:pt x="27897" y="2250"/>
                  </a:lnTo>
                  <a:cubicBezTo>
                    <a:pt x="28504" y="2250"/>
                    <a:pt x="28754" y="1697"/>
                    <a:pt x="28789" y="1170"/>
                  </a:cubicBezTo>
                  <a:cubicBezTo>
                    <a:pt x="28818" y="739"/>
                    <a:pt x="28832" y="285"/>
                    <a:pt x="28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638441" y="3325648"/>
              <a:ext cx="86569" cy="83210"/>
            </a:xfrm>
            <a:custGeom>
              <a:avLst/>
              <a:gdLst/>
              <a:ahLst/>
              <a:cxnLst/>
              <a:rect l="l" t="t" r="r" b="b"/>
              <a:pathLst>
                <a:path w="1030" h="990" extrusionOk="0">
                  <a:moveTo>
                    <a:pt x="535" y="1"/>
                  </a:moveTo>
                  <a:cubicBezTo>
                    <a:pt x="335" y="1"/>
                    <a:pt x="154" y="121"/>
                    <a:pt x="78" y="306"/>
                  </a:cubicBezTo>
                  <a:cubicBezTo>
                    <a:pt x="1" y="491"/>
                    <a:pt x="44" y="703"/>
                    <a:pt x="184" y="845"/>
                  </a:cubicBezTo>
                  <a:cubicBezTo>
                    <a:pt x="279" y="940"/>
                    <a:pt x="405" y="990"/>
                    <a:pt x="535" y="990"/>
                  </a:cubicBezTo>
                  <a:cubicBezTo>
                    <a:pt x="598" y="990"/>
                    <a:pt x="663" y="978"/>
                    <a:pt x="724" y="953"/>
                  </a:cubicBezTo>
                  <a:cubicBezTo>
                    <a:pt x="909" y="875"/>
                    <a:pt x="1029" y="696"/>
                    <a:pt x="1029" y="496"/>
                  </a:cubicBezTo>
                  <a:cubicBezTo>
                    <a:pt x="1029" y="222"/>
                    <a:pt x="808" y="1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4001783" y="3325648"/>
              <a:ext cx="86569" cy="83294"/>
            </a:xfrm>
            <a:custGeom>
              <a:avLst/>
              <a:gdLst/>
              <a:ahLst/>
              <a:cxnLst/>
              <a:rect l="l" t="t" r="r" b="b"/>
              <a:pathLst>
                <a:path w="1030" h="991" extrusionOk="0">
                  <a:moveTo>
                    <a:pt x="534" y="1"/>
                  </a:moveTo>
                  <a:cubicBezTo>
                    <a:pt x="335" y="1"/>
                    <a:pt x="154" y="121"/>
                    <a:pt x="78" y="306"/>
                  </a:cubicBezTo>
                  <a:cubicBezTo>
                    <a:pt x="0" y="491"/>
                    <a:pt x="43" y="703"/>
                    <a:pt x="184" y="845"/>
                  </a:cubicBezTo>
                  <a:cubicBezTo>
                    <a:pt x="279" y="940"/>
                    <a:pt x="406" y="990"/>
                    <a:pt x="535" y="990"/>
                  </a:cubicBezTo>
                  <a:cubicBezTo>
                    <a:pt x="599" y="990"/>
                    <a:pt x="663" y="978"/>
                    <a:pt x="724" y="953"/>
                  </a:cubicBezTo>
                  <a:cubicBezTo>
                    <a:pt x="909" y="877"/>
                    <a:pt x="1029" y="696"/>
                    <a:pt x="1029" y="496"/>
                  </a:cubicBezTo>
                  <a:cubicBezTo>
                    <a:pt x="1029" y="222"/>
                    <a:pt x="808" y="1"/>
                    <a:pt x="534" y="1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4365209" y="3325648"/>
              <a:ext cx="86485" cy="83210"/>
            </a:xfrm>
            <a:custGeom>
              <a:avLst/>
              <a:gdLst/>
              <a:ahLst/>
              <a:cxnLst/>
              <a:rect l="l" t="t" r="r" b="b"/>
              <a:pathLst>
                <a:path w="1029" h="990" extrusionOk="0">
                  <a:moveTo>
                    <a:pt x="533" y="1"/>
                  </a:moveTo>
                  <a:cubicBezTo>
                    <a:pt x="333" y="1"/>
                    <a:pt x="154" y="121"/>
                    <a:pt x="77" y="306"/>
                  </a:cubicBezTo>
                  <a:cubicBezTo>
                    <a:pt x="1" y="491"/>
                    <a:pt x="42" y="703"/>
                    <a:pt x="184" y="845"/>
                  </a:cubicBezTo>
                  <a:cubicBezTo>
                    <a:pt x="279" y="940"/>
                    <a:pt x="406" y="990"/>
                    <a:pt x="534" y="990"/>
                  </a:cubicBezTo>
                  <a:cubicBezTo>
                    <a:pt x="598" y="990"/>
                    <a:pt x="662" y="978"/>
                    <a:pt x="723" y="953"/>
                  </a:cubicBezTo>
                  <a:cubicBezTo>
                    <a:pt x="908" y="875"/>
                    <a:pt x="1028" y="696"/>
                    <a:pt x="1028" y="496"/>
                  </a:cubicBezTo>
                  <a:cubicBezTo>
                    <a:pt x="1028" y="222"/>
                    <a:pt x="807" y="1"/>
                    <a:pt x="53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728550" y="3325648"/>
              <a:ext cx="86485" cy="83210"/>
            </a:xfrm>
            <a:custGeom>
              <a:avLst/>
              <a:gdLst/>
              <a:ahLst/>
              <a:cxnLst/>
              <a:rect l="l" t="t" r="r" b="b"/>
              <a:pathLst>
                <a:path w="1029" h="990" extrusionOk="0">
                  <a:moveTo>
                    <a:pt x="533" y="1"/>
                  </a:moveTo>
                  <a:cubicBezTo>
                    <a:pt x="333" y="1"/>
                    <a:pt x="154" y="121"/>
                    <a:pt x="76" y="306"/>
                  </a:cubicBezTo>
                  <a:cubicBezTo>
                    <a:pt x="1" y="491"/>
                    <a:pt x="42" y="703"/>
                    <a:pt x="184" y="845"/>
                  </a:cubicBezTo>
                  <a:cubicBezTo>
                    <a:pt x="279" y="940"/>
                    <a:pt x="405" y="990"/>
                    <a:pt x="534" y="990"/>
                  </a:cubicBezTo>
                  <a:cubicBezTo>
                    <a:pt x="598" y="990"/>
                    <a:pt x="662" y="978"/>
                    <a:pt x="723" y="953"/>
                  </a:cubicBezTo>
                  <a:cubicBezTo>
                    <a:pt x="908" y="875"/>
                    <a:pt x="1028" y="696"/>
                    <a:pt x="1028" y="496"/>
                  </a:cubicBezTo>
                  <a:cubicBezTo>
                    <a:pt x="1028" y="222"/>
                    <a:pt x="807" y="1"/>
                    <a:pt x="533" y="1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95170" y="3325648"/>
              <a:ext cx="83291" cy="83294"/>
            </a:xfrm>
            <a:custGeom>
              <a:avLst/>
              <a:gdLst/>
              <a:ahLst/>
              <a:cxnLst/>
              <a:rect l="l" t="t" r="r" b="b"/>
              <a:pathLst>
                <a:path w="991" h="991" extrusionOk="0">
                  <a:moveTo>
                    <a:pt x="495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69"/>
                    <a:pt x="222" y="990"/>
                    <a:pt x="495" y="990"/>
                  </a:cubicBezTo>
                  <a:cubicBezTo>
                    <a:pt x="769" y="990"/>
                    <a:pt x="990" y="769"/>
                    <a:pt x="990" y="496"/>
                  </a:cubicBezTo>
                  <a:cubicBezTo>
                    <a:pt x="990" y="222"/>
                    <a:pt x="769" y="1"/>
                    <a:pt x="4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458511" y="3325648"/>
              <a:ext cx="83291" cy="83294"/>
            </a:xfrm>
            <a:custGeom>
              <a:avLst/>
              <a:gdLst/>
              <a:ahLst/>
              <a:cxnLst/>
              <a:rect l="l" t="t" r="r" b="b"/>
              <a:pathLst>
                <a:path w="991" h="991" extrusionOk="0">
                  <a:moveTo>
                    <a:pt x="495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69"/>
                    <a:pt x="222" y="990"/>
                    <a:pt x="495" y="990"/>
                  </a:cubicBezTo>
                  <a:cubicBezTo>
                    <a:pt x="769" y="990"/>
                    <a:pt x="990" y="769"/>
                    <a:pt x="990" y="496"/>
                  </a:cubicBezTo>
                  <a:cubicBezTo>
                    <a:pt x="990" y="222"/>
                    <a:pt x="769" y="1"/>
                    <a:pt x="4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3778550" y="3527029"/>
              <a:ext cx="86569" cy="83294"/>
            </a:xfrm>
            <a:custGeom>
              <a:avLst/>
              <a:gdLst/>
              <a:ahLst/>
              <a:cxnLst/>
              <a:rect l="l" t="t" r="r" b="b"/>
              <a:pathLst>
                <a:path w="1030" h="991" extrusionOk="0">
                  <a:moveTo>
                    <a:pt x="534" y="0"/>
                  </a:moveTo>
                  <a:cubicBezTo>
                    <a:pt x="334" y="0"/>
                    <a:pt x="153" y="122"/>
                    <a:pt x="77" y="307"/>
                  </a:cubicBezTo>
                  <a:cubicBezTo>
                    <a:pt x="0" y="491"/>
                    <a:pt x="43" y="704"/>
                    <a:pt x="185" y="846"/>
                  </a:cubicBezTo>
                  <a:cubicBezTo>
                    <a:pt x="279" y="940"/>
                    <a:pt x="405" y="990"/>
                    <a:pt x="533" y="990"/>
                  </a:cubicBezTo>
                  <a:cubicBezTo>
                    <a:pt x="598" y="990"/>
                    <a:pt x="662" y="978"/>
                    <a:pt x="724" y="952"/>
                  </a:cubicBezTo>
                  <a:cubicBezTo>
                    <a:pt x="909" y="876"/>
                    <a:pt x="1029" y="695"/>
                    <a:pt x="1029" y="495"/>
                  </a:cubicBezTo>
                  <a:cubicBezTo>
                    <a:pt x="1029" y="222"/>
                    <a:pt x="808" y="0"/>
                    <a:pt x="534" y="0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4141892" y="3527029"/>
              <a:ext cx="86485" cy="83294"/>
            </a:xfrm>
            <a:custGeom>
              <a:avLst/>
              <a:gdLst/>
              <a:ahLst/>
              <a:cxnLst/>
              <a:rect l="l" t="t" r="r" b="b"/>
              <a:pathLst>
                <a:path w="1029" h="991" extrusionOk="0">
                  <a:moveTo>
                    <a:pt x="534" y="0"/>
                  </a:moveTo>
                  <a:cubicBezTo>
                    <a:pt x="334" y="0"/>
                    <a:pt x="153" y="122"/>
                    <a:pt x="77" y="307"/>
                  </a:cubicBezTo>
                  <a:cubicBezTo>
                    <a:pt x="0" y="491"/>
                    <a:pt x="43" y="704"/>
                    <a:pt x="185" y="846"/>
                  </a:cubicBezTo>
                  <a:cubicBezTo>
                    <a:pt x="279" y="940"/>
                    <a:pt x="405" y="990"/>
                    <a:pt x="533" y="990"/>
                  </a:cubicBezTo>
                  <a:cubicBezTo>
                    <a:pt x="598" y="990"/>
                    <a:pt x="662" y="978"/>
                    <a:pt x="724" y="952"/>
                  </a:cubicBezTo>
                  <a:cubicBezTo>
                    <a:pt x="909" y="876"/>
                    <a:pt x="1029" y="695"/>
                    <a:pt x="1029" y="495"/>
                  </a:cubicBezTo>
                  <a:cubicBezTo>
                    <a:pt x="1029" y="222"/>
                    <a:pt x="807" y="0"/>
                    <a:pt x="534" y="0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4505318" y="3527029"/>
              <a:ext cx="86401" cy="83294"/>
            </a:xfrm>
            <a:custGeom>
              <a:avLst/>
              <a:gdLst/>
              <a:ahLst/>
              <a:cxnLst/>
              <a:rect l="l" t="t" r="r" b="b"/>
              <a:pathLst>
                <a:path w="1028" h="991" extrusionOk="0">
                  <a:moveTo>
                    <a:pt x="533" y="0"/>
                  </a:moveTo>
                  <a:cubicBezTo>
                    <a:pt x="333" y="0"/>
                    <a:pt x="153" y="122"/>
                    <a:pt x="76" y="307"/>
                  </a:cubicBezTo>
                  <a:cubicBezTo>
                    <a:pt x="0" y="491"/>
                    <a:pt x="42" y="704"/>
                    <a:pt x="184" y="846"/>
                  </a:cubicBezTo>
                  <a:cubicBezTo>
                    <a:pt x="278" y="940"/>
                    <a:pt x="404" y="990"/>
                    <a:pt x="532" y="990"/>
                  </a:cubicBezTo>
                  <a:cubicBezTo>
                    <a:pt x="597" y="990"/>
                    <a:pt x="661" y="978"/>
                    <a:pt x="723" y="952"/>
                  </a:cubicBezTo>
                  <a:cubicBezTo>
                    <a:pt x="908" y="876"/>
                    <a:pt x="1028" y="695"/>
                    <a:pt x="1028" y="495"/>
                  </a:cubicBezTo>
                  <a:cubicBezTo>
                    <a:pt x="1028" y="222"/>
                    <a:pt x="806" y="0"/>
                    <a:pt x="533" y="0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4868659" y="3527029"/>
              <a:ext cx="86569" cy="83294"/>
            </a:xfrm>
            <a:custGeom>
              <a:avLst/>
              <a:gdLst/>
              <a:ahLst/>
              <a:cxnLst/>
              <a:rect l="l" t="t" r="r" b="b"/>
              <a:pathLst>
                <a:path w="1030" h="991" extrusionOk="0">
                  <a:moveTo>
                    <a:pt x="533" y="0"/>
                  </a:moveTo>
                  <a:cubicBezTo>
                    <a:pt x="333" y="0"/>
                    <a:pt x="153" y="122"/>
                    <a:pt x="76" y="307"/>
                  </a:cubicBezTo>
                  <a:cubicBezTo>
                    <a:pt x="0" y="491"/>
                    <a:pt x="42" y="704"/>
                    <a:pt x="184" y="846"/>
                  </a:cubicBezTo>
                  <a:cubicBezTo>
                    <a:pt x="279" y="941"/>
                    <a:pt x="405" y="991"/>
                    <a:pt x="534" y="991"/>
                  </a:cubicBezTo>
                  <a:cubicBezTo>
                    <a:pt x="597" y="991"/>
                    <a:pt x="662" y="978"/>
                    <a:pt x="723" y="953"/>
                  </a:cubicBezTo>
                  <a:cubicBezTo>
                    <a:pt x="908" y="876"/>
                    <a:pt x="1029" y="695"/>
                    <a:pt x="1029" y="495"/>
                  </a:cubicBezTo>
                  <a:cubicBezTo>
                    <a:pt x="1029" y="222"/>
                    <a:pt x="806" y="0"/>
                    <a:pt x="533" y="0"/>
                  </a:cubicBezTo>
                  <a:close/>
                </a:path>
              </a:pathLst>
            </a:custGeom>
            <a:solidFill>
              <a:srgbClr val="6DA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232001" y="3527029"/>
              <a:ext cx="86485" cy="83294"/>
            </a:xfrm>
            <a:custGeom>
              <a:avLst/>
              <a:gdLst/>
              <a:ahLst/>
              <a:cxnLst/>
              <a:rect l="l" t="t" r="r" b="b"/>
              <a:pathLst>
                <a:path w="1029" h="991" extrusionOk="0">
                  <a:moveTo>
                    <a:pt x="534" y="0"/>
                  </a:moveTo>
                  <a:cubicBezTo>
                    <a:pt x="334" y="0"/>
                    <a:pt x="153" y="122"/>
                    <a:pt x="77" y="307"/>
                  </a:cubicBezTo>
                  <a:cubicBezTo>
                    <a:pt x="0" y="491"/>
                    <a:pt x="42" y="704"/>
                    <a:pt x="184" y="846"/>
                  </a:cubicBezTo>
                  <a:cubicBezTo>
                    <a:pt x="278" y="940"/>
                    <a:pt x="404" y="990"/>
                    <a:pt x="532" y="990"/>
                  </a:cubicBezTo>
                  <a:cubicBezTo>
                    <a:pt x="596" y="990"/>
                    <a:pt x="661" y="978"/>
                    <a:pt x="723" y="952"/>
                  </a:cubicBezTo>
                  <a:cubicBezTo>
                    <a:pt x="907" y="876"/>
                    <a:pt x="1029" y="695"/>
                    <a:pt x="1029" y="495"/>
                  </a:cubicBezTo>
                  <a:cubicBezTo>
                    <a:pt x="1029" y="222"/>
                    <a:pt x="807" y="0"/>
                    <a:pt x="5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5595426" y="3527029"/>
              <a:ext cx="86401" cy="83294"/>
            </a:xfrm>
            <a:custGeom>
              <a:avLst/>
              <a:gdLst/>
              <a:ahLst/>
              <a:cxnLst/>
              <a:rect l="l" t="t" r="r" b="b"/>
              <a:pathLst>
                <a:path w="1028" h="991" extrusionOk="0">
                  <a:moveTo>
                    <a:pt x="533" y="0"/>
                  </a:moveTo>
                  <a:cubicBezTo>
                    <a:pt x="333" y="0"/>
                    <a:pt x="153" y="122"/>
                    <a:pt x="76" y="307"/>
                  </a:cubicBezTo>
                  <a:cubicBezTo>
                    <a:pt x="0" y="491"/>
                    <a:pt x="42" y="704"/>
                    <a:pt x="184" y="846"/>
                  </a:cubicBezTo>
                  <a:cubicBezTo>
                    <a:pt x="278" y="940"/>
                    <a:pt x="404" y="990"/>
                    <a:pt x="532" y="990"/>
                  </a:cubicBezTo>
                  <a:cubicBezTo>
                    <a:pt x="597" y="990"/>
                    <a:pt x="661" y="978"/>
                    <a:pt x="723" y="952"/>
                  </a:cubicBezTo>
                  <a:cubicBezTo>
                    <a:pt x="908" y="876"/>
                    <a:pt x="1028" y="695"/>
                    <a:pt x="1028" y="495"/>
                  </a:cubicBezTo>
                  <a:cubicBezTo>
                    <a:pt x="1028" y="222"/>
                    <a:pt x="806" y="0"/>
                    <a:pt x="5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3516151" y="4023337"/>
              <a:ext cx="2238941" cy="84"/>
            </a:xfrm>
            <a:custGeom>
              <a:avLst/>
              <a:gdLst/>
              <a:ahLst/>
              <a:cxnLst/>
              <a:rect l="l" t="t" r="r" b="b"/>
              <a:pathLst>
                <a:path w="26639" h="1" fill="none" extrusionOk="0">
                  <a:moveTo>
                    <a:pt x="0" y="0"/>
                  </a:moveTo>
                  <a:lnTo>
                    <a:pt x="26639" y="0"/>
                  </a:lnTo>
                </a:path>
              </a:pathLst>
            </a:custGeom>
            <a:noFill/>
            <a:ln w="400" cap="rnd" cmpd="sng">
              <a:solidFill>
                <a:srgbClr val="6DA7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3650544" y="3236052"/>
              <a:ext cx="667757" cy="614153"/>
            </a:xfrm>
            <a:custGeom>
              <a:avLst/>
              <a:gdLst/>
              <a:ahLst/>
              <a:cxnLst/>
              <a:rect l="l" t="t" r="r" b="b"/>
              <a:pathLst>
                <a:path w="7945" h="7307" extrusionOk="0">
                  <a:moveTo>
                    <a:pt x="2067" y="1"/>
                  </a:moveTo>
                  <a:cubicBezTo>
                    <a:pt x="1348" y="1"/>
                    <a:pt x="722" y="532"/>
                    <a:pt x="623" y="1263"/>
                  </a:cubicBezTo>
                  <a:lnTo>
                    <a:pt x="108" y="5068"/>
                  </a:lnTo>
                  <a:cubicBezTo>
                    <a:pt x="1" y="5866"/>
                    <a:pt x="560" y="6601"/>
                    <a:pt x="1357" y="6708"/>
                  </a:cubicBezTo>
                  <a:lnTo>
                    <a:pt x="5682" y="7293"/>
                  </a:lnTo>
                  <a:cubicBezTo>
                    <a:pt x="5748" y="7302"/>
                    <a:pt x="5815" y="7307"/>
                    <a:pt x="5880" y="7307"/>
                  </a:cubicBezTo>
                  <a:cubicBezTo>
                    <a:pt x="6598" y="7307"/>
                    <a:pt x="7223" y="6776"/>
                    <a:pt x="7322" y="6045"/>
                  </a:cubicBezTo>
                  <a:lnTo>
                    <a:pt x="7837" y="2240"/>
                  </a:lnTo>
                  <a:cubicBezTo>
                    <a:pt x="7944" y="1441"/>
                    <a:pt x="7385" y="707"/>
                    <a:pt x="6588" y="600"/>
                  </a:cubicBezTo>
                  <a:lnTo>
                    <a:pt x="2263" y="14"/>
                  </a:lnTo>
                  <a:cubicBezTo>
                    <a:pt x="2197" y="5"/>
                    <a:pt x="2132" y="1"/>
                    <a:pt x="2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3815111" y="3366748"/>
              <a:ext cx="54883" cy="54717"/>
            </a:xfrm>
            <a:custGeom>
              <a:avLst/>
              <a:gdLst/>
              <a:ahLst/>
              <a:cxnLst/>
              <a:rect l="l" t="t" r="r" b="b"/>
              <a:pathLst>
                <a:path w="653" h="651" extrusionOk="0">
                  <a:moveTo>
                    <a:pt x="326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505"/>
                    <a:pt x="146" y="651"/>
                    <a:pt x="326" y="651"/>
                  </a:cubicBezTo>
                  <a:cubicBezTo>
                    <a:pt x="505" y="651"/>
                    <a:pt x="652" y="505"/>
                    <a:pt x="652" y="326"/>
                  </a:cubicBezTo>
                  <a:cubicBezTo>
                    <a:pt x="652" y="146"/>
                    <a:pt x="505" y="0"/>
                    <a:pt x="326" y="0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4098859" y="3394064"/>
              <a:ext cx="54883" cy="54801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26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5"/>
                    <a:pt x="146" y="651"/>
                    <a:pt x="326" y="651"/>
                  </a:cubicBezTo>
                  <a:cubicBezTo>
                    <a:pt x="507" y="651"/>
                    <a:pt x="653" y="505"/>
                    <a:pt x="653" y="326"/>
                  </a:cubicBezTo>
                  <a:cubicBezTo>
                    <a:pt x="653" y="146"/>
                    <a:pt x="507" y="1"/>
                    <a:pt x="326" y="1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3795192" y="3608052"/>
              <a:ext cx="54883" cy="54801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27" y="1"/>
                  </a:moveTo>
                  <a:cubicBezTo>
                    <a:pt x="148" y="1"/>
                    <a:pt x="1" y="146"/>
                    <a:pt x="1" y="326"/>
                  </a:cubicBezTo>
                  <a:cubicBezTo>
                    <a:pt x="1" y="506"/>
                    <a:pt x="148" y="651"/>
                    <a:pt x="327" y="651"/>
                  </a:cubicBezTo>
                  <a:cubicBezTo>
                    <a:pt x="507" y="651"/>
                    <a:pt x="653" y="506"/>
                    <a:pt x="653" y="326"/>
                  </a:cubicBezTo>
                  <a:cubicBezTo>
                    <a:pt x="653" y="146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4079108" y="3635368"/>
              <a:ext cx="54715" cy="54885"/>
            </a:xfrm>
            <a:custGeom>
              <a:avLst/>
              <a:gdLst/>
              <a:ahLst/>
              <a:cxnLst/>
              <a:rect l="l" t="t" r="r" b="b"/>
              <a:pathLst>
                <a:path w="651" h="653" extrusionOk="0">
                  <a:moveTo>
                    <a:pt x="326" y="1"/>
                  </a:moveTo>
                  <a:cubicBezTo>
                    <a:pt x="146" y="1"/>
                    <a:pt x="0" y="146"/>
                    <a:pt x="0" y="326"/>
                  </a:cubicBezTo>
                  <a:cubicBezTo>
                    <a:pt x="0" y="506"/>
                    <a:pt x="146" y="653"/>
                    <a:pt x="326" y="653"/>
                  </a:cubicBezTo>
                  <a:cubicBezTo>
                    <a:pt x="505" y="653"/>
                    <a:pt x="651" y="506"/>
                    <a:pt x="651" y="326"/>
                  </a:cubicBezTo>
                  <a:cubicBezTo>
                    <a:pt x="651" y="146"/>
                    <a:pt x="505" y="1"/>
                    <a:pt x="326" y="1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4320831" y="3280430"/>
              <a:ext cx="691963" cy="635502"/>
            </a:xfrm>
            <a:custGeom>
              <a:avLst/>
              <a:gdLst/>
              <a:ahLst/>
              <a:cxnLst/>
              <a:rect l="l" t="t" r="r" b="b"/>
              <a:pathLst>
                <a:path w="8233" h="7561" extrusionOk="0">
                  <a:moveTo>
                    <a:pt x="5867" y="1"/>
                  </a:moveTo>
                  <a:cubicBezTo>
                    <a:pt x="5769" y="1"/>
                    <a:pt x="5670" y="11"/>
                    <a:pt x="5570" y="31"/>
                  </a:cubicBezTo>
                  <a:lnTo>
                    <a:pt x="1297" y="915"/>
                  </a:lnTo>
                  <a:cubicBezTo>
                    <a:pt x="508" y="1078"/>
                    <a:pt x="1" y="1849"/>
                    <a:pt x="164" y="2637"/>
                  </a:cubicBezTo>
                  <a:lnTo>
                    <a:pt x="941" y="6398"/>
                  </a:lnTo>
                  <a:cubicBezTo>
                    <a:pt x="1084" y="7087"/>
                    <a:pt x="1690" y="7560"/>
                    <a:pt x="2366" y="7560"/>
                  </a:cubicBezTo>
                  <a:cubicBezTo>
                    <a:pt x="2464" y="7560"/>
                    <a:pt x="2564" y="7550"/>
                    <a:pt x="2663" y="7529"/>
                  </a:cubicBezTo>
                  <a:lnTo>
                    <a:pt x="6937" y="6646"/>
                  </a:lnTo>
                  <a:cubicBezTo>
                    <a:pt x="7725" y="6484"/>
                    <a:pt x="8233" y="5712"/>
                    <a:pt x="8070" y="4925"/>
                  </a:cubicBezTo>
                  <a:lnTo>
                    <a:pt x="7293" y="1164"/>
                  </a:lnTo>
                  <a:cubicBezTo>
                    <a:pt x="7150" y="475"/>
                    <a:pt x="6544" y="1"/>
                    <a:pt x="5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4449677" y="3477188"/>
              <a:ext cx="66398" cy="54885"/>
            </a:xfrm>
            <a:custGeom>
              <a:avLst/>
              <a:gdLst/>
              <a:ahLst/>
              <a:cxnLst/>
              <a:rect l="l" t="t" r="r" b="b"/>
              <a:pathLst>
                <a:path w="790" h="653" extrusionOk="0">
                  <a:moveTo>
                    <a:pt x="403" y="0"/>
                  </a:moveTo>
                  <a:cubicBezTo>
                    <a:pt x="367" y="0"/>
                    <a:pt x="331" y="6"/>
                    <a:pt x="295" y="19"/>
                  </a:cubicBezTo>
                  <a:cubicBezTo>
                    <a:pt x="21" y="115"/>
                    <a:pt x="0" y="495"/>
                    <a:pt x="262" y="620"/>
                  </a:cubicBezTo>
                  <a:cubicBezTo>
                    <a:pt x="310" y="643"/>
                    <a:pt x="358" y="653"/>
                    <a:pt x="404" y="653"/>
                  </a:cubicBezTo>
                  <a:cubicBezTo>
                    <a:pt x="613" y="653"/>
                    <a:pt x="789" y="443"/>
                    <a:pt x="710" y="219"/>
                  </a:cubicBezTo>
                  <a:cubicBezTo>
                    <a:pt x="663" y="84"/>
                    <a:pt x="538" y="0"/>
                    <a:pt x="403" y="0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4726449" y="3408772"/>
              <a:ext cx="66313" cy="54969"/>
            </a:xfrm>
            <a:custGeom>
              <a:avLst/>
              <a:gdLst/>
              <a:ahLst/>
              <a:cxnLst/>
              <a:rect l="l" t="t" r="r" b="b"/>
              <a:pathLst>
                <a:path w="789" h="654" extrusionOk="0">
                  <a:moveTo>
                    <a:pt x="402" y="1"/>
                  </a:moveTo>
                  <a:cubicBezTo>
                    <a:pt x="367" y="1"/>
                    <a:pt x="331" y="7"/>
                    <a:pt x="295" y="19"/>
                  </a:cubicBezTo>
                  <a:cubicBezTo>
                    <a:pt x="22" y="115"/>
                    <a:pt x="0" y="495"/>
                    <a:pt x="262" y="620"/>
                  </a:cubicBezTo>
                  <a:cubicBezTo>
                    <a:pt x="310" y="643"/>
                    <a:pt x="358" y="653"/>
                    <a:pt x="404" y="653"/>
                  </a:cubicBezTo>
                  <a:cubicBezTo>
                    <a:pt x="614" y="653"/>
                    <a:pt x="789" y="443"/>
                    <a:pt x="710" y="219"/>
                  </a:cubicBezTo>
                  <a:cubicBezTo>
                    <a:pt x="663" y="85"/>
                    <a:pt x="537" y="1"/>
                    <a:pt x="402" y="1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4511033" y="3711516"/>
              <a:ext cx="66398" cy="54885"/>
            </a:xfrm>
            <a:custGeom>
              <a:avLst/>
              <a:gdLst/>
              <a:ahLst/>
              <a:cxnLst/>
              <a:rect l="l" t="t" r="r" b="b"/>
              <a:pathLst>
                <a:path w="790" h="653" extrusionOk="0">
                  <a:moveTo>
                    <a:pt x="404" y="0"/>
                  </a:moveTo>
                  <a:cubicBezTo>
                    <a:pt x="368" y="0"/>
                    <a:pt x="331" y="6"/>
                    <a:pt x="295" y="19"/>
                  </a:cubicBezTo>
                  <a:cubicBezTo>
                    <a:pt x="21" y="115"/>
                    <a:pt x="1" y="495"/>
                    <a:pt x="263" y="620"/>
                  </a:cubicBezTo>
                  <a:cubicBezTo>
                    <a:pt x="310" y="642"/>
                    <a:pt x="358" y="653"/>
                    <a:pt x="404" y="653"/>
                  </a:cubicBezTo>
                  <a:cubicBezTo>
                    <a:pt x="614" y="653"/>
                    <a:pt x="789" y="441"/>
                    <a:pt x="711" y="217"/>
                  </a:cubicBezTo>
                  <a:cubicBezTo>
                    <a:pt x="664" y="84"/>
                    <a:pt x="538" y="0"/>
                    <a:pt x="404" y="0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4787805" y="3643100"/>
              <a:ext cx="66398" cy="54969"/>
            </a:xfrm>
            <a:custGeom>
              <a:avLst/>
              <a:gdLst/>
              <a:ahLst/>
              <a:cxnLst/>
              <a:rect l="l" t="t" r="r" b="b"/>
              <a:pathLst>
                <a:path w="790" h="654" extrusionOk="0">
                  <a:moveTo>
                    <a:pt x="403" y="1"/>
                  </a:moveTo>
                  <a:cubicBezTo>
                    <a:pt x="368" y="1"/>
                    <a:pt x="331" y="7"/>
                    <a:pt x="295" y="19"/>
                  </a:cubicBezTo>
                  <a:cubicBezTo>
                    <a:pt x="22" y="115"/>
                    <a:pt x="0" y="494"/>
                    <a:pt x="262" y="620"/>
                  </a:cubicBezTo>
                  <a:cubicBezTo>
                    <a:pt x="310" y="643"/>
                    <a:pt x="358" y="653"/>
                    <a:pt x="404" y="653"/>
                  </a:cubicBezTo>
                  <a:cubicBezTo>
                    <a:pt x="614" y="653"/>
                    <a:pt x="789" y="442"/>
                    <a:pt x="710" y="218"/>
                  </a:cubicBezTo>
                  <a:cubicBezTo>
                    <a:pt x="663" y="84"/>
                    <a:pt x="538" y="1"/>
                    <a:pt x="403" y="1"/>
                  </a:cubicBez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7"/>
          <p:cNvGrpSpPr/>
          <p:nvPr/>
        </p:nvGrpSpPr>
        <p:grpSpPr>
          <a:xfrm>
            <a:off x="6942015" y="3331556"/>
            <a:ext cx="1163140" cy="1266959"/>
            <a:chOff x="6942015" y="3331556"/>
            <a:chExt cx="1163140" cy="1266959"/>
          </a:xfrm>
        </p:grpSpPr>
        <p:sp>
          <p:nvSpPr>
            <p:cNvPr id="2999" name="Google Shape;2999;p57"/>
            <p:cNvSpPr/>
            <p:nvPr/>
          </p:nvSpPr>
          <p:spPr>
            <a:xfrm>
              <a:off x="7218871" y="3331556"/>
              <a:ext cx="687761" cy="836550"/>
            </a:xfrm>
            <a:custGeom>
              <a:avLst/>
              <a:gdLst/>
              <a:ahLst/>
              <a:cxnLst/>
              <a:rect l="l" t="t" r="r" b="b"/>
              <a:pathLst>
                <a:path w="8183" h="9953" extrusionOk="0">
                  <a:moveTo>
                    <a:pt x="3417" y="0"/>
                  </a:moveTo>
                  <a:cubicBezTo>
                    <a:pt x="3417" y="0"/>
                    <a:pt x="1" y="3992"/>
                    <a:pt x="1710" y="8173"/>
                  </a:cubicBezTo>
                  <a:lnTo>
                    <a:pt x="4691" y="9952"/>
                  </a:lnTo>
                  <a:cubicBezTo>
                    <a:pt x="4691" y="9952"/>
                    <a:pt x="8182" y="3396"/>
                    <a:pt x="341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7156675" y="4061604"/>
              <a:ext cx="713311" cy="536911"/>
            </a:xfrm>
            <a:custGeom>
              <a:avLst/>
              <a:gdLst/>
              <a:ahLst/>
              <a:cxnLst/>
              <a:rect l="l" t="t" r="r" b="b"/>
              <a:pathLst>
                <a:path w="8487" h="6388" extrusionOk="0">
                  <a:moveTo>
                    <a:pt x="0" y="1"/>
                  </a:moveTo>
                  <a:lnTo>
                    <a:pt x="0" y="6388"/>
                  </a:lnTo>
                  <a:lnTo>
                    <a:pt x="8487" y="638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7509931" y="3398375"/>
              <a:ext cx="595224" cy="663323"/>
            </a:xfrm>
            <a:custGeom>
              <a:avLst/>
              <a:gdLst/>
              <a:ahLst/>
              <a:cxnLst/>
              <a:rect l="l" t="t" r="r" b="b"/>
              <a:pathLst>
                <a:path w="7082" h="7892" extrusionOk="0">
                  <a:moveTo>
                    <a:pt x="6193" y="0"/>
                  </a:moveTo>
                  <a:lnTo>
                    <a:pt x="6193" y="0"/>
                  </a:lnTo>
                  <a:cubicBezTo>
                    <a:pt x="362" y="473"/>
                    <a:pt x="0" y="7892"/>
                    <a:pt x="0" y="7892"/>
                  </a:cubicBezTo>
                  <a:lnTo>
                    <a:pt x="3470" y="7892"/>
                  </a:lnTo>
                  <a:cubicBezTo>
                    <a:pt x="7082" y="5179"/>
                    <a:pt x="6193" y="0"/>
                    <a:pt x="6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6942015" y="3398375"/>
              <a:ext cx="595308" cy="663323"/>
            </a:xfrm>
            <a:custGeom>
              <a:avLst/>
              <a:gdLst/>
              <a:ahLst/>
              <a:cxnLst/>
              <a:rect l="l" t="t" r="r" b="b"/>
              <a:pathLst>
                <a:path w="7083" h="7892" extrusionOk="0">
                  <a:moveTo>
                    <a:pt x="889" y="0"/>
                  </a:moveTo>
                  <a:cubicBezTo>
                    <a:pt x="889" y="0"/>
                    <a:pt x="1" y="5179"/>
                    <a:pt x="3612" y="7892"/>
                  </a:cubicBezTo>
                  <a:lnTo>
                    <a:pt x="7082" y="7892"/>
                  </a:lnTo>
                  <a:cubicBezTo>
                    <a:pt x="7082" y="7892"/>
                    <a:pt x="6720" y="473"/>
                    <a:pt x="88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7"/>
          <p:cNvGrpSpPr/>
          <p:nvPr/>
        </p:nvGrpSpPr>
        <p:grpSpPr>
          <a:xfrm>
            <a:off x="7107375" y="4"/>
            <a:ext cx="804923" cy="2642188"/>
            <a:chOff x="7107375" y="4"/>
            <a:chExt cx="804923" cy="2642188"/>
          </a:xfrm>
        </p:grpSpPr>
        <p:sp>
          <p:nvSpPr>
            <p:cNvPr id="3004" name="Google Shape;3004;p57"/>
            <p:cNvSpPr/>
            <p:nvPr/>
          </p:nvSpPr>
          <p:spPr>
            <a:xfrm>
              <a:off x="7386498" y="2424670"/>
              <a:ext cx="246679" cy="217521"/>
            </a:xfrm>
            <a:custGeom>
              <a:avLst/>
              <a:gdLst/>
              <a:ahLst/>
              <a:cxnLst/>
              <a:rect l="l" t="t" r="r" b="b"/>
              <a:pathLst>
                <a:path w="2935" h="2588" extrusionOk="0">
                  <a:moveTo>
                    <a:pt x="1466" y="1"/>
                  </a:moveTo>
                  <a:cubicBezTo>
                    <a:pt x="1302" y="1"/>
                    <a:pt x="1136" y="32"/>
                    <a:pt x="974" y="98"/>
                  </a:cubicBezTo>
                  <a:cubicBezTo>
                    <a:pt x="314" y="370"/>
                    <a:pt x="0" y="1127"/>
                    <a:pt x="272" y="1786"/>
                  </a:cubicBezTo>
                  <a:cubicBezTo>
                    <a:pt x="478" y="2286"/>
                    <a:pt x="960" y="2588"/>
                    <a:pt x="1468" y="2588"/>
                  </a:cubicBezTo>
                  <a:cubicBezTo>
                    <a:pt x="1632" y="2588"/>
                    <a:pt x="1799" y="2556"/>
                    <a:pt x="1960" y="2490"/>
                  </a:cubicBezTo>
                  <a:cubicBezTo>
                    <a:pt x="2621" y="2218"/>
                    <a:pt x="2935" y="1463"/>
                    <a:pt x="2663" y="802"/>
                  </a:cubicBezTo>
                  <a:cubicBezTo>
                    <a:pt x="2457" y="302"/>
                    <a:pt x="1975" y="1"/>
                    <a:pt x="1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7107375" y="4"/>
              <a:ext cx="804923" cy="2533645"/>
            </a:xfrm>
            <a:custGeom>
              <a:avLst/>
              <a:gdLst/>
              <a:ahLst/>
              <a:cxnLst/>
              <a:rect l="l" t="t" r="r" b="b"/>
              <a:pathLst>
                <a:path w="9577" h="17911" extrusionOk="0">
                  <a:moveTo>
                    <a:pt x="4470" y="0"/>
                  </a:moveTo>
                  <a:lnTo>
                    <a:pt x="4470" y="13135"/>
                  </a:lnTo>
                  <a:cubicBezTo>
                    <a:pt x="1975" y="13298"/>
                    <a:pt x="0" y="15373"/>
                    <a:pt x="0" y="17910"/>
                  </a:cubicBezTo>
                  <a:lnTo>
                    <a:pt x="9576" y="17910"/>
                  </a:lnTo>
                  <a:cubicBezTo>
                    <a:pt x="9576" y="15373"/>
                    <a:pt x="7602" y="13298"/>
                    <a:pt x="5107" y="13135"/>
                  </a:cubicBezTo>
                  <a:lnTo>
                    <a:pt x="510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6" name="Google Shape;3006;p57"/>
          <p:cNvGrpSpPr/>
          <p:nvPr/>
        </p:nvGrpSpPr>
        <p:grpSpPr>
          <a:xfrm>
            <a:off x="1405065" y="1188699"/>
            <a:ext cx="735950" cy="836904"/>
            <a:chOff x="5647465" y="415650"/>
            <a:chExt cx="489752" cy="556934"/>
          </a:xfrm>
        </p:grpSpPr>
        <p:sp>
          <p:nvSpPr>
            <p:cNvPr id="3007" name="Google Shape;3007;p57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7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r>
              <a:rPr lang="en">
                <a:solidFill>
                  <a:schemeClr val="accent2"/>
                </a:solidFill>
              </a:rPr>
              <a:t>THE COMPETITORS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14" name="Google Shape;3014;p58"/>
          <p:cNvSpPr txBox="1"/>
          <p:nvPr/>
        </p:nvSpPr>
        <p:spPr>
          <a:xfrm>
            <a:off x="975250" y="1519901"/>
            <a:ext cx="2141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5" name="Google Shape;3015;p58"/>
          <p:cNvSpPr txBox="1"/>
          <p:nvPr/>
        </p:nvSpPr>
        <p:spPr>
          <a:xfrm>
            <a:off x="975250" y="1991526"/>
            <a:ext cx="2141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Despite being red, Mars is a very cold place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58"/>
          <p:cNvSpPr txBox="1"/>
          <p:nvPr/>
        </p:nvSpPr>
        <p:spPr>
          <a:xfrm>
            <a:off x="3497917" y="1519903"/>
            <a:ext cx="2141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7" name="Google Shape;3017;p58"/>
          <p:cNvSpPr txBox="1"/>
          <p:nvPr/>
        </p:nvSpPr>
        <p:spPr>
          <a:xfrm>
            <a:off x="3497917" y="1991527"/>
            <a:ext cx="2141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a gas giant and the biggest planet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8" name="Google Shape;3018;p58"/>
          <p:cNvSpPr txBox="1"/>
          <p:nvPr/>
        </p:nvSpPr>
        <p:spPr>
          <a:xfrm>
            <a:off x="6027656" y="1514875"/>
            <a:ext cx="2141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SATURN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9" name="Google Shape;3019;p58"/>
          <p:cNvSpPr txBox="1"/>
          <p:nvPr/>
        </p:nvSpPr>
        <p:spPr>
          <a:xfrm>
            <a:off x="6027656" y="1986500"/>
            <a:ext cx="2141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Saturn is the only planet with rings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0" name="Google Shape;3020;p58"/>
          <p:cNvGrpSpPr/>
          <p:nvPr/>
        </p:nvGrpSpPr>
        <p:grpSpPr>
          <a:xfrm>
            <a:off x="1072936" y="2418840"/>
            <a:ext cx="1898836" cy="1898836"/>
            <a:chOff x="3872184" y="462650"/>
            <a:chExt cx="1214400" cy="1214400"/>
          </a:xfrm>
        </p:grpSpPr>
        <p:sp>
          <p:nvSpPr>
            <p:cNvPr id="3021" name="Google Shape;3021;p5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8"/>
            <p:cNvSpPr/>
            <p:nvPr/>
          </p:nvSpPr>
          <p:spPr>
            <a:xfrm rot="8100000">
              <a:off x="4050029" y="640495"/>
              <a:ext cx="858710" cy="858710"/>
            </a:xfrm>
            <a:prstGeom prst="blockArc">
              <a:avLst>
                <a:gd name="adj1" fmla="val 8055660"/>
                <a:gd name="adj2" fmla="val 0"/>
                <a:gd name="adj3" fmla="val 25000"/>
              </a:avLst>
            </a:pr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3" name="Google Shape;3023;p58"/>
          <p:cNvGrpSpPr/>
          <p:nvPr/>
        </p:nvGrpSpPr>
        <p:grpSpPr>
          <a:xfrm>
            <a:off x="3924451" y="2684073"/>
            <a:ext cx="1358264" cy="1358264"/>
            <a:chOff x="4049800" y="640400"/>
            <a:chExt cx="858900" cy="858900"/>
          </a:xfrm>
        </p:grpSpPr>
        <p:sp>
          <p:nvSpPr>
            <p:cNvPr id="3024" name="Google Shape;3024;p5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8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25299"/>
                <a:gd name="adj2" fmla="val 20763273"/>
                <a:gd name="adj3" fmla="val 25139"/>
              </a:avLst>
            </a:pr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6" name="Google Shape;3026;p58"/>
          <p:cNvGrpSpPr/>
          <p:nvPr/>
        </p:nvGrpSpPr>
        <p:grpSpPr>
          <a:xfrm>
            <a:off x="6224470" y="2450380"/>
            <a:ext cx="1826126" cy="1826126"/>
            <a:chOff x="3892695" y="483502"/>
            <a:chExt cx="1173000" cy="1173000"/>
          </a:xfrm>
        </p:grpSpPr>
        <p:sp>
          <p:nvSpPr>
            <p:cNvPr id="3027" name="Google Shape;3027;p5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8"/>
            <p:cNvSpPr/>
            <p:nvPr/>
          </p:nvSpPr>
          <p:spPr>
            <a:xfrm rot="-9000261">
              <a:off x="4049838" y="640645"/>
              <a:ext cx="858713" cy="858713"/>
            </a:xfrm>
            <a:prstGeom prst="blockArc">
              <a:avLst>
                <a:gd name="adj1" fmla="val 3544613"/>
                <a:gd name="adj2" fmla="val 14367226"/>
                <a:gd name="adj3" fmla="val 25734"/>
              </a:avLst>
            </a:pr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9" name="Google Shape;3029;p58"/>
          <p:cNvSpPr txBox="1"/>
          <p:nvPr/>
        </p:nvSpPr>
        <p:spPr>
          <a:xfrm>
            <a:off x="1245625" y="3151913"/>
            <a:ext cx="155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60%</a:t>
            </a:r>
            <a:endParaRPr sz="16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0" name="Google Shape;3030;p58"/>
          <p:cNvSpPr txBox="1"/>
          <p:nvPr/>
        </p:nvSpPr>
        <p:spPr>
          <a:xfrm>
            <a:off x="3827225" y="3141850"/>
            <a:ext cx="155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20%</a:t>
            </a:r>
            <a:endParaRPr sz="16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1" name="Google Shape;3031;p58"/>
          <p:cNvSpPr txBox="1"/>
          <p:nvPr/>
        </p:nvSpPr>
        <p:spPr>
          <a:xfrm>
            <a:off x="6353400" y="3146850"/>
            <a:ext cx="155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50%</a:t>
            </a:r>
            <a:endParaRPr sz="16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6" name="Google Shape;3036;p59"/>
          <p:cNvGrpSpPr/>
          <p:nvPr/>
        </p:nvGrpSpPr>
        <p:grpSpPr>
          <a:xfrm>
            <a:off x="2209225" y="1126087"/>
            <a:ext cx="1151490" cy="1258054"/>
            <a:chOff x="371475" y="1915725"/>
            <a:chExt cx="575400" cy="628650"/>
          </a:xfrm>
        </p:grpSpPr>
        <p:sp>
          <p:nvSpPr>
            <p:cNvPr id="3037" name="Google Shape;3037;p59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9" name="Google Shape;3039;p59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0" name="Google Shape;3040;p59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41" name="Google Shape;3041;p59"/>
          <p:cNvSpPr txBox="1">
            <a:spLocks noGrp="1"/>
          </p:cNvSpPr>
          <p:nvPr>
            <p:ph type="title"/>
          </p:nvPr>
        </p:nvSpPr>
        <p:spPr>
          <a:xfrm>
            <a:off x="1011350" y="2502350"/>
            <a:ext cx="35472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sp>
        <p:nvSpPr>
          <p:cNvPr id="3042" name="Google Shape;3042;p59"/>
          <p:cNvSpPr txBox="1">
            <a:spLocks noGrp="1"/>
          </p:cNvSpPr>
          <p:nvPr>
            <p:ph type="title" idx="2"/>
          </p:nvPr>
        </p:nvSpPr>
        <p:spPr>
          <a:xfrm>
            <a:off x="1209500" y="15423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43" name="Google Shape;3043;p59"/>
          <p:cNvSpPr txBox="1">
            <a:spLocks noGrp="1"/>
          </p:cNvSpPr>
          <p:nvPr>
            <p:ph type="subTitle" idx="1"/>
          </p:nvPr>
        </p:nvSpPr>
        <p:spPr>
          <a:xfrm>
            <a:off x="604875" y="4305150"/>
            <a:ext cx="43602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3044" name="Google Shape;3044;p59"/>
          <p:cNvGrpSpPr/>
          <p:nvPr/>
        </p:nvGrpSpPr>
        <p:grpSpPr>
          <a:xfrm rot="402811">
            <a:off x="4609352" y="446250"/>
            <a:ext cx="3197188" cy="4446389"/>
            <a:chOff x="4530645" y="392137"/>
            <a:chExt cx="3197327" cy="4446582"/>
          </a:xfrm>
        </p:grpSpPr>
        <p:sp>
          <p:nvSpPr>
            <p:cNvPr id="3045" name="Google Shape;3045;p59"/>
            <p:cNvSpPr/>
            <p:nvPr/>
          </p:nvSpPr>
          <p:spPr>
            <a:xfrm rot="-2500987" flipH="1">
              <a:off x="4841090" y="830104"/>
              <a:ext cx="704202" cy="1201740"/>
            </a:xfrm>
            <a:custGeom>
              <a:avLst/>
              <a:gdLst/>
              <a:ahLst/>
              <a:cxnLst/>
              <a:rect l="l" t="t" r="r" b="b"/>
              <a:pathLst>
                <a:path w="6381" h="10889" extrusionOk="0">
                  <a:moveTo>
                    <a:pt x="3023" y="10581"/>
                  </a:moveTo>
                  <a:cubicBezTo>
                    <a:pt x="2775" y="10773"/>
                    <a:pt x="2616" y="10889"/>
                    <a:pt x="2616" y="10889"/>
                  </a:cubicBezTo>
                  <a:lnTo>
                    <a:pt x="954" y="9526"/>
                  </a:lnTo>
                  <a:lnTo>
                    <a:pt x="3731" y="6938"/>
                  </a:lnTo>
                  <a:cubicBezTo>
                    <a:pt x="3731" y="6938"/>
                    <a:pt x="3259" y="6510"/>
                    <a:pt x="2782" y="4941"/>
                  </a:cubicBezTo>
                  <a:cubicBezTo>
                    <a:pt x="2337" y="3470"/>
                    <a:pt x="1731" y="2716"/>
                    <a:pt x="1657" y="2627"/>
                  </a:cubicBezTo>
                  <a:cubicBezTo>
                    <a:pt x="1655" y="2625"/>
                    <a:pt x="1652" y="2622"/>
                    <a:pt x="1651" y="2621"/>
                  </a:cubicBezTo>
                  <a:lnTo>
                    <a:pt x="1650" y="2619"/>
                  </a:lnTo>
                  <a:cubicBezTo>
                    <a:pt x="1650" y="2619"/>
                    <a:pt x="792" y="2401"/>
                    <a:pt x="396" y="1910"/>
                  </a:cubicBezTo>
                  <a:cubicBezTo>
                    <a:pt x="1" y="1418"/>
                    <a:pt x="177" y="0"/>
                    <a:pt x="418" y="23"/>
                  </a:cubicBezTo>
                  <a:cubicBezTo>
                    <a:pt x="660" y="45"/>
                    <a:pt x="2119" y="258"/>
                    <a:pt x="2453" y="434"/>
                  </a:cubicBezTo>
                  <a:cubicBezTo>
                    <a:pt x="2786" y="609"/>
                    <a:pt x="2935" y="2644"/>
                    <a:pt x="2935" y="2644"/>
                  </a:cubicBezTo>
                  <a:cubicBezTo>
                    <a:pt x="2935" y="2644"/>
                    <a:pt x="5706" y="6282"/>
                    <a:pt x="6091" y="7172"/>
                  </a:cubicBezTo>
                  <a:cubicBezTo>
                    <a:pt x="6093" y="7174"/>
                    <a:pt x="6094" y="7177"/>
                    <a:pt x="6094" y="7181"/>
                  </a:cubicBezTo>
                  <a:cubicBezTo>
                    <a:pt x="6380" y="7896"/>
                    <a:pt x="4000" y="9827"/>
                    <a:pt x="3023" y="1058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9"/>
            <p:cNvSpPr/>
            <p:nvPr/>
          </p:nvSpPr>
          <p:spPr>
            <a:xfrm rot="-402802" flipH="1">
              <a:off x="5642875" y="4390347"/>
              <a:ext cx="2073012" cy="328328"/>
            </a:xfrm>
            <a:custGeom>
              <a:avLst/>
              <a:gdLst/>
              <a:ahLst/>
              <a:cxnLst/>
              <a:rect l="l" t="t" r="r" b="b"/>
              <a:pathLst>
                <a:path w="15355" h="2432" extrusionOk="0">
                  <a:moveTo>
                    <a:pt x="8831" y="1"/>
                  </a:moveTo>
                  <a:cubicBezTo>
                    <a:pt x="8447" y="1"/>
                    <a:pt x="8054" y="7"/>
                    <a:pt x="7653" y="21"/>
                  </a:cubicBezTo>
                  <a:cubicBezTo>
                    <a:pt x="3389" y="160"/>
                    <a:pt x="1" y="1052"/>
                    <a:pt x="72" y="1698"/>
                  </a:cubicBezTo>
                  <a:cubicBezTo>
                    <a:pt x="127" y="2217"/>
                    <a:pt x="2290" y="2431"/>
                    <a:pt x="5259" y="2431"/>
                  </a:cubicBezTo>
                  <a:cubicBezTo>
                    <a:pt x="6036" y="2431"/>
                    <a:pt x="6868" y="2417"/>
                    <a:pt x="7732" y="2389"/>
                  </a:cubicBezTo>
                  <a:cubicBezTo>
                    <a:pt x="11899" y="2246"/>
                    <a:pt x="15304" y="1848"/>
                    <a:pt x="15329" y="1191"/>
                  </a:cubicBezTo>
                  <a:cubicBezTo>
                    <a:pt x="15355" y="603"/>
                    <a:pt x="12534" y="1"/>
                    <a:pt x="8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7" name="Google Shape;3047;p59"/>
            <p:cNvGrpSpPr/>
            <p:nvPr/>
          </p:nvGrpSpPr>
          <p:grpSpPr>
            <a:xfrm flipH="1">
              <a:off x="5458997" y="2384142"/>
              <a:ext cx="1532888" cy="2240677"/>
              <a:chOff x="1567279" y="2001725"/>
              <a:chExt cx="306082" cy="447411"/>
            </a:xfrm>
          </p:grpSpPr>
          <p:sp>
            <p:nvSpPr>
              <p:cNvPr id="3048" name="Google Shape;3048;p59"/>
              <p:cNvSpPr/>
              <p:nvPr/>
            </p:nvSpPr>
            <p:spPr>
              <a:xfrm rot="-733681">
                <a:off x="1589304" y="2028590"/>
                <a:ext cx="270497" cy="157023"/>
              </a:xfrm>
              <a:custGeom>
                <a:avLst/>
                <a:gdLst/>
                <a:ahLst/>
                <a:cxnLst/>
                <a:rect l="l" t="t" r="r" b="b"/>
                <a:pathLst>
                  <a:path w="10820" h="6281" extrusionOk="0">
                    <a:moveTo>
                      <a:pt x="4866" y="0"/>
                    </a:moveTo>
                    <a:cubicBezTo>
                      <a:pt x="4866" y="0"/>
                      <a:pt x="212" y="4118"/>
                      <a:pt x="103" y="4557"/>
                    </a:cubicBezTo>
                    <a:cubicBezTo>
                      <a:pt x="0" y="4969"/>
                      <a:pt x="2642" y="6281"/>
                      <a:pt x="3101" y="6281"/>
                    </a:cubicBezTo>
                    <a:cubicBezTo>
                      <a:pt x="3130" y="6281"/>
                      <a:pt x="3151" y="6275"/>
                      <a:pt x="3161" y="6263"/>
                    </a:cubicBezTo>
                    <a:cubicBezTo>
                      <a:pt x="3325" y="6072"/>
                      <a:pt x="5338" y="4230"/>
                      <a:pt x="5338" y="4230"/>
                    </a:cubicBezTo>
                    <a:lnTo>
                      <a:pt x="5338" y="4230"/>
                    </a:lnTo>
                    <a:cubicBezTo>
                      <a:pt x="5338" y="4230"/>
                      <a:pt x="4887" y="5369"/>
                      <a:pt x="5662" y="5765"/>
                    </a:cubicBezTo>
                    <a:cubicBezTo>
                      <a:pt x="6060" y="5969"/>
                      <a:pt x="6772" y="6257"/>
                      <a:pt x="7465" y="6257"/>
                    </a:cubicBezTo>
                    <a:cubicBezTo>
                      <a:pt x="8124" y="6257"/>
                      <a:pt x="8766" y="5996"/>
                      <a:pt x="9105" y="5155"/>
                    </a:cubicBezTo>
                    <a:cubicBezTo>
                      <a:pt x="9799" y="3428"/>
                      <a:pt x="10820" y="596"/>
                      <a:pt x="10598" y="305"/>
                    </a:cubicBezTo>
                    <a:lnTo>
                      <a:pt x="4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59"/>
              <p:cNvSpPr/>
              <p:nvPr/>
            </p:nvSpPr>
            <p:spPr>
              <a:xfrm rot="-733681">
                <a:off x="1594193" y="2163147"/>
                <a:ext cx="87474" cy="87174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487" extrusionOk="0">
                    <a:moveTo>
                      <a:pt x="1133" y="1"/>
                    </a:moveTo>
                    <a:cubicBezTo>
                      <a:pt x="1098" y="1"/>
                      <a:pt x="1079" y="2"/>
                      <a:pt x="1079" y="2"/>
                    </a:cubicBezTo>
                    <a:cubicBezTo>
                      <a:pt x="1079" y="2"/>
                      <a:pt x="130" y="1295"/>
                      <a:pt x="48" y="1695"/>
                    </a:cubicBezTo>
                    <a:cubicBezTo>
                      <a:pt x="9" y="1887"/>
                      <a:pt x="0" y="2418"/>
                      <a:pt x="7" y="2959"/>
                    </a:cubicBezTo>
                    <a:cubicBezTo>
                      <a:pt x="335" y="3294"/>
                      <a:pt x="805" y="3483"/>
                      <a:pt x="1273" y="3486"/>
                    </a:cubicBezTo>
                    <a:cubicBezTo>
                      <a:pt x="1276" y="3486"/>
                      <a:pt x="1280" y="3486"/>
                      <a:pt x="1283" y="3486"/>
                    </a:cubicBezTo>
                    <a:cubicBezTo>
                      <a:pt x="1661" y="3486"/>
                      <a:pt x="2030" y="3373"/>
                      <a:pt x="2359" y="3184"/>
                    </a:cubicBezTo>
                    <a:cubicBezTo>
                      <a:pt x="2398" y="2788"/>
                      <a:pt x="2318" y="2537"/>
                      <a:pt x="2367" y="2421"/>
                    </a:cubicBezTo>
                    <a:cubicBezTo>
                      <a:pt x="2479" y="2157"/>
                      <a:pt x="3484" y="1689"/>
                      <a:pt x="3499" y="1508"/>
                    </a:cubicBezTo>
                    <a:cubicBezTo>
                      <a:pt x="2666" y="82"/>
                      <a:pt x="1407" y="1"/>
                      <a:pt x="1133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59"/>
              <p:cNvSpPr/>
              <p:nvPr/>
            </p:nvSpPr>
            <p:spPr>
              <a:xfrm rot="-733608">
                <a:off x="1614091" y="2228995"/>
                <a:ext cx="59555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671" extrusionOk="0">
                    <a:moveTo>
                      <a:pt x="29" y="0"/>
                    </a:moveTo>
                    <a:lnTo>
                      <a:pt x="29" y="0"/>
                    </a:lnTo>
                    <a:cubicBezTo>
                      <a:pt x="36" y="594"/>
                      <a:pt x="62" y="1200"/>
                      <a:pt x="86" y="1382"/>
                    </a:cubicBezTo>
                    <a:cubicBezTo>
                      <a:pt x="130" y="1730"/>
                      <a:pt x="87" y="1972"/>
                      <a:pt x="43" y="2212"/>
                    </a:cubicBezTo>
                    <a:cubicBezTo>
                      <a:pt x="1" y="2452"/>
                      <a:pt x="531" y="2644"/>
                      <a:pt x="768" y="2669"/>
                    </a:cubicBezTo>
                    <a:cubicBezTo>
                      <a:pt x="776" y="2670"/>
                      <a:pt x="783" y="2671"/>
                      <a:pt x="791" y="2671"/>
                    </a:cubicBezTo>
                    <a:cubicBezTo>
                      <a:pt x="1023" y="2671"/>
                      <a:pt x="1275" y="2323"/>
                      <a:pt x="1327" y="2168"/>
                    </a:cubicBezTo>
                    <a:cubicBezTo>
                      <a:pt x="1381" y="2008"/>
                      <a:pt x="1932" y="1535"/>
                      <a:pt x="2171" y="992"/>
                    </a:cubicBezTo>
                    <a:cubicBezTo>
                      <a:pt x="2303" y="693"/>
                      <a:pt x="2359" y="438"/>
                      <a:pt x="2381" y="225"/>
                    </a:cubicBezTo>
                    <a:lnTo>
                      <a:pt x="2381" y="225"/>
                    </a:lnTo>
                    <a:cubicBezTo>
                      <a:pt x="2052" y="414"/>
                      <a:pt x="1683" y="527"/>
                      <a:pt x="1305" y="527"/>
                    </a:cubicBezTo>
                    <a:cubicBezTo>
                      <a:pt x="1302" y="527"/>
                      <a:pt x="1298" y="527"/>
                      <a:pt x="1295" y="527"/>
                    </a:cubicBezTo>
                    <a:cubicBezTo>
                      <a:pt x="827" y="524"/>
                      <a:pt x="357" y="335"/>
                      <a:pt x="2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59"/>
              <p:cNvSpPr/>
              <p:nvPr/>
            </p:nvSpPr>
            <p:spPr>
              <a:xfrm rot="-733681">
                <a:off x="1571486" y="2357456"/>
                <a:ext cx="93299" cy="49724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989" extrusionOk="0">
                    <a:moveTo>
                      <a:pt x="2420" y="0"/>
                    </a:moveTo>
                    <a:cubicBezTo>
                      <a:pt x="2387" y="0"/>
                      <a:pt x="2360" y="7"/>
                      <a:pt x="2342" y="23"/>
                    </a:cubicBezTo>
                    <a:cubicBezTo>
                      <a:pt x="2230" y="117"/>
                      <a:pt x="2324" y="159"/>
                      <a:pt x="2107" y="328"/>
                    </a:cubicBezTo>
                    <a:cubicBezTo>
                      <a:pt x="1891" y="496"/>
                      <a:pt x="0" y="1314"/>
                      <a:pt x="145" y="1752"/>
                    </a:cubicBezTo>
                    <a:cubicBezTo>
                      <a:pt x="203" y="1928"/>
                      <a:pt x="514" y="1989"/>
                      <a:pt x="882" y="1989"/>
                    </a:cubicBezTo>
                    <a:cubicBezTo>
                      <a:pt x="1427" y="1989"/>
                      <a:pt x="2097" y="1856"/>
                      <a:pt x="2258" y="1767"/>
                    </a:cubicBezTo>
                    <a:cubicBezTo>
                      <a:pt x="2528" y="1619"/>
                      <a:pt x="3202" y="1597"/>
                      <a:pt x="3365" y="1421"/>
                    </a:cubicBezTo>
                    <a:cubicBezTo>
                      <a:pt x="3528" y="1245"/>
                      <a:pt x="3731" y="437"/>
                      <a:pt x="3626" y="412"/>
                    </a:cubicBezTo>
                    <a:cubicBezTo>
                      <a:pt x="3622" y="411"/>
                      <a:pt x="3619" y="411"/>
                      <a:pt x="3615" y="411"/>
                    </a:cubicBezTo>
                    <a:cubicBezTo>
                      <a:pt x="3509" y="411"/>
                      <a:pt x="3197" y="683"/>
                      <a:pt x="3040" y="683"/>
                    </a:cubicBezTo>
                    <a:cubicBezTo>
                      <a:pt x="3017" y="683"/>
                      <a:pt x="2998" y="678"/>
                      <a:pt x="2983" y="664"/>
                    </a:cubicBezTo>
                    <a:cubicBezTo>
                      <a:pt x="2965" y="649"/>
                      <a:pt x="3082" y="328"/>
                      <a:pt x="2986" y="245"/>
                    </a:cubicBezTo>
                    <a:cubicBezTo>
                      <a:pt x="2905" y="176"/>
                      <a:pt x="2588" y="0"/>
                      <a:pt x="2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59"/>
              <p:cNvSpPr/>
              <p:nvPr/>
            </p:nvSpPr>
            <p:spPr>
              <a:xfrm rot="-733681">
                <a:off x="1723243" y="2280656"/>
                <a:ext cx="72274" cy="110824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433" extrusionOk="0">
                    <a:moveTo>
                      <a:pt x="805" y="1"/>
                    </a:moveTo>
                    <a:cubicBezTo>
                      <a:pt x="566" y="1079"/>
                      <a:pt x="9" y="3817"/>
                      <a:pt x="5" y="4054"/>
                    </a:cubicBezTo>
                    <a:cubicBezTo>
                      <a:pt x="0" y="4267"/>
                      <a:pt x="439" y="4433"/>
                      <a:pt x="695" y="4433"/>
                    </a:cubicBezTo>
                    <a:cubicBezTo>
                      <a:pt x="778" y="4433"/>
                      <a:pt x="842" y="4415"/>
                      <a:pt x="865" y="4375"/>
                    </a:cubicBezTo>
                    <a:cubicBezTo>
                      <a:pt x="956" y="4215"/>
                      <a:pt x="2606" y="1190"/>
                      <a:pt x="2865" y="610"/>
                    </a:cubicBezTo>
                    <a:cubicBezTo>
                      <a:pt x="2874" y="591"/>
                      <a:pt x="2882" y="570"/>
                      <a:pt x="2890" y="551"/>
                    </a:cubicBezTo>
                    <a:lnTo>
                      <a:pt x="2890" y="551"/>
                    </a:lnTo>
                    <a:cubicBezTo>
                      <a:pt x="2780" y="563"/>
                      <a:pt x="2670" y="569"/>
                      <a:pt x="2559" y="569"/>
                    </a:cubicBezTo>
                    <a:cubicBezTo>
                      <a:pt x="2005" y="569"/>
                      <a:pt x="1450" y="418"/>
                      <a:pt x="978" y="123"/>
                    </a:cubicBezTo>
                    <a:cubicBezTo>
                      <a:pt x="919" y="86"/>
                      <a:pt x="861" y="44"/>
                      <a:pt x="805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59"/>
              <p:cNvSpPr/>
              <p:nvPr/>
            </p:nvSpPr>
            <p:spPr>
              <a:xfrm rot="-733681">
                <a:off x="1716567" y="2127070"/>
                <a:ext cx="111674" cy="162148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6486" extrusionOk="0">
                    <a:moveTo>
                      <a:pt x="2961" y="1"/>
                    </a:moveTo>
                    <a:cubicBezTo>
                      <a:pt x="2282" y="1"/>
                      <a:pt x="1578" y="376"/>
                      <a:pt x="1335" y="1241"/>
                    </a:cubicBezTo>
                    <a:cubicBezTo>
                      <a:pt x="1335" y="1241"/>
                      <a:pt x="1076" y="3708"/>
                      <a:pt x="971" y="3934"/>
                    </a:cubicBezTo>
                    <a:cubicBezTo>
                      <a:pt x="867" y="4159"/>
                      <a:pt x="200" y="5156"/>
                      <a:pt x="96" y="5510"/>
                    </a:cubicBezTo>
                    <a:cubicBezTo>
                      <a:pt x="80" y="5567"/>
                      <a:pt x="46" y="5712"/>
                      <a:pt x="0" y="5917"/>
                    </a:cubicBezTo>
                    <a:cubicBezTo>
                      <a:pt x="56" y="5961"/>
                      <a:pt x="114" y="6003"/>
                      <a:pt x="173" y="6040"/>
                    </a:cubicBezTo>
                    <a:cubicBezTo>
                      <a:pt x="644" y="6335"/>
                      <a:pt x="1198" y="6485"/>
                      <a:pt x="1751" y="6485"/>
                    </a:cubicBezTo>
                    <a:cubicBezTo>
                      <a:pt x="1862" y="6485"/>
                      <a:pt x="1974" y="6479"/>
                      <a:pt x="2085" y="6467"/>
                    </a:cubicBezTo>
                    <a:cubicBezTo>
                      <a:pt x="2331" y="5876"/>
                      <a:pt x="2496" y="4871"/>
                      <a:pt x="2746" y="4497"/>
                    </a:cubicBezTo>
                    <a:cubicBezTo>
                      <a:pt x="3004" y="4111"/>
                      <a:pt x="4394" y="1533"/>
                      <a:pt x="4460" y="1276"/>
                    </a:cubicBezTo>
                    <a:cubicBezTo>
                      <a:pt x="4466" y="482"/>
                      <a:pt x="3730" y="1"/>
                      <a:pt x="2961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59"/>
              <p:cNvSpPr/>
              <p:nvPr/>
            </p:nvSpPr>
            <p:spPr>
              <a:xfrm rot="-733681">
                <a:off x="1723448" y="2377690"/>
                <a:ext cx="45199" cy="67424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2697" extrusionOk="0">
                    <a:moveTo>
                      <a:pt x="930" y="1"/>
                    </a:moveTo>
                    <a:cubicBezTo>
                      <a:pt x="923" y="1"/>
                      <a:pt x="915" y="1"/>
                      <a:pt x="908" y="1"/>
                    </a:cubicBezTo>
                    <a:cubicBezTo>
                      <a:pt x="701" y="13"/>
                      <a:pt x="622" y="431"/>
                      <a:pt x="622" y="431"/>
                    </a:cubicBezTo>
                    <a:cubicBezTo>
                      <a:pt x="622" y="431"/>
                      <a:pt x="646" y="179"/>
                      <a:pt x="628" y="179"/>
                    </a:cubicBezTo>
                    <a:cubicBezTo>
                      <a:pt x="627" y="179"/>
                      <a:pt x="625" y="180"/>
                      <a:pt x="624" y="183"/>
                    </a:cubicBezTo>
                    <a:cubicBezTo>
                      <a:pt x="444" y="317"/>
                      <a:pt x="306" y="1147"/>
                      <a:pt x="291" y="1343"/>
                    </a:cubicBezTo>
                    <a:cubicBezTo>
                      <a:pt x="277" y="1539"/>
                      <a:pt x="0" y="2283"/>
                      <a:pt x="218" y="2493"/>
                    </a:cubicBezTo>
                    <a:cubicBezTo>
                      <a:pt x="345" y="2616"/>
                      <a:pt x="676" y="2696"/>
                      <a:pt x="985" y="2696"/>
                    </a:cubicBezTo>
                    <a:cubicBezTo>
                      <a:pt x="1208" y="2696"/>
                      <a:pt x="1420" y="2654"/>
                      <a:pt x="1535" y="2557"/>
                    </a:cubicBezTo>
                    <a:cubicBezTo>
                      <a:pt x="1807" y="2323"/>
                      <a:pt x="1701" y="1118"/>
                      <a:pt x="1694" y="936"/>
                    </a:cubicBezTo>
                    <a:cubicBezTo>
                      <a:pt x="1688" y="753"/>
                      <a:pt x="1700" y="281"/>
                      <a:pt x="1700" y="281"/>
                    </a:cubicBezTo>
                    <a:lnTo>
                      <a:pt x="1700" y="281"/>
                    </a:lnTo>
                    <a:lnTo>
                      <a:pt x="1549" y="554"/>
                    </a:lnTo>
                    <a:cubicBezTo>
                      <a:pt x="1549" y="554"/>
                      <a:pt x="1577" y="294"/>
                      <a:pt x="1552" y="222"/>
                    </a:cubicBezTo>
                    <a:cubicBezTo>
                      <a:pt x="1527" y="153"/>
                      <a:pt x="114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5" name="Google Shape;3055;p59"/>
            <p:cNvSpPr/>
            <p:nvPr/>
          </p:nvSpPr>
          <p:spPr>
            <a:xfrm rot="-701053" flipH="1">
              <a:off x="5682314" y="804171"/>
              <a:ext cx="519801" cy="493235"/>
            </a:xfrm>
            <a:custGeom>
              <a:avLst/>
              <a:gdLst/>
              <a:ahLst/>
              <a:cxnLst/>
              <a:rect l="l" t="t" r="r" b="b"/>
              <a:pathLst>
                <a:path w="4223" h="4007" extrusionOk="0">
                  <a:moveTo>
                    <a:pt x="1613" y="0"/>
                  </a:moveTo>
                  <a:cubicBezTo>
                    <a:pt x="1338" y="0"/>
                    <a:pt x="1065" y="51"/>
                    <a:pt x="818" y="168"/>
                  </a:cubicBezTo>
                  <a:cubicBezTo>
                    <a:pt x="482" y="329"/>
                    <a:pt x="203" y="621"/>
                    <a:pt x="101" y="979"/>
                  </a:cubicBezTo>
                  <a:cubicBezTo>
                    <a:pt x="1" y="1336"/>
                    <a:pt x="129" y="1773"/>
                    <a:pt x="410" y="2017"/>
                  </a:cubicBezTo>
                  <a:cubicBezTo>
                    <a:pt x="471" y="2233"/>
                    <a:pt x="590" y="2435"/>
                    <a:pt x="773" y="2605"/>
                  </a:cubicBezTo>
                  <a:cubicBezTo>
                    <a:pt x="1418" y="3200"/>
                    <a:pt x="2402" y="3176"/>
                    <a:pt x="3038" y="3778"/>
                  </a:cubicBezTo>
                  <a:cubicBezTo>
                    <a:pt x="3154" y="3888"/>
                    <a:pt x="3292" y="4007"/>
                    <a:pt x="3454" y="4007"/>
                  </a:cubicBezTo>
                  <a:cubicBezTo>
                    <a:pt x="3486" y="4007"/>
                    <a:pt x="3518" y="4003"/>
                    <a:pt x="3551" y="3993"/>
                  </a:cubicBezTo>
                  <a:cubicBezTo>
                    <a:pt x="3742" y="3938"/>
                    <a:pt x="3817" y="3734"/>
                    <a:pt x="3877" y="3566"/>
                  </a:cubicBezTo>
                  <a:cubicBezTo>
                    <a:pt x="4047" y="3091"/>
                    <a:pt x="4145" y="2590"/>
                    <a:pt x="4179" y="2086"/>
                  </a:cubicBezTo>
                  <a:cubicBezTo>
                    <a:pt x="4209" y="1606"/>
                    <a:pt x="4222" y="1059"/>
                    <a:pt x="3904" y="662"/>
                  </a:cubicBezTo>
                  <a:cubicBezTo>
                    <a:pt x="3748" y="468"/>
                    <a:pt x="3502" y="348"/>
                    <a:pt x="3262" y="348"/>
                  </a:cubicBezTo>
                  <a:cubicBezTo>
                    <a:pt x="3161" y="348"/>
                    <a:pt x="3062" y="369"/>
                    <a:pt x="2970" y="416"/>
                  </a:cubicBezTo>
                  <a:cubicBezTo>
                    <a:pt x="2631" y="264"/>
                    <a:pt x="2276" y="67"/>
                    <a:pt x="1907" y="19"/>
                  </a:cubicBezTo>
                  <a:cubicBezTo>
                    <a:pt x="1810" y="7"/>
                    <a:pt x="1711" y="0"/>
                    <a:pt x="1613" y="0"/>
                  </a:cubicBezTo>
                  <a:close/>
                </a:path>
              </a:pathLst>
            </a:custGeom>
            <a:solidFill>
              <a:srgbClr val="643B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 rot="-701101">
              <a:off x="5690513" y="1120441"/>
              <a:ext cx="71046" cy="139507"/>
            </a:xfrm>
            <a:custGeom>
              <a:avLst/>
              <a:gdLst/>
              <a:ahLst/>
              <a:cxnLst/>
              <a:rect l="l" t="t" r="r" b="b"/>
              <a:pathLst>
                <a:path w="632" h="1241" extrusionOk="0">
                  <a:moveTo>
                    <a:pt x="223" y="1"/>
                  </a:moveTo>
                  <a:cubicBezTo>
                    <a:pt x="207" y="1"/>
                    <a:pt x="191" y="4"/>
                    <a:pt x="175" y="10"/>
                  </a:cubicBezTo>
                  <a:cubicBezTo>
                    <a:pt x="100" y="38"/>
                    <a:pt x="65" y="124"/>
                    <a:pt x="46" y="202"/>
                  </a:cubicBezTo>
                  <a:cubicBezTo>
                    <a:pt x="1" y="405"/>
                    <a:pt x="16" y="619"/>
                    <a:pt x="65" y="821"/>
                  </a:cubicBezTo>
                  <a:cubicBezTo>
                    <a:pt x="98" y="958"/>
                    <a:pt x="151" y="1098"/>
                    <a:pt x="262" y="1182"/>
                  </a:cubicBezTo>
                  <a:cubicBezTo>
                    <a:pt x="312" y="1220"/>
                    <a:pt x="378" y="1240"/>
                    <a:pt x="441" y="1240"/>
                  </a:cubicBezTo>
                  <a:cubicBezTo>
                    <a:pt x="516" y="1240"/>
                    <a:pt x="589" y="1211"/>
                    <a:pt x="631" y="1148"/>
                  </a:cubicBezTo>
                  <a:lnTo>
                    <a:pt x="559" y="553"/>
                  </a:lnTo>
                  <a:cubicBezTo>
                    <a:pt x="548" y="415"/>
                    <a:pt x="507" y="281"/>
                    <a:pt x="439" y="163"/>
                  </a:cubicBezTo>
                  <a:cubicBezTo>
                    <a:pt x="391" y="82"/>
                    <a:pt x="309" y="1"/>
                    <a:pt x="223" y="1"/>
                  </a:cubicBezTo>
                  <a:close/>
                </a:path>
              </a:pathLst>
            </a:custGeom>
            <a:solidFill>
              <a:srgbClr val="C8A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 rot="-701101">
              <a:off x="6071544" y="1098823"/>
              <a:ext cx="94204" cy="128490"/>
            </a:xfrm>
            <a:custGeom>
              <a:avLst/>
              <a:gdLst/>
              <a:ahLst/>
              <a:cxnLst/>
              <a:rect l="l" t="t" r="r" b="b"/>
              <a:pathLst>
                <a:path w="838" h="1143" extrusionOk="0">
                  <a:moveTo>
                    <a:pt x="676" y="1"/>
                  </a:moveTo>
                  <a:cubicBezTo>
                    <a:pt x="603" y="1"/>
                    <a:pt x="525" y="46"/>
                    <a:pt x="469" y="99"/>
                  </a:cubicBezTo>
                  <a:cubicBezTo>
                    <a:pt x="368" y="193"/>
                    <a:pt x="291" y="309"/>
                    <a:pt x="241" y="437"/>
                  </a:cubicBezTo>
                  <a:lnTo>
                    <a:pt x="1" y="985"/>
                  </a:lnTo>
                  <a:cubicBezTo>
                    <a:pt x="31" y="1086"/>
                    <a:pt x="139" y="1142"/>
                    <a:pt x="246" y="1142"/>
                  </a:cubicBezTo>
                  <a:cubicBezTo>
                    <a:pt x="280" y="1142"/>
                    <a:pt x="313" y="1137"/>
                    <a:pt x="344" y="1126"/>
                  </a:cubicBezTo>
                  <a:cubicBezTo>
                    <a:pt x="474" y="1078"/>
                    <a:pt x="566" y="960"/>
                    <a:pt x="636" y="840"/>
                  </a:cubicBezTo>
                  <a:cubicBezTo>
                    <a:pt x="741" y="660"/>
                    <a:pt x="818" y="460"/>
                    <a:pt x="832" y="253"/>
                  </a:cubicBezTo>
                  <a:cubicBezTo>
                    <a:pt x="837" y="172"/>
                    <a:pt x="828" y="79"/>
                    <a:pt x="765" y="30"/>
                  </a:cubicBezTo>
                  <a:cubicBezTo>
                    <a:pt x="738" y="10"/>
                    <a:pt x="707" y="1"/>
                    <a:pt x="676" y="1"/>
                  </a:cubicBezTo>
                  <a:close/>
                </a:path>
              </a:pathLst>
            </a:custGeom>
            <a:solidFill>
              <a:srgbClr val="C8A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9"/>
            <p:cNvSpPr/>
            <p:nvPr/>
          </p:nvSpPr>
          <p:spPr>
            <a:xfrm rot="-1808210" flipH="1">
              <a:off x="6483689" y="1734109"/>
              <a:ext cx="853007" cy="621769"/>
            </a:xfrm>
            <a:custGeom>
              <a:avLst/>
              <a:gdLst/>
              <a:ahLst/>
              <a:cxnLst/>
              <a:rect l="l" t="t" r="r" b="b"/>
              <a:pathLst>
                <a:path w="7588" h="5531" extrusionOk="0">
                  <a:moveTo>
                    <a:pt x="6083" y="0"/>
                  </a:moveTo>
                  <a:cubicBezTo>
                    <a:pt x="6083" y="0"/>
                    <a:pt x="6024" y="450"/>
                    <a:pt x="5797" y="576"/>
                  </a:cubicBezTo>
                  <a:cubicBezTo>
                    <a:pt x="5570" y="703"/>
                    <a:pt x="3538" y="3127"/>
                    <a:pt x="3071" y="3210"/>
                  </a:cubicBezTo>
                  <a:cubicBezTo>
                    <a:pt x="2603" y="3292"/>
                    <a:pt x="1442" y="3445"/>
                    <a:pt x="1187" y="3601"/>
                  </a:cubicBezTo>
                  <a:cubicBezTo>
                    <a:pt x="930" y="3759"/>
                    <a:pt x="463" y="4153"/>
                    <a:pt x="355" y="4345"/>
                  </a:cubicBezTo>
                  <a:cubicBezTo>
                    <a:pt x="249" y="4536"/>
                    <a:pt x="0" y="5087"/>
                    <a:pt x="100" y="5122"/>
                  </a:cubicBezTo>
                  <a:cubicBezTo>
                    <a:pt x="132" y="5133"/>
                    <a:pt x="164" y="5139"/>
                    <a:pt x="195" y="5139"/>
                  </a:cubicBezTo>
                  <a:cubicBezTo>
                    <a:pt x="261" y="5139"/>
                    <a:pt x="320" y="5109"/>
                    <a:pt x="350" y="5029"/>
                  </a:cubicBezTo>
                  <a:cubicBezTo>
                    <a:pt x="371" y="4974"/>
                    <a:pt x="475" y="4629"/>
                    <a:pt x="522" y="4550"/>
                  </a:cubicBezTo>
                  <a:cubicBezTo>
                    <a:pt x="567" y="4469"/>
                    <a:pt x="713" y="4344"/>
                    <a:pt x="713" y="4344"/>
                  </a:cubicBezTo>
                  <a:lnTo>
                    <a:pt x="713" y="4344"/>
                  </a:lnTo>
                  <a:cubicBezTo>
                    <a:pt x="713" y="4344"/>
                    <a:pt x="474" y="4768"/>
                    <a:pt x="450" y="4964"/>
                  </a:cubicBezTo>
                  <a:cubicBezTo>
                    <a:pt x="427" y="5158"/>
                    <a:pt x="368" y="5447"/>
                    <a:pt x="412" y="5504"/>
                  </a:cubicBezTo>
                  <a:cubicBezTo>
                    <a:pt x="428" y="5524"/>
                    <a:pt x="457" y="5531"/>
                    <a:pt x="488" y="5531"/>
                  </a:cubicBezTo>
                  <a:cubicBezTo>
                    <a:pt x="548" y="5531"/>
                    <a:pt x="617" y="5506"/>
                    <a:pt x="617" y="5506"/>
                  </a:cubicBezTo>
                  <a:cubicBezTo>
                    <a:pt x="617" y="5506"/>
                    <a:pt x="639" y="5508"/>
                    <a:pt x="670" y="5508"/>
                  </a:cubicBezTo>
                  <a:cubicBezTo>
                    <a:pt x="730" y="5508"/>
                    <a:pt x="822" y="5502"/>
                    <a:pt x="853" y="5468"/>
                  </a:cubicBezTo>
                  <a:cubicBezTo>
                    <a:pt x="902" y="5416"/>
                    <a:pt x="949" y="5070"/>
                    <a:pt x="985" y="4955"/>
                  </a:cubicBezTo>
                  <a:cubicBezTo>
                    <a:pt x="1020" y="4841"/>
                    <a:pt x="1227" y="4429"/>
                    <a:pt x="1227" y="4428"/>
                  </a:cubicBezTo>
                  <a:lnTo>
                    <a:pt x="1227" y="4428"/>
                  </a:lnTo>
                  <a:cubicBezTo>
                    <a:pt x="1227" y="4429"/>
                    <a:pt x="1076" y="4922"/>
                    <a:pt x="1064" y="5002"/>
                  </a:cubicBezTo>
                  <a:cubicBezTo>
                    <a:pt x="1052" y="5083"/>
                    <a:pt x="1004" y="5357"/>
                    <a:pt x="1073" y="5387"/>
                  </a:cubicBezTo>
                  <a:cubicBezTo>
                    <a:pt x="1081" y="5391"/>
                    <a:pt x="1091" y="5393"/>
                    <a:pt x="1102" y="5393"/>
                  </a:cubicBezTo>
                  <a:cubicBezTo>
                    <a:pt x="1178" y="5393"/>
                    <a:pt x="1302" y="5310"/>
                    <a:pt x="1312" y="5243"/>
                  </a:cubicBezTo>
                  <a:cubicBezTo>
                    <a:pt x="1324" y="5166"/>
                    <a:pt x="1387" y="4911"/>
                    <a:pt x="1380" y="4865"/>
                  </a:cubicBezTo>
                  <a:cubicBezTo>
                    <a:pt x="1372" y="4821"/>
                    <a:pt x="1489" y="4465"/>
                    <a:pt x="1546" y="4431"/>
                  </a:cubicBezTo>
                  <a:cubicBezTo>
                    <a:pt x="1598" y="4399"/>
                    <a:pt x="1933" y="4199"/>
                    <a:pt x="2028" y="4199"/>
                  </a:cubicBezTo>
                  <a:cubicBezTo>
                    <a:pt x="2037" y="4199"/>
                    <a:pt x="2044" y="4200"/>
                    <a:pt x="2048" y="4204"/>
                  </a:cubicBezTo>
                  <a:cubicBezTo>
                    <a:pt x="2100" y="4247"/>
                    <a:pt x="1544" y="4685"/>
                    <a:pt x="1611" y="4794"/>
                  </a:cubicBezTo>
                  <a:cubicBezTo>
                    <a:pt x="1636" y="4834"/>
                    <a:pt x="1674" y="4847"/>
                    <a:pt x="1716" y="4847"/>
                  </a:cubicBezTo>
                  <a:cubicBezTo>
                    <a:pt x="1790" y="4847"/>
                    <a:pt x="1874" y="4807"/>
                    <a:pt x="1918" y="4796"/>
                  </a:cubicBezTo>
                  <a:cubicBezTo>
                    <a:pt x="1986" y="4779"/>
                    <a:pt x="2021" y="4630"/>
                    <a:pt x="2216" y="4505"/>
                  </a:cubicBezTo>
                  <a:cubicBezTo>
                    <a:pt x="2410" y="4380"/>
                    <a:pt x="3082" y="4120"/>
                    <a:pt x="3253" y="4052"/>
                  </a:cubicBezTo>
                  <a:cubicBezTo>
                    <a:pt x="3425" y="3984"/>
                    <a:pt x="3518" y="3789"/>
                    <a:pt x="3615" y="3697"/>
                  </a:cubicBezTo>
                  <a:cubicBezTo>
                    <a:pt x="3712" y="3606"/>
                    <a:pt x="7080" y="2084"/>
                    <a:pt x="7235" y="1856"/>
                  </a:cubicBezTo>
                  <a:cubicBezTo>
                    <a:pt x="7391" y="1627"/>
                    <a:pt x="7587" y="1121"/>
                    <a:pt x="7587" y="1121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9"/>
            <p:cNvSpPr/>
            <p:nvPr/>
          </p:nvSpPr>
          <p:spPr>
            <a:xfrm flipH="1">
              <a:off x="6402909" y="1894914"/>
              <a:ext cx="211003" cy="259454"/>
            </a:xfrm>
            <a:custGeom>
              <a:avLst/>
              <a:gdLst/>
              <a:ahLst/>
              <a:cxnLst/>
              <a:rect l="l" t="t" r="r" b="b"/>
              <a:pathLst>
                <a:path w="1877" h="2308" extrusionOk="0">
                  <a:moveTo>
                    <a:pt x="372" y="0"/>
                  </a:moveTo>
                  <a:cubicBezTo>
                    <a:pt x="372" y="0"/>
                    <a:pt x="313" y="450"/>
                    <a:pt x="86" y="576"/>
                  </a:cubicBezTo>
                  <a:cubicBezTo>
                    <a:pt x="71" y="585"/>
                    <a:pt x="41" y="608"/>
                    <a:pt x="0" y="642"/>
                  </a:cubicBezTo>
                  <a:cubicBezTo>
                    <a:pt x="334" y="841"/>
                    <a:pt x="598" y="1161"/>
                    <a:pt x="720" y="1534"/>
                  </a:cubicBezTo>
                  <a:cubicBezTo>
                    <a:pt x="801" y="1782"/>
                    <a:pt x="817" y="2049"/>
                    <a:pt x="776" y="2308"/>
                  </a:cubicBezTo>
                  <a:cubicBezTo>
                    <a:pt x="1195" y="2081"/>
                    <a:pt x="1487" y="1911"/>
                    <a:pt x="1524" y="1856"/>
                  </a:cubicBezTo>
                  <a:cubicBezTo>
                    <a:pt x="1680" y="1627"/>
                    <a:pt x="1876" y="1121"/>
                    <a:pt x="1876" y="1121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rgbClr val="CF9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 flipH="1">
              <a:off x="5326985" y="1444126"/>
              <a:ext cx="1335715" cy="1201716"/>
            </a:xfrm>
            <a:custGeom>
              <a:avLst/>
              <a:gdLst/>
              <a:ahLst/>
              <a:cxnLst/>
              <a:rect l="l" t="t" r="r" b="b"/>
              <a:pathLst>
                <a:path w="11882" h="10690" extrusionOk="0">
                  <a:moveTo>
                    <a:pt x="6457" y="0"/>
                  </a:moveTo>
                  <a:cubicBezTo>
                    <a:pt x="5268" y="0"/>
                    <a:pt x="3244" y="488"/>
                    <a:pt x="2646" y="810"/>
                  </a:cubicBezTo>
                  <a:cubicBezTo>
                    <a:pt x="2028" y="1142"/>
                    <a:pt x="0" y="4412"/>
                    <a:pt x="0" y="4412"/>
                  </a:cubicBezTo>
                  <a:cubicBezTo>
                    <a:pt x="0" y="4412"/>
                    <a:pt x="670" y="5527"/>
                    <a:pt x="2102" y="5527"/>
                  </a:cubicBezTo>
                  <a:cubicBezTo>
                    <a:pt x="2105" y="5527"/>
                    <a:pt x="2108" y="5527"/>
                    <a:pt x="2111" y="5527"/>
                  </a:cubicBezTo>
                  <a:cubicBezTo>
                    <a:pt x="2319" y="5480"/>
                    <a:pt x="2812" y="4914"/>
                    <a:pt x="2812" y="4914"/>
                  </a:cubicBezTo>
                  <a:cubicBezTo>
                    <a:pt x="2812" y="4914"/>
                    <a:pt x="3029" y="6900"/>
                    <a:pt x="2990" y="7112"/>
                  </a:cubicBezTo>
                  <a:cubicBezTo>
                    <a:pt x="2953" y="7325"/>
                    <a:pt x="2523" y="9820"/>
                    <a:pt x="2523" y="9820"/>
                  </a:cubicBezTo>
                  <a:cubicBezTo>
                    <a:pt x="2523" y="9820"/>
                    <a:pt x="2965" y="10118"/>
                    <a:pt x="3968" y="10290"/>
                  </a:cubicBezTo>
                  <a:cubicBezTo>
                    <a:pt x="4813" y="10434"/>
                    <a:pt x="7649" y="10690"/>
                    <a:pt x="8680" y="10690"/>
                  </a:cubicBezTo>
                  <a:cubicBezTo>
                    <a:pt x="8874" y="10690"/>
                    <a:pt x="9004" y="10681"/>
                    <a:pt x="9045" y="10660"/>
                  </a:cubicBezTo>
                  <a:cubicBezTo>
                    <a:pt x="9305" y="10531"/>
                    <a:pt x="9204" y="3618"/>
                    <a:pt x="9204" y="3618"/>
                  </a:cubicBezTo>
                  <a:lnTo>
                    <a:pt x="9204" y="3618"/>
                  </a:lnTo>
                  <a:lnTo>
                    <a:pt x="11581" y="4015"/>
                  </a:lnTo>
                  <a:cubicBezTo>
                    <a:pt x="11581" y="4015"/>
                    <a:pt x="11881" y="1637"/>
                    <a:pt x="11818" y="1410"/>
                  </a:cubicBezTo>
                  <a:cubicBezTo>
                    <a:pt x="11755" y="1183"/>
                    <a:pt x="8456" y="57"/>
                    <a:pt x="6576" y="2"/>
                  </a:cubicBezTo>
                  <a:cubicBezTo>
                    <a:pt x="6537" y="1"/>
                    <a:pt x="6498" y="0"/>
                    <a:pt x="6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 flipH="1">
              <a:off x="5803512" y="1342277"/>
              <a:ext cx="277440" cy="275529"/>
            </a:xfrm>
            <a:custGeom>
              <a:avLst/>
              <a:gdLst/>
              <a:ahLst/>
              <a:cxnLst/>
              <a:rect l="l" t="t" r="r" b="b"/>
              <a:pathLst>
                <a:path w="2468" h="2451" extrusionOk="0">
                  <a:moveTo>
                    <a:pt x="578" y="0"/>
                  </a:moveTo>
                  <a:lnTo>
                    <a:pt x="578" y="0"/>
                  </a:lnTo>
                  <a:cubicBezTo>
                    <a:pt x="589" y="206"/>
                    <a:pt x="601" y="415"/>
                    <a:pt x="552" y="616"/>
                  </a:cubicBezTo>
                  <a:cubicBezTo>
                    <a:pt x="504" y="816"/>
                    <a:pt x="386" y="1010"/>
                    <a:pt x="203" y="1099"/>
                  </a:cubicBezTo>
                  <a:cubicBezTo>
                    <a:pt x="137" y="1130"/>
                    <a:pt x="58" y="1154"/>
                    <a:pt x="26" y="1219"/>
                  </a:cubicBezTo>
                  <a:cubicBezTo>
                    <a:pt x="0" y="1271"/>
                    <a:pt x="13" y="1333"/>
                    <a:pt x="25" y="1389"/>
                  </a:cubicBezTo>
                  <a:cubicBezTo>
                    <a:pt x="102" y="1732"/>
                    <a:pt x="199" y="2107"/>
                    <a:pt x="484" y="2309"/>
                  </a:cubicBezTo>
                  <a:cubicBezTo>
                    <a:pt x="623" y="2408"/>
                    <a:pt x="793" y="2451"/>
                    <a:pt x="964" y="2451"/>
                  </a:cubicBezTo>
                  <a:cubicBezTo>
                    <a:pt x="1035" y="2451"/>
                    <a:pt x="1107" y="2443"/>
                    <a:pt x="1176" y="2429"/>
                  </a:cubicBezTo>
                  <a:cubicBezTo>
                    <a:pt x="1411" y="2381"/>
                    <a:pt x="1628" y="2262"/>
                    <a:pt x="1830" y="2129"/>
                  </a:cubicBezTo>
                  <a:cubicBezTo>
                    <a:pt x="2115" y="1939"/>
                    <a:pt x="2395" y="1689"/>
                    <a:pt x="2467" y="1350"/>
                  </a:cubicBezTo>
                  <a:cubicBezTo>
                    <a:pt x="2289" y="1319"/>
                    <a:pt x="2209" y="1100"/>
                    <a:pt x="2227" y="918"/>
                  </a:cubicBezTo>
                  <a:cubicBezTo>
                    <a:pt x="2245" y="736"/>
                    <a:pt x="2327" y="564"/>
                    <a:pt x="2330" y="382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9"/>
            <p:cNvSpPr/>
            <p:nvPr/>
          </p:nvSpPr>
          <p:spPr>
            <a:xfrm flipH="1">
              <a:off x="5803512" y="1342277"/>
              <a:ext cx="240456" cy="177391"/>
            </a:xfrm>
            <a:custGeom>
              <a:avLst/>
              <a:gdLst/>
              <a:ahLst/>
              <a:cxnLst/>
              <a:rect l="l" t="t" r="r" b="b"/>
              <a:pathLst>
                <a:path w="2139" h="1578" extrusionOk="0">
                  <a:moveTo>
                    <a:pt x="249" y="0"/>
                  </a:moveTo>
                  <a:lnTo>
                    <a:pt x="249" y="0"/>
                  </a:lnTo>
                  <a:cubicBezTo>
                    <a:pt x="260" y="206"/>
                    <a:pt x="272" y="415"/>
                    <a:pt x="223" y="616"/>
                  </a:cubicBezTo>
                  <a:cubicBezTo>
                    <a:pt x="188" y="766"/>
                    <a:pt x="112" y="912"/>
                    <a:pt x="0" y="1013"/>
                  </a:cubicBezTo>
                  <a:cubicBezTo>
                    <a:pt x="140" y="1203"/>
                    <a:pt x="336" y="1357"/>
                    <a:pt x="553" y="1448"/>
                  </a:cubicBezTo>
                  <a:cubicBezTo>
                    <a:pt x="775" y="1540"/>
                    <a:pt x="1012" y="1577"/>
                    <a:pt x="1252" y="1577"/>
                  </a:cubicBezTo>
                  <a:cubicBezTo>
                    <a:pt x="1434" y="1577"/>
                    <a:pt x="1617" y="1556"/>
                    <a:pt x="1795" y="1521"/>
                  </a:cubicBezTo>
                  <a:cubicBezTo>
                    <a:pt x="1901" y="1499"/>
                    <a:pt x="2010" y="1470"/>
                    <a:pt x="2115" y="1431"/>
                  </a:cubicBezTo>
                  <a:cubicBezTo>
                    <a:pt x="2123" y="1404"/>
                    <a:pt x="2132" y="1378"/>
                    <a:pt x="2138" y="1350"/>
                  </a:cubicBezTo>
                  <a:cubicBezTo>
                    <a:pt x="1960" y="1319"/>
                    <a:pt x="1880" y="1099"/>
                    <a:pt x="1898" y="918"/>
                  </a:cubicBezTo>
                  <a:cubicBezTo>
                    <a:pt x="1916" y="736"/>
                    <a:pt x="1998" y="564"/>
                    <a:pt x="2001" y="382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C8A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9"/>
            <p:cNvSpPr/>
            <p:nvPr/>
          </p:nvSpPr>
          <p:spPr>
            <a:xfrm rot="-701101">
              <a:off x="5738984" y="925318"/>
              <a:ext cx="401770" cy="502831"/>
            </a:xfrm>
            <a:custGeom>
              <a:avLst/>
              <a:gdLst/>
              <a:ahLst/>
              <a:cxnLst/>
              <a:rect l="l" t="t" r="r" b="b"/>
              <a:pathLst>
                <a:path w="3574" h="4473" extrusionOk="0">
                  <a:moveTo>
                    <a:pt x="710" y="0"/>
                  </a:moveTo>
                  <a:cubicBezTo>
                    <a:pt x="575" y="0"/>
                    <a:pt x="431" y="79"/>
                    <a:pt x="330" y="178"/>
                  </a:cubicBezTo>
                  <a:cubicBezTo>
                    <a:pt x="188" y="318"/>
                    <a:pt x="93" y="489"/>
                    <a:pt x="27" y="674"/>
                  </a:cubicBezTo>
                  <a:cubicBezTo>
                    <a:pt x="1" y="1229"/>
                    <a:pt x="56" y="1752"/>
                    <a:pt x="59" y="1992"/>
                  </a:cubicBezTo>
                  <a:cubicBezTo>
                    <a:pt x="73" y="3086"/>
                    <a:pt x="165" y="4242"/>
                    <a:pt x="1503" y="4464"/>
                  </a:cubicBezTo>
                  <a:cubicBezTo>
                    <a:pt x="1541" y="4470"/>
                    <a:pt x="1578" y="4473"/>
                    <a:pt x="1614" y="4473"/>
                  </a:cubicBezTo>
                  <a:cubicBezTo>
                    <a:pt x="2497" y="4473"/>
                    <a:pt x="3181" y="2742"/>
                    <a:pt x="3339" y="2319"/>
                  </a:cubicBezTo>
                  <a:cubicBezTo>
                    <a:pt x="3378" y="2214"/>
                    <a:pt x="3440" y="2049"/>
                    <a:pt x="3505" y="1848"/>
                  </a:cubicBezTo>
                  <a:cubicBezTo>
                    <a:pt x="3464" y="1695"/>
                    <a:pt x="3498" y="1528"/>
                    <a:pt x="3522" y="1369"/>
                  </a:cubicBezTo>
                  <a:cubicBezTo>
                    <a:pt x="3567" y="1083"/>
                    <a:pt x="3574" y="792"/>
                    <a:pt x="3545" y="504"/>
                  </a:cubicBezTo>
                  <a:cubicBezTo>
                    <a:pt x="3539" y="445"/>
                    <a:pt x="3530" y="383"/>
                    <a:pt x="3496" y="336"/>
                  </a:cubicBezTo>
                  <a:cubicBezTo>
                    <a:pt x="3455" y="279"/>
                    <a:pt x="3384" y="252"/>
                    <a:pt x="3318" y="228"/>
                  </a:cubicBezTo>
                  <a:cubicBezTo>
                    <a:pt x="3183" y="180"/>
                    <a:pt x="3041" y="132"/>
                    <a:pt x="2900" y="132"/>
                  </a:cubicBezTo>
                  <a:cubicBezTo>
                    <a:pt x="2857" y="132"/>
                    <a:pt x="2813" y="136"/>
                    <a:pt x="2769" y="147"/>
                  </a:cubicBezTo>
                  <a:cubicBezTo>
                    <a:pt x="2539" y="205"/>
                    <a:pt x="2384" y="422"/>
                    <a:pt x="2180" y="547"/>
                  </a:cubicBezTo>
                  <a:cubicBezTo>
                    <a:pt x="2057" y="624"/>
                    <a:pt x="1913" y="660"/>
                    <a:pt x="1769" y="660"/>
                  </a:cubicBezTo>
                  <a:cubicBezTo>
                    <a:pt x="1494" y="660"/>
                    <a:pt x="1216" y="529"/>
                    <a:pt x="1063" y="295"/>
                  </a:cubicBezTo>
                  <a:cubicBezTo>
                    <a:pt x="1008" y="211"/>
                    <a:pt x="966" y="115"/>
                    <a:pt x="886" y="56"/>
                  </a:cubicBezTo>
                  <a:cubicBezTo>
                    <a:pt x="833" y="17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9"/>
            <p:cNvSpPr/>
            <p:nvPr/>
          </p:nvSpPr>
          <p:spPr>
            <a:xfrm flipH="1">
              <a:off x="6311965" y="1733822"/>
              <a:ext cx="221008" cy="331849"/>
            </a:xfrm>
            <a:custGeom>
              <a:avLst/>
              <a:gdLst/>
              <a:ahLst/>
              <a:cxnLst/>
              <a:rect l="l" t="t" r="r" b="b"/>
              <a:pathLst>
                <a:path w="1966" h="2952" extrusionOk="0">
                  <a:moveTo>
                    <a:pt x="1966" y="0"/>
                  </a:moveTo>
                  <a:lnTo>
                    <a:pt x="1966" y="0"/>
                  </a:lnTo>
                  <a:cubicBezTo>
                    <a:pt x="1966" y="0"/>
                    <a:pt x="420" y="2024"/>
                    <a:pt x="1" y="2769"/>
                  </a:cubicBezTo>
                  <a:cubicBezTo>
                    <a:pt x="269" y="2878"/>
                    <a:pt x="584" y="2951"/>
                    <a:pt x="950" y="2951"/>
                  </a:cubicBezTo>
                  <a:cubicBezTo>
                    <a:pt x="952" y="2951"/>
                    <a:pt x="955" y="2951"/>
                    <a:pt x="957" y="2951"/>
                  </a:cubicBezTo>
                  <a:cubicBezTo>
                    <a:pt x="1165" y="2903"/>
                    <a:pt x="1658" y="2337"/>
                    <a:pt x="1658" y="2337"/>
                  </a:cubicBezTo>
                  <a:cubicBezTo>
                    <a:pt x="1576" y="1436"/>
                    <a:pt x="1966" y="0"/>
                    <a:pt x="1966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9"/>
            <p:cNvSpPr/>
            <p:nvPr/>
          </p:nvSpPr>
          <p:spPr>
            <a:xfrm rot="-701101" flipH="1">
              <a:off x="6030771" y="1191997"/>
              <a:ext cx="52722" cy="5272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0"/>
                  </a:moveTo>
                  <a:cubicBezTo>
                    <a:pt x="105" y="0"/>
                    <a:pt x="1" y="106"/>
                    <a:pt x="1" y="234"/>
                  </a:cubicBezTo>
                  <a:cubicBezTo>
                    <a:pt x="1" y="364"/>
                    <a:pt x="105" y="468"/>
                    <a:pt x="235" y="468"/>
                  </a:cubicBezTo>
                  <a:cubicBezTo>
                    <a:pt x="363" y="468"/>
                    <a:pt x="469" y="364"/>
                    <a:pt x="469" y="234"/>
                  </a:cubicBezTo>
                  <a:cubicBezTo>
                    <a:pt x="469" y="106"/>
                    <a:pt x="363" y="0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9"/>
            <p:cNvSpPr/>
            <p:nvPr/>
          </p:nvSpPr>
          <p:spPr>
            <a:xfrm rot="-701101" flipH="1">
              <a:off x="5791834" y="1227324"/>
              <a:ext cx="52722" cy="5272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4" y="1"/>
                  </a:moveTo>
                  <a:cubicBezTo>
                    <a:pt x="105" y="1"/>
                    <a:pt x="0" y="105"/>
                    <a:pt x="0" y="235"/>
                  </a:cubicBezTo>
                  <a:cubicBezTo>
                    <a:pt x="0" y="364"/>
                    <a:pt x="105" y="469"/>
                    <a:pt x="234" y="469"/>
                  </a:cubicBezTo>
                  <a:cubicBezTo>
                    <a:pt x="364" y="469"/>
                    <a:pt x="468" y="364"/>
                    <a:pt x="468" y="235"/>
                  </a:cubicBezTo>
                  <a:cubicBezTo>
                    <a:pt x="468" y="105"/>
                    <a:pt x="364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7" name="Google Shape;3067;p59"/>
            <p:cNvGrpSpPr/>
            <p:nvPr/>
          </p:nvGrpSpPr>
          <p:grpSpPr>
            <a:xfrm rot="-306135" flipH="1">
              <a:off x="4587741" y="417499"/>
              <a:ext cx="600808" cy="683225"/>
              <a:chOff x="6313607" y="-985545"/>
              <a:chExt cx="489752" cy="556934"/>
            </a:xfrm>
          </p:grpSpPr>
          <p:sp>
            <p:nvSpPr>
              <p:cNvPr id="3068" name="Google Shape;3068;p59"/>
              <p:cNvSpPr/>
              <p:nvPr/>
            </p:nvSpPr>
            <p:spPr>
              <a:xfrm>
                <a:off x="6313607" y="-985545"/>
                <a:ext cx="489752" cy="528132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5327" extrusionOk="0">
                    <a:moveTo>
                      <a:pt x="4657" y="1603"/>
                    </a:moveTo>
                    <a:cubicBezTo>
                      <a:pt x="4746" y="1764"/>
                      <a:pt x="4804" y="1934"/>
                      <a:pt x="4833" y="2116"/>
                    </a:cubicBezTo>
                    <a:cubicBezTo>
                      <a:pt x="4862" y="2292"/>
                      <a:pt x="4886" y="2469"/>
                      <a:pt x="4908" y="2645"/>
                    </a:cubicBezTo>
                    <a:cubicBezTo>
                      <a:pt x="4940" y="2908"/>
                      <a:pt x="4919" y="3168"/>
                      <a:pt x="4881" y="3428"/>
                    </a:cubicBezTo>
                    <a:cubicBezTo>
                      <a:pt x="4838" y="3710"/>
                      <a:pt x="4765" y="3986"/>
                      <a:pt x="4650" y="4248"/>
                    </a:cubicBezTo>
                    <a:cubicBezTo>
                      <a:pt x="4646" y="4258"/>
                      <a:pt x="4641" y="4268"/>
                      <a:pt x="4637" y="4279"/>
                    </a:cubicBezTo>
                    <a:cubicBezTo>
                      <a:pt x="4561" y="4508"/>
                      <a:pt x="4421" y="4695"/>
                      <a:pt x="4265" y="4872"/>
                    </a:cubicBezTo>
                    <a:cubicBezTo>
                      <a:pt x="4188" y="4959"/>
                      <a:pt x="4098" y="5024"/>
                      <a:pt x="3988" y="5066"/>
                    </a:cubicBezTo>
                    <a:cubicBezTo>
                      <a:pt x="3911" y="5096"/>
                      <a:pt x="3837" y="5137"/>
                      <a:pt x="3761" y="5168"/>
                    </a:cubicBezTo>
                    <a:cubicBezTo>
                      <a:pt x="3434" y="5301"/>
                      <a:pt x="3100" y="5327"/>
                      <a:pt x="2755" y="5256"/>
                    </a:cubicBezTo>
                    <a:cubicBezTo>
                      <a:pt x="2418" y="5187"/>
                      <a:pt x="2100" y="5067"/>
                      <a:pt x="1800" y="4900"/>
                    </a:cubicBezTo>
                    <a:cubicBezTo>
                      <a:pt x="1387" y="4671"/>
                      <a:pt x="1026" y="4379"/>
                      <a:pt x="731" y="4009"/>
                    </a:cubicBezTo>
                    <a:cubicBezTo>
                      <a:pt x="524" y="3749"/>
                      <a:pt x="351" y="3468"/>
                      <a:pt x="238" y="3154"/>
                    </a:cubicBezTo>
                    <a:cubicBezTo>
                      <a:pt x="0" y="2492"/>
                      <a:pt x="47" y="1849"/>
                      <a:pt x="397" y="1234"/>
                    </a:cubicBezTo>
                    <a:cubicBezTo>
                      <a:pt x="548" y="969"/>
                      <a:pt x="741" y="735"/>
                      <a:pt x="979" y="540"/>
                    </a:cubicBezTo>
                    <a:cubicBezTo>
                      <a:pt x="1212" y="349"/>
                      <a:pt x="1464" y="190"/>
                      <a:pt x="1757" y="103"/>
                    </a:cubicBezTo>
                    <a:cubicBezTo>
                      <a:pt x="2058" y="14"/>
                      <a:pt x="2362" y="1"/>
                      <a:pt x="2669" y="58"/>
                    </a:cubicBezTo>
                    <a:cubicBezTo>
                      <a:pt x="3014" y="121"/>
                      <a:pt x="3331" y="252"/>
                      <a:pt x="3615" y="460"/>
                    </a:cubicBezTo>
                    <a:cubicBezTo>
                      <a:pt x="3907" y="675"/>
                      <a:pt x="4172" y="917"/>
                      <a:pt x="4394" y="1204"/>
                    </a:cubicBezTo>
                    <a:cubicBezTo>
                      <a:pt x="4441" y="1264"/>
                      <a:pt x="4486" y="1325"/>
                      <a:pt x="4528" y="1388"/>
                    </a:cubicBezTo>
                    <a:cubicBezTo>
                      <a:pt x="4573" y="1458"/>
                      <a:pt x="4614" y="1531"/>
                      <a:pt x="4657" y="16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59"/>
              <p:cNvSpPr/>
              <p:nvPr/>
            </p:nvSpPr>
            <p:spPr>
              <a:xfrm rot="-1602938">
                <a:off x="6664767" y="-485470"/>
                <a:ext cx="54174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982" extrusionOk="0">
                    <a:moveTo>
                      <a:pt x="1127" y="925"/>
                    </a:moveTo>
                    <a:cubicBezTo>
                      <a:pt x="1041" y="978"/>
                      <a:pt x="972" y="981"/>
                      <a:pt x="904" y="980"/>
                    </a:cubicBezTo>
                    <a:cubicBezTo>
                      <a:pt x="608" y="973"/>
                      <a:pt x="312" y="963"/>
                      <a:pt x="0" y="954"/>
                    </a:cubicBezTo>
                    <a:cubicBezTo>
                      <a:pt x="13" y="916"/>
                      <a:pt x="17" y="882"/>
                      <a:pt x="33" y="857"/>
                    </a:cubicBezTo>
                    <a:cubicBezTo>
                      <a:pt x="95" y="765"/>
                      <a:pt x="159" y="676"/>
                      <a:pt x="224" y="586"/>
                    </a:cubicBezTo>
                    <a:cubicBezTo>
                      <a:pt x="338" y="430"/>
                      <a:pt x="447" y="270"/>
                      <a:pt x="527" y="93"/>
                    </a:cubicBezTo>
                    <a:cubicBezTo>
                      <a:pt x="539" y="69"/>
                      <a:pt x="554" y="45"/>
                      <a:pt x="571" y="25"/>
                    </a:cubicBezTo>
                    <a:cubicBezTo>
                      <a:pt x="589" y="1"/>
                      <a:pt x="646" y="6"/>
                      <a:pt x="662" y="32"/>
                    </a:cubicBezTo>
                    <a:cubicBezTo>
                      <a:pt x="673" y="50"/>
                      <a:pt x="684" y="67"/>
                      <a:pt x="690" y="87"/>
                    </a:cubicBezTo>
                    <a:cubicBezTo>
                      <a:pt x="760" y="321"/>
                      <a:pt x="887" y="527"/>
                      <a:pt x="1017" y="731"/>
                    </a:cubicBezTo>
                    <a:cubicBezTo>
                      <a:pt x="1053" y="788"/>
                      <a:pt x="1084" y="849"/>
                      <a:pt x="1127" y="9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9D9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0" name="Google Shape;3070;p59"/>
            <p:cNvSpPr/>
            <p:nvPr/>
          </p:nvSpPr>
          <p:spPr>
            <a:xfrm>
              <a:off x="6537913" y="3530988"/>
              <a:ext cx="221100" cy="150900"/>
            </a:xfrm>
            <a:prstGeom prst="ellipse">
              <a:avLst/>
            </a:pr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60"/>
          <p:cNvSpPr txBox="1">
            <a:spLocks noGrp="1"/>
          </p:cNvSpPr>
          <p:nvPr>
            <p:ph type="title"/>
          </p:nvPr>
        </p:nvSpPr>
        <p:spPr>
          <a:xfrm>
            <a:off x="2615077" y="1103600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76" name="Google Shape;3076;p60"/>
          <p:cNvSpPr txBox="1">
            <a:spLocks noGrp="1"/>
          </p:cNvSpPr>
          <p:nvPr>
            <p:ph type="subTitle" idx="1"/>
          </p:nvPr>
        </p:nvSpPr>
        <p:spPr>
          <a:xfrm>
            <a:off x="2615077" y="1620900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Venus has a beautiful name</a:t>
            </a:r>
            <a:endParaRPr/>
          </a:p>
        </p:txBody>
      </p:sp>
      <p:sp>
        <p:nvSpPr>
          <p:cNvPr id="3077" name="Google Shape;3077;p60"/>
          <p:cNvSpPr txBox="1">
            <a:spLocks noGrp="1"/>
          </p:cNvSpPr>
          <p:nvPr>
            <p:ph type="title" idx="2"/>
          </p:nvPr>
        </p:nvSpPr>
        <p:spPr>
          <a:xfrm>
            <a:off x="5080589" y="1103600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078" name="Google Shape;3078;p60"/>
          <p:cNvSpPr txBox="1">
            <a:spLocks noGrp="1"/>
          </p:cNvSpPr>
          <p:nvPr>
            <p:ph type="subTitle" idx="3"/>
          </p:nvPr>
        </p:nvSpPr>
        <p:spPr>
          <a:xfrm>
            <a:off x="5080589" y="1620900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it’s a cold place</a:t>
            </a:r>
            <a:endParaRPr/>
          </a:p>
        </p:txBody>
      </p:sp>
      <p:sp>
        <p:nvSpPr>
          <p:cNvPr id="3079" name="Google Shape;3079;p60"/>
          <p:cNvSpPr txBox="1">
            <a:spLocks noGrp="1"/>
          </p:cNvSpPr>
          <p:nvPr>
            <p:ph type="title" idx="4"/>
          </p:nvPr>
        </p:nvSpPr>
        <p:spPr>
          <a:xfrm>
            <a:off x="1434550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080" name="Google Shape;3080;p60"/>
          <p:cNvSpPr txBox="1">
            <a:spLocks noGrp="1"/>
          </p:cNvSpPr>
          <p:nvPr>
            <p:ph type="subTitle" idx="5"/>
          </p:nvPr>
        </p:nvSpPr>
        <p:spPr>
          <a:xfrm>
            <a:off x="1434550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very far from the Sun </a:t>
            </a:r>
            <a:endParaRPr/>
          </a:p>
        </p:txBody>
      </p:sp>
      <p:sp>
        <p:nvSpPr>
          <p:cNvPr id="3081" name="Google Shape;3081;p60"/>
          <p:cNvSpPr txBox="1">
            <a:spLocks noGrp="1"/>
          </p:cNvSpPr>
          <p:nvPr>
            <p:ph type="title" idx="6"/>
          </p:nvPr>
        </p:nvSpPr>
        <p:spPr>
          <a:xfrm>
            <a:off x="6326938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082" name="Google Shape;3082;p60"/>
          <p:cNvSpPr txBox="1">
            <a:spLocks noGrp="1"/>
          </p:cNvSpPr>
          <p:nvPr>
            <p:ph type="subTitle" idx="7"/>
          </p:nvPr>
        </p:nvSpPr>
        <p:spPr>
          <a:xfrm>
            <a:off x="6326938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3083" name="Google Shape;3083;p60"/>
          <p:cNvSpPr txBox="1">
            <a:spLocks noGrp="1"/>
          </p:cNvSpPr>
          <p:nvPr>
            <p:ph type="title" idx="8"/>
          </p:nvPr>
        </p:nvSpPr>
        <p:spPr>
          <a:xfrm>
            <a:off x="3831866" y="3461775"/>
            <a:ext cx="160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084" name="Google Shape;3084;p60"/>
          <p:cNvSpPr txBox="1">
            <a:spLocks noGrp="1"/>
          </p:cNvSpPr>
          <p:nvPr>
            <p:ph type="subTitle" idx="9"/>
          </p:nvPr>
        </p:nvSpPr>
        <p:spPr>
          <a:xfrm>
            <a:off x="3831866" y="3968975"/>
            <a:ext cx="1602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3085" name="Google Shape;3085;p60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GOALS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086" name="Google Shape;3086;p60"/>
          <p:cNvGrpSpPr/>
          <p:nvPr/>
        </p:nvGrpSpPr>
        <p:grpSpPr>
          <a:xfrm>
            <a:off x="4358482" y="2565892"/>
            <a:ext cx="549672" cy="549274"/>
            <a:chOff x="1303537" y="1502716"/>
            <a:chExt cx="362939" cy="362677"/>
          </a:xfrm>
        </p:grpSpPr>
        <p:sp>
          <p:nvSpPr>
            <p:cNvPr id="3087" name="Google Shape;3087;p60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0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0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0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0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0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0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0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0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0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0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8" name="Google Shape;3098;p60"/>
          <p:cNvGrpSpPr/>
          <p:nvPr/>
        </p:nvGrpSpPr>
        <p:grpSpPr>
          <a:xfrm>
            <a:off x="1959847" y="2583013"/>
            <a:ext cx="552297" cy="515031"/>
            <a:chOff x="1748382" y="3384797"/>
            <a:chExt cx="364673" cy="340067"/>
          </a:xfrm>
        </p:grpSpPr>
        <p:sp>
          <p:nvSpPr>
            <p:cNvPr id="3099" name="Google Shape;3099;p60"/>
            <p:cNvSpPr/>
            <p:nvPr/>
          </p:nvSpPr>
          <p:spPr>
            <a:xfrm>
              <a:off x="1805182" y="3628332"/>
              <a:ext cx="45509" cy="45509"/>
            </a:xfrm>
            <a:custGeom>
              <a:avLst/>
              <a:gdLst/>
              <a:ahLst/>
              <a:cxnLst/>
              <a:rect l="l" t="t" r="r" b="b"/>
              <a:pathLst>
                <a:path w="1733" h="1733" extrusionOk="0">
                  <a:moveTo>
                    <a:pt x="220" y="0"/>
                  </a:moveTo>
                  <a:cubicBezTo>
                    <a:pt x="106" y="0"/>
                    <a:pt x="10" y="96"/>
                    <a:pt x="10" y="221"/>
                  </a:cubicBezTo>
                  <a:lnTo>
                    <a:pt x="10" y="1513"/>
                  </a:lnTo>
                  <a:cubicBezTo>
                    <a:pt x="0" y="1627"/>
                    <a:pt x="96" y="1733"/>
                    <a:pt x="220" y="1733"/>
                  </a:cubicBezTo>
                  <a:lnTo>
                    <a:pt x="1512" y="1733"/>
                  </a:lnTo>
                  <a:cubicBezTo>
                    <a:pt x="1637" y="1733"/>
                    <a:pt x="1733" y="1637"/>
                    <a:pt x="1733" y="1522"/>
                  </a:cubicBezTo>
                  <a:lnTo>
                    <a:pt x="1733" y="221"/>
                  </a:lnTo>
                  <a:cubicBezTo>
                    <a:pt x="1733" y="96"/>
                    <a:pt x="1627" y="0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0"/>
            <p:cNvSpPr/>
            <p:nvPr/>
          </p:nvSpPr>
          <p:spPr>
            <a:xfrm>
              <a:off x="1954208" y="3509453"/>
              <a:ext cx="105828" cy="90728"/>
            </a:xfrm>
            <a:custGeom>
              <a:avLst/>
              <a:gdLst/>
              <a:ahLst/>
              <a:cxnLst/>
              <a:rect l="l" t="t" r="r" b="b"/>
              <a:pathLst>
                <a:path w="4030" h="3455" extrusionOk="0">
                  <a:moveTo>
                    <a:pt x="2307" y="1"/>
                  </a:moveTo>
                  <a:cubicBezTo>
                    <a:pt x="766" y="1"/>
                    <a:pt x="0" y="1857"/>
                    <a:pt x="1082" y="2948"/>
                  </a:cubicBezTo>
                  <a:cubicBezTo>
                    <a:pt x="1434" y="3298"/>
                    <a:pt x="1867" y="3454"/>
                    <a:pt x="2290" y="3454"/>
                  </a:cubicBezTo>
                  <a:cubicBezTo>
                    <a:pt x="3179" y="3454"/>
                    <a:pt x="4030" y="2766"/>
                    <a:pt x="4030" y="1723"/>
                  </a:cubicBezTo>
                  <a:cubicBezTo>
                    <a:pt x="4030" y="766"/>
                    <a:pt x="3264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0"/>
            <p:cNvSpPr/>
            <p:nvPr/>
          </p:nvSpPr>
          <p:spPr>
            <a:xfrm>
              <a:off x="1964764" y="3546165"/>
              <a:ext cx="100051" cy="54043"/>
            </a:xfrm>
            <a:custGeom>
              <a:avLst/>
              <a:gdLst/>
              <a:ahLst/>
              <a:cxnLst/>
              <a:rect l="l" t="t" r="r" b="b"/>
              <a:pathLst>
                <a:path w="3810" h="2058" extrusionOk="0">
                  <a:moveTo>
                    <a:pt x="211" y="0"/>
                  </a:moveTo>
                  <a:lnTo>
                    <a:pt x="211" y="0"/>
                  </a:lnTo>
                  <a:cubicBezTo>
                    <a:pt x="0" y="1062"/>
                    <a:pt x="823" y="2058"/>
                    <a:pt x="1905" y="2058"/>
                  </a:cubicBezTo>
                  <a:cubicBezTo>
                    <a:pt x="2986" y="2058"/>
                    <a:pt x="3809" y="1062"/>
                    <a:pt x="3599" y="0"/>
                  </a:cubicBezTo>
                  <a:lnTo>
                    <a:pt x="3599" y="0"/>
                  </a:lnTo>
                  <a:cubicBezTo>
                    <a:pt x="3446" y="813"/>
                    <a:pt x="2738" y="1407"/>
                    <a:pt x="1905" y="1407"/>
                  </a:cubicBezTo>
                  <a:cubicBezTo>
                    <a:pt x="1072" y="1407"/>
                    <a:pt x="364" y="813"/>
                    <a:pt x="21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0"/>
            <p:cNvSpPr/>
            <p:nvPr/>
          </p:nvSpPr>
          <p:spPr>
            <a:xfrm>
              <a:off x="1833569" y="3407433"/>
              <a:ext cx="153096" cy="294585"/>
            </a:xfrm>
            <a:custGeom>
              <a:avLst/>
              <a:gdLst/>
              <a:ahLst/>
              <a:cxnLst/>
              <a:rect l="l" t="t" r="r" b="b"/>
              <a:pathLst>
                <a:path w="5830" h="11218" extrusionOk="0">
                  <a:moveTo>
                    <a:pt x="5603" y="0"/>
                  </a:moveTo>
                  <a:cubicBezTo>
                    <a:pt x="5531" y="0"/>
                    <a:pt x="5464" y="38"/>
                    <a:pt x="5427" y="105"/>
                  </a:cubicBezTo>
                  <a:cubicBezTo>
                    <a:pt x="5016" y="756"/>
                    <a:pt x="4527" y="1359"/>
                    <a:pt x="3972" y="1895"/>
                  </a:cubicBezTo>
                  <a:cubicBezTo>
                    <a:pt x="3140" y="2709"/>
                    <a:pt x="1819" y="3666"/>
                    <a:pt x="221" y="3666"/>
                  </a:cubicBezTo>
                  <a:cubicBezTo>
                    <a:pt x="96" y="3666"/>
                    <a:pt x="1" y="3761"/>
                    <a:pt x="1" y="3876"/>
                  </a:cubicBezTo>
                  <a:lnTo>
                    <a:pt x="1" y="7331"/>
                  </a:lnTo>
                  <a:cubicBezTo>
                    <a:pt x="1" y="7455"/>
                    <a:pt x="96" y="7551"/>
                    <a:pt x="221" y="7551"/>
                  </a:cubicBezTo>
                  <a:cubicBezTo>
                    <a:pt x="1810" y="7551"/>
                    <a:pt x="3140" y="8508"/>
                    <a:pt x="3972" y="9312"/>
                  </a:cubicBezTo>
                  <a:cubicBezTo>
                    <a:pt x="4527" y="9848"/>
                    <a:pt x="5016" y="10451"/>
                    <a:pt x="5427" y="11111"/>
                  </a:cubicBezTo>
                  <a:cubicBezTo>
                    <a:pt x="5467" y="11185"/>
                    <a:pt x="5536" y="11217"/>
                    <a:pt x="5605" y="11217"/>
                  </a:cubicBezTo>
                  <a:cubicBezTo>
                    <a:pt x="5716" y="11217"/>
                    <a:pt x="5829" y="11132"/>
                    <a:pt x="5829" y="10996"/>
                  </a:cubicBezTo>
                  <a:lnTo>
                    <a:pt x="5829" y="220"/>
                  </a:lnTo>
                  <a:cubicBezTo>
                    <a:pt x="5829" y="115"/>
                    <a:pt x="5762" y="29"/>
                    <a:pt x="5666" y="10"/>
                  </a:cubicBezTo>
                  <a:cubicBezTo>
                    <a:pt x="5645" y="3"/>
                    <a:pt x="5624" y="0"/>
                    <a:pt x="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0"/>
            <p:cNvSpPr/>
            <p:nvPr/>
          </p:nvSpPr>
          <p:spPr>
            <a:xfrm>
              <a:off x="1833569" y="3583086"/>
              <a:ext cx="152991" cy="118932"/>
            </a:xfrm>
            <a:custGeom>
              <a:avLst/>
              <a:gdLst/>
              <a:ahLst/>
              <a:cxnLst/>
              <a:rect l="l" t="t" r="r" b="b"/>
              <a:pathLst>
                <a:path w="5826" h="4529" extrusionOk="0">
                  <a:moveTo>
                    <a:pt x="1" y="1"/>
                  </a:moveTo>
                  <a:lnTo>
                    <a:pt x="1" y="642"/>
                  </a:lnTo>
                  <a:cubicBezTo>
                    <a:pt x="1" y="766"/>
                    <a:pt x="96" y="862"/>
                    <a:pt x="211" y="862"/>
                  </a:cubicBezTo>
                  <a:cubicBezTo>
                    <a:pt x="1810" y="862"/>
                    <a:pt x="3130" y="1819"/>
                    <a:pt x="3963" y="2623"/>
                  </a:cubicBezTo>
                  <a:cubicBezTo>
                    <a:pt x="4518" y="3159"/>
                    <a:pt x="5006" y="3762"/>
                    <a:pt x="5418" y="4422"/>
                  </a:cubicBezTo>
                  <a:cubicBezTo>
                    <a:pt x="5461" y="4496"/>
                    <a:pt x="5532" y="4528"/>
                    <a:pt x="5602" y="4528"/>
                  </a:cubicBezTo>
                  <a:cubicBezTo>
                    <a:pt x="5715" y="4528"/>
                    <a:pt x="5825" y="4443"/>
                    <a:pt x="5819" y="4307"/>
                  </a:cubicBezTo>
                  <a:lnTo>
                    <a:pt x="5819" y="3236"/>
                  </a:lnTo>
                  <a:cubicBezTo>
                    <a:pt x="5819" y="3322"/>
                    <a:pt x="5762" y="3408"/>
                    <a:pt x="5676" y="3437"/>
                  </a:cubicBezTo>
                  <a:cubicBezTo>
                    <a:pt x="5653" y="3446"/>
                    <a:pt x="5630" y="3450"/>
                    <a:pt x="5607" y="3450"/>
                  </a:cubicBezTo>
                  <a:cubicBezTo>
                    <a:pt x="5533" y="3450"/>
                    <a:pt x="5461" y="3406"/>
                    <a:pt x="5418" y="3341"/>
                  </a:cubicBezTo>
                  <a:cubicBezTo>
                    <a:pt x="5418" y="3331"/>
                    <a:pt x="4882" y="2862"/>
                    <a:pt x="3963" y="1982"/>
                  </a:cubicBezTo>
                  <a:cubicBezTo>
                    <a:pt x="3130" y="1178"/>
                    <a:pt x="1810" y="211"/>
                    <a:pt x="211" y="211"/>
                  </a:cubicBezTo>
                  <a:cubicBezTo>
                    <a:pt x="96" y="211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0"/>
            <p:cNvSpPr/>
            <p:nvPr/>
          </p:nvSpPr>
          <p:spPr>
            <a:xfrm>
              <a:off x="1975058" y="3384797"/>
              <a:ext cx="45535" cy="340067"/>
            </a:xfrm>
            <a:custGeom>
              <a:avLst/>
              <a:gdLst/>
              <a:ahLst/>
              <a:cxnLst/>
              <a:rect l="l" t="t" r="r" b="b"/>
              <a:pathLst>
                <a:path w="1734" h="12950" extrusionOk="0">
                  <a:moveTo>
                    <a:pt x="221" y="1"/>
                  </a:moveTo>
                  <a:cubicBezTo>
                    <a:pt x="97" y="1"/>
                    <a:pt x="1" y="97"/>
                    <a:pt x="1" y="211"/>
                  </a:cubicBezTo>
                  <a:lnTo>
                    <a:pt x="1" y="12729"/>
                  </a:lnTo>
                  <a:cubicBezTo>
                    <a:pt x="1" y="12844"/>
                    <a:pt x="97" y="12949"/>
                    <a:pt x="221" y="12949"/>
                  </a:cubicBezTo>
                  <a:lnTo>
                    <a:pt x="1513" y="12949"/>
                  </a:lnTo>
                  <a:cubicBezTo>
                    <a:pt x="1628" y="12949"/>
                    <a:pt x="1733" y="12844"/>
                    <a:pt x="1733" y="12729"/>
                  </a:cubicBezTo>
                  <a:lnTo>
                    <a:pt x="1733" y="211"/>
                  </a:lnTo>
                  <a:cubicBezTo>
                    <a:pt x="1723" y="97"/>
                    <a:pt x="1628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0"/>
            <p:cNvSpPr/>
            <p:nvPr/>
          </p:nvSpPr>
          <p:spPr>
            <a:xfrm>
              <a:off x="1975058" y="3696451"/>
              <a:ext cx="45535" cy="28413"/>
            </a:xfrm>
            <a:custGeom>
              <a:avLst/>
              <a:gdLst/>
              <a:ahLst/>
              <a:cxnLst/>
              <a:rect l="l" t="t" r="r" b="b"/>
              <a:pathLst>
                <a:path w="1734" h="1082" extrusionOk="0">
                  <a:moveTo>
                    <a:pt x="1" y="0"/>
                  </a:moveTo>
                  <a:lnTo>
                    <a:pt x="1" y="861"/>
                  </a:lnTo>
                  <a:cubicBezTo>
                    <a:pt x="1" y="986"/>
                    <a:pt x="97" y="1081"/>
                    <a:pt x="221" y="1081"/>
                  </a:cubicBezTo>
                  <a:lnTo>
                    <a:pt x="1513" y="1081"/>
                  </a:lnTo>
                  <a:cubicBezTo>
                    <a:pt x="1628" y="1081"/>
                    <a:pt x="1733" y="986"/>
                    <a:pt x="1733" y="861"/>
                  </a:cubicBezTo>
                  <a:lnTo>
                    <a:pt x="1733" y="0"/>
                  </a:lnTo>
                  <a:cubicBezTo>
                    <a:pt x="1733" y="115"/>
                    <a:pt x="1628" y="220"/>
                    <a:pt x="1513" y="220"/>
                  </a:cubicBezTo>
                  <a:lnTo>
                    <a:pt x="221" y="220"/>
                  </a:lnTo>
                  <a:cubicBezTo>
                    <a:pt x="97" y="22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0"/>
            <p:cNvSpPr/>
            <p:nvPr/>
          </p:nvSpPr>
          <p:spPr>
            <a:xfrm>
              <a:off x="1748618" y="3503676"/>
              <a:ext cx="45272" cy="102073"/>
            </a:xfrm>
            <a:custGeom>
              <a:avLst/>
              <a:gdLst/>
              <a:ahLst/>
              <a:cxnLst/>
              <a:rect l="l" t="t" r="r" b="b"/>
              <a:pathLst>
                <a:path w="1724" h="3887" extrusionOk="0">
                  <a:moveTo>
                    <a:pt x="1073" y="1"/>
                  </a:moveTo>
                  <a:cubicBezTo>
                    <a:pt x="479" y="1"/>
                    <a:pt x="1" y="479"/>
                    <a:pt x="1" y="1082"/>
                  </a:cubicBezTo>
                  <a:lnTo>
                    <a:pt x="1" y="2805"/>
                  </a:lnTo>
                  <a:cubicBezTo>
                    <a:pt x="1" y="3398"/>
                    <a:pt x="479" y="3886"/>
                    <a:pt x="1073" y="3886"/>
                  </a:cubicBezTo>
                  <a:lnTo>
                    <a:pt x="1503" y="3886"/>
                  </a:lnTo>
                  <a:cubicBezTo>
                    <a:pt x="1628" y="3886"/>
                    <a:pt x="1724" y="3781"/>
                    <a:pt x="1724" y="3666"/>
                  </a:cubicBezTo>
                  <a:lnTo>
                    <a:pt x="1724" y="221"/>
                  </a:lnTo>
                  <a:cubicBezTo>
                    <a:pt x="1724" y="96"/>
                    <a:pt x="1628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0"/>
            <p:cNvSpPr/>
            <p:nvPr/>
          </p:nvSpPr>
          <p:spPr>
            <a:xfrm>
              <a:off x="1748382" y="3508954"/>
              <a:ext cx="45509" cy="96794"/>
            </a:xfrm>
            <a:custGeom>
              <a:avLst/>
              <a:gdLst/>
              <a:ahLst/>
              <a:cxnLst/>
              <a:rect l="l" t="t" r="r" b="b"/>
              <a:pathLst>
                <a:path w="1733" h="3686" extrusionOk="0">
                  <a:moveTo>
                    <a:pt x="460" y="1"/>
                  </a:moveTo>
                  <a:lnTo>
                    <a:pt x="460" y="1"/>
                  </a:lnTo>
                  <a:cubicBezTo>
                    <a:pt x="173" y="202"/>
                    <a:pt x="0" y="527"/>
                    <a:pt x="0" y="881"/>
                  </a:cubicBezTo>
                  <a:lnTo>
                    <a:pt x="0" y="2604"/>
                  </a:lnTo>
                  <a:cubicBezTo>
                    <a:pt x="0" y="3197"/>
                    <a:pt x="488" y="3685"/>
                    <a:pt x="1082" y="3685"/>
                  </a:cubicBezTo>
                  <a:lnTo>
                    <a:pt x="1512" y="3685"/>
                  </a:lnTo>
                  <a:cubicBezTo>
                    <a:pt x="1637" y="3685"/>
                    <a:pt x="1733" y="3580"/>
                    <a:pt x="1733" y="3465"/>
                  </a:cubicBezTo>
                  <a:lnTo>
                    <a:pt x="1733" y="3034"/>
                  </a:lnTo>
                  <a:lnTo>
                    <a:pt x="1082" y="3034"/>
                  </a:lnTo>
                  <a:cubicBezTo>
                    <a:pt x="728" y="3034"/>
                    <a:pt x="441" y="2747"/>
                    <a:pt x="441" y="2393"/>
                  </a:cubicBezTo>
                  <a:lnTo>
                    <a:pt x="441" y="240"/>
                  </a:lnTo>
                  <a:cubicBezTo>
                    <a:pt x="441" y="154"/>
                    <a:pt x="441" y="77"/>
                    <a:pt x="460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0"/>
            <p:cNvSpPr/>
            <p:nvPr/>
          </p:nvSpPr>
          <p:spPr>
            <a:xfrm>
              <a:off x="1788087" y="3503676"/>
              <a:ext cx="56827" cy="102073"/>
            </a:xfrm>
            <a:custGeom>
              <a:avLst/>
              <a:gdLst/>
              <a:ahLst/>
              <a:cxnLst/>
              <a:rect l="l" t="t" r="r" b="b"/>
              <a:pathLst>
                <a:path w="2164" h="3887" extrusionOk="0">
                  <a:moveTo>
                    <a:pt x="0" y="1"/>
                  </a:moveTo>
                  <a:lnTo>
                    <a:pt x="0" y="3886"/>
                  </a:lnTo>
                  <a:lnTo>
                    <a:pt x="2163" y="388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0"/>
            <p:cNvSpPr/>
            <p:nvPr/>
          </p:nvSpPr>
          <p:spPr>
            <a:xfrm>
              <a:off x="1788087" y="3588627"/>
              <a:ext cx="56827" cy="17122"/>
            </a:xfrm>
            <a:custGeom>
              <a:avLst/>
              <a:gdLst/>
              <a:ahLst/>
              <a:cxnLst/>
              <a:rect l="l" t="t" r="r" b="b"/>
              <a:pathLst>
                <a:path w="2164" h="652" extrusionOk="0">
                  <a:moveTo>
                    <a:pt x="0" y="0"/>
                  </a:moveTo>
                  <a:lnTo>
                    <a:pt x="0" y="651"/>
                  </a:lnTo>
                  <a:lnTo>
                    <a:pt x="2163" y="651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0"/>
            <p:cNvSpPr/>
            <p:nvPr/>
          </p:nvSpPr>
          <p:spPr>
            <a:xfrm>
              <a:off x="1788087" y="3605722"/>
              <a:ext cx="56827" cy="90755"/>
            </a:xfrm>
            <a:custGeom>
              <a:avLst/>
              <a:gdLst/>
              <a:ahLst/>
              <a:cxnLst/>
              <a:rect l="l" t="t" r="r" b="b"/>
              <a:pathLst>
                <a:path w="2164" h="3456" extrusionOk="0">
                  <a:moveTo>
                    <a:pt x="10" y="0"/>
                  </a:moveTo>
                  <a:lnTo>
                    <a:pt x="0" y="3235"/>
                  </a:lnTo>
                  <a:cubicBezTo>
                    <a:pt x="0" y="3350"/>
                    <a:pt x="96" y="3455"/>
                    <a:pt x="221" y="3455"/>
                  </a:cubicBezTo>
                  <a:lnTo>
                    <a:pt x="1082" y="3455"/>
                  </a:lnTo>
                  <a:cubicBezTo>
                    <a:pt x="1178" y="3445"/>
                    <a:pt x="1264" y="3388"/>
                    <a:pt x="1292" y="329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0"/>
            <p:cNvSpPr/>
            <p:nvPr/>
          </p:nvSpPr>
          <p:spPr>
            <a:xfrm>
              <a:off x="2080860" y="3548922"/>
              <a:ext cx="32195" cy="11581"/>
            </a:xfrm>
            <a:custGeom>
              <a:avLst/>
              <a:gdLst/>
              <a:ahLst/>
              <a:cxnLst/>
              <a:rect l="l" t="t" r="r" b="b"/>
              <a:pathLst>
                <a:path w="1226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lnTo>
                    <a:pt x="939" y="441"/>
                  </a:lnTo>
                  <a:cubicBezTo>
                    <a:pt x="1226" y="441"/>
                    <a:pt x="1226" y="0"/>
                    <a:pt x="939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0"/>
            <p:cNvSpPr/>
            <p:nvPr/>
          </p:nvSpPr>
          <p:spPr>
            <a:xfrm>
              <a:off x="2059510" y="3484874"/>
              <a:ext cx="27468" cy="23345"/>
            </a:xfrm>
            <a:custGeom>
              <a:avLst/>
              <a:gdLst/>
              <a:ahLst/>
              <a:cxnLst/>
              <a:rect l="l" t="t" r="r" b="b"/>
              <a:pathLst>
                <a:path w="1046" h="889" extrusionOk="0">
                  <a:moveTo>
                    <a:pt x="732" y="0"/>
                  </a:moveTo>
                  <a:cubicBezTo>
                    <a:pt x="682" y="0"/>
                    <a:pt x="630" y="20"/>
                    <a:pt x="584" y="66"/>
                  </a:cubicBezTo>
                  <a:lnTo>
                    <a:pt x="125" y="525"/>
                  </a:lnTo>
                  <a:cubicBezTo>
                    <a:pt x="0" y="659"/>
                    <a:pt x="87" y="889"/>
                    <a:pt x="278" y="889"/>
                  </a:cubicBezTo>
                  <a:cubicBezTo>
                    <a:pt x="335" y="889"/>
                    <a:pt x="393" y="870"/>
                    <a:pt x="431" y="831"/>
                  </a:cubicBezTo>
                  <a:lnTo>
                    <a:pt x="890" y="372"/>
                  </a:lnTo>
                  <a:cubicBezTo>
                    <a:pt x="1045" y="217"/>
                    <a:pt x="899" y="0"/>
                    <a:pt x="732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0"/>
            <p:cNvSpPr/>
            <p:nvPr/>
          </p:nvSpPr>
          <p:spPr>
            <a:xfrm>
              <a:off x="2058723" y="3600969"/>
              <a:ext cx="27704" cy="23608"/>
            </a:xfrm>
            <a:custGeom>
              <a:avLst/>
              <a:gdLst/>
              <a:ahLst/>
              <a:cxnLst/>
              <a:rect l="l" t="t" r="r" b="b"/>
              <a:pathLst>
                <a:path w="1055" h="899" extrusionOk="0">
                  <a:moveTo>
                    <a:pt x="313" y="1"/>
                  </a:moveTo>
                  <a:cubicBezTo>
                    <a:pt x="146" y="1"/>
                    <a:pt x="0" y="218"/>
                    <a:pt x="155" y="373"/>
                  </a:cubicBezTo>
                  <a:lnTo>
                    <a:pt x="614" y="832"/>
                  </a:lnTo>
                  <a:cubicBezTo>
                    <a:pt x="652" y="870"/>
                    <a:pt x="710" y="899"/>
                    <a:pt x="767" y="899"/>
                  </a:cubicBezTo>
                  <a:cubicBezTo>
                    <a:pt x="959" y="889"/>
                    <a:pt x="1054" y="660"/>
                    <a:pt x="920" y="526"/>
                  </a:cubicBezTo>
                  <a:lnTo>
                    <a:pt x="461" y="66"/>
                  </a:lnTo>
                  <a:cubicBezTo>
                    <a:pt x="415" y="20"/>
                    <a:pt x="363" y="1"/>
                    <a:pt x="313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4" name="Google Shape;3114;p60"/>
          <p:cNvGrpSpPr/>
          <p:nvPr/>
        </p:nvGrpSpPr>
        <p:grpSpPr>
          <a:xfrm>
            <a:off x="6843110" y="2556963"/>
            <a:ext cx="570591" cy="567131"/>
            <a:chOff x="2180884" y="2888719"/>
            <a:chExt cx="376752" cy="374468"/>
          </a:xfrm>
        </p:grpSpPr>
        <p:sp>
          <p:nvSpPr>
            <p:cNvPr id="3115" name="Google Shape;3115;p60"/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0"/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0"/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0"/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0"/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0"/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0"/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0"/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0"/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4" name="Google Shape;3124;p60"/>
          <p:cNvGrpSpPr/>
          <p:nvPr/>
        </p:nvGrpSpPr>
        <p:grpSpPr>
          <a:xfrm>
            <a:off x="1492387" y="2120750"/>
            <a:ext cx="6281892" cy="1439550"/>
            <a:chOff x="2354300" y="1808125"/>
            <a:chExt cx="6281892" cy="1439550"/>
          </a:xfrm>
        </p:grpSpPr>
        <p:sp>
          <p:nvSpPr>
            <p:cNvPr id="3125" name="Google Shape;3125;p60"/>
            <p:cNvSpPr/>
            <p:nvPr/>
          </p:nvSpPr>
          <p:spPr>
            <a:xfrm>
              <a:off x="2354300" y="180812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0"/>
            <p:cNvSpPr/>
            <p:nvPr/>
          </p:nvSpPr>
          <p:spPr>
            <a:xfrm rot="10800000">
              <a:off x="3587898" y="189437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0"/>
            <p:cNvSpPr/>
            <p:nvPr/>
          </p:nvSpPr>
          <p:spPr>
            <a:xfrm rot="10800000" flipH="1">
              <a:off x="6050570" y="1894375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gradFill>
              <a:gsLst>
                <a:gs pos="0">
                  <a:schemeClr val="accent1"/>
                </a:gs>
                <a:gs pos="100000">
                  <a:srgbClr val="A23AA8"/>
                </a:gs>
                <a:gs pos="100000">
                  <a:srgbClr val="6C017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0"/>
            <p:cNvSpPr/>
            <p:nvPr/>
          </p:nvSpPr>
          <p:spPr>
            <a:xfrm>
              <a:off x="4818353" y="1813989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0"/>
            <p:cNvSpPr/>
            <p:nvPr/>
          </p:nvSpPr>
          <p:spPr>
            <a:xfrm>
              <a:off x="7282892" y="1818022"/>
              <a:ext cx="1353300" cy="1353300"/>
            </a:xfrm>
            <a:prstGeom prst="blockArc">
              <a:avLst>
                <a:gd name="adj1" fmla="val 10800000"/>
                <a:gd name="adj2" fmla="val 25425"/>
                <a:gd name="adj3" fmla="val 9012"/>
              </a:avLst>
            </a:pr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0" name="Google Shape;3130;p60"/>
          <p:cNvGrpSpPr/>
          <p:nvPr/>
        </p:nvGrpSpPr>
        <p:grpSpPr>
          <a:xfrm>
            <a:off x="5599465" y="2566208"/>
            <a:ext cx="552301" cy="548642"/>
            <a:chOff x="5690039" y="2902998"/>
            <a:chExt cx="362902" cy="360498"/>
          </a:xfrm>
        </p:grpSpPr>
        <p:sp>
          <p:nvSpPr>
            <p:cNvPr id="3131" name="Google Shape;3131;p60"/>
            <p:cNvSpPr/>
            <p:nvPr/>
          </p:nvSpPr>
          <p:spPr>
            <a:xfrm>
              <a:off x="5690039" y="2902998"/>
              <a:ext cx="361883" cy="360498"/>
            </a:xfrm>
            <a:custGeom>
              <a:avLst/>
              <a:gdLst/>
              <a:ahLst/>
              <a:cxnLst/>
              <a:rect l="l" t="t" r="r" b="b"/>
              <a:pathLst>
                <a:path w="13848" h="13795" extrusionOk="0">
                  <a:moveTo>
                    <a:pt x="8235" y="2316"/>
                  </a:moveTo>
                  <a:cubicBezTo>
                    <a:pt x="8286" y="2316"/>
                    <a:pt x="8339" y="2336"/>
                    <a:pt x="8386" y="2383"/>
                  </a:cubicBezTo>
                  <a:lnTo>
                    <a:pt x="8886" y="2883"/>
                  </a:lnTo>
                  <a:cubicBezTo>
                    <a:pt x="9040" y="3038"/>
                    <a:pt x="8902" y="3248"/>
                    <a:pt x="8738" y="3248"/>
                  </a:cubicBezTo>
                  <a:cubicBezTo>
                    <a:pt x="8688" y="3248"/>
                    <a:pt x="8635" y="3229"/>
                    <a:pt x="8588" y="3181"/>
                  </a:cubicBezTo>
                  <a:lnTo>
                    <a:pt x="8088" y="2681"/>
                  </a:lnTo>
                  <a:cubicBezTo>
                    <a:pt x="7933" y="2527"/>
                    <a:pt x="8072" y="2316"/>
                    <a:pt x="8235" y="2316"/>
                  </a:cubicBezTo>
                  <a:close/>
                  <a:moveTo>
                    <a:pt x="9514" y="3595"/>
                  </a:moveTo>
                  <a:cubicBezTo>
                    <a:pt x="9565" y="3595"/>
                    <a:pt x="9617" y="3615"/>
                    <a:pt x="9665" y="3662"/>
                  </a:cubicBezTo>
                  <a:lnTo>
                    <a:pt x="10165" y="4162"/>
                  </a:lnTo>
                  <a:cubicBezTo>
                    <a:pt x="10320" y="4310"/>
                    <a:pt x="10180" y="4526"/>
                    <a:pt x="10015" y="4526"/>
                  </a:cubicBezTo>
                  <a:cubicBezTo>
                    <a:pt x="9965" y="4526"/>
                    <a:pt x="9913" y="4507"/>
                    <a:pt x="9867" y="4460"/>
                  </a:cubicBezTo>
                  <a:lnTo>
                    <a:pt x="9367" y="3960"/>
                  </a:lnTo>
                  <a:cubicBezTo>
                    <a:pt x="9212" y="3806"/>
                    <a:pt x="9350" y="3595"/>
                    <a:pt x="9514" y="3595"/>
                  </a:cubicBezTo>
                  <a:close/>
                  <a:moveTo>
                    <a:pt x="10793" y="4874"/>
                  </a:moveTo>
                  <a:cubicBezTo>
                    <a:pt x="10844" y="4874"/>
                    <a:pt x="10896" y="4893"/>
                    <a:pt x="10944" y="4941"/>
                  </a:cubicBezTo>
                  <a:lnTo>
                    <a:pt x="11444" y="5441"/>
                  </a:lnTo>
                  <a:cubicBezTo>
                    <a:pt x="11600" y="5589"/>
                    <a:pt x="11452" y="5801"/>
                    <a:pt x="11288" y="5801"/>
                  </a:cubicBezTo>
                  <a:cubicBezTo>
                    <a:pt x="11239" y="5801"/>
                    <a:pt x="11189" y="5783"/>
                    <a:pt x="11146" y="5739"/>
                  </a:cubicBezTo>
                  <a:lnTo>
                    <a:pt x="10646" y="5239"/>
                  </a:lnTo>
                  <a:cubicBezTo>
                    <a:pt x="10491" y="5084"/>
                    <a:pt x="10629" y="4874"/>
                    <a:pt x="10793" y="4874"/>
                  </a:cubicBezTo>
                  <a:close/>
                  <a:moveTo>
                    <a:pt x="8727" y="1"/>
                  </a:moveTo>
                  <a:cubicBezTo>
                    <a:pt x="8670" y="1"/>
                    <a:pt x="8612" y="22"/>
                    <a:pt x="8569" y="66"/>
                  </a:cubicBezTo>
                  <a:lnTo>
                    <a:pt x="7319" y="1316"/>
                  </a:lnTo>
                  <a:lnTo>
                    <a:pt x="7607" y="1604"/>
                  </a:lnTo>
                  <a:cubicBezTo>
                    <a:pt x="7762" y="1759"/>
                    <a:pt x="7623" y="1969"/>
                    <a:pt x="7459" y="1969"/>
                  </a:cubicBezTo>
                  <a:cubicBezTo>
                    <a:pt x="7409" y="1969"/>
                    <a:pt x="7356" y="1950"/>
                    <a:pt x="7309" y="1902"/>
                  </a:cubicBezTo>
                  <a:lnTo>
                    <a:pt x="7020" y="1614"/>
                  </a:lnTo>
                  <a:lnTo>
                    <a:pt x="87" y="8547"/>
                  </a:lnTo>
                  <a:cubicBezTo>
                    <a:pt x="1" y="8633"/>
                    <a:pt x="1" y="8778"/>
                    <a:pt x="87" y="8864"/>
                  </a:cubicBezTo>
                  <a:lnTo>
                    <a:pt x="318" y="9095"/>
                  </a:lnTo>
                  <a:cubicBezTo>
                    <a:pt x="364" y="9135"/>
                    <a:pt x="420" y="9158"/>
                    <a:pt x="476" y="9158"/>
                  </a:cubicBezTo>
                  <a:cubicBezTo>
                    <a:pt x="514" y="9158"/>
                    <a:pt x="552" y="9147"/>
                    <a:pt x="587" y="9124"/>
                  </a:cubicBezTo>
                  <a:cubicBezTo>
                    <a:pt x="681" y="9075"/>
                    <a:pt x="775" y="9054"/>
                    <a:pt x="866" y="9054"/>
                  </a:cubicBezTo>
                  <a:cubicBezTo>
                    <a:pt x="1280" y="9054"/>
                    <a:pt x="1614" y="9504"/>
                    <a:pt x="1385" y="9922"/>
                  </a:cubicBezTo>
                  <a:cubicBezTo>
                    <a:pt x="1337" y="10009"/>
                    <a:pt x="1347" y="10124"/>
                    <a:pt x="1424" y="10191"/>
                  </a:cubicBezTo>
                  <a:lnTo>
                    <a:pt x="1972" y="10749"/>
                  </a:lnTo>
                  <a:cubicBezTo>
                    <a:pt x="2020" y="10791"/>
                    <a:pt x="2079" y="10814"/>
                    <a:pt x="2138" y="10814"/>
                  </a:cubicBezTo>
                  <a:cubicBezTo>
                    <a:pt x="2173" y="10814"/>
                    <a:pt x="2209" y="10806"/>
                    <a:pt x="2241" y="10787"/>
                  </a:cubicBezTo>
                  <a:cubicBezTo>
                    <a:pt x="2337" y="10736"/>
                    <a:pt x="2434" y="10713"/>
                    <a:pt x="2527" y="10713"/>
                  </a:cubicBezTo>
                  <a:cubicBezTo>
                    <a:pt x="2938" y="10713"/>
                    <a:pt x="3267" y="11160"/>
                    <a:pt x="3039" y="11576"/>
                  </a:cubicBezTo>
                  <a:cubicBezTo>
                    <a:pt x="2991" y="11663"/>
                    <a:pt x="3011" y="11778"/>
                    <a:pt x="3078" y="11845"/>
                  </a:cubicBezTo>
                  <a:lnTo>
                    <a:pt x="3636" y="12403"/>
                  </a:lnTo>
                  <a:cubicBezTo>
                    <a:pt x="3677" y="12445"/>
                    <a:pt x="3734" y="12468"/>
                    <a:pt x="3794" y="12468"/>
                  </a:cubicBezTo>
                  <a:cubicBezTo>
                    <a:pt x="3831" y="12468"/>
                    <a:pt x="3869" y="12460"/>
                    <a:pt x="3905" y="12441"/>
                  </a:cubicBezTo>
                  <a:cubicBezTo>
                    <a:pt x="3999" y="12390"/>
                    <a:pt x="4095" y="12367"/>
                    <a:pt x="4187" y="12367"/>
                  </a:cubicBezTo>
                  <a:cubicBezTo>
                    <a:pt x="4592" y="12367"/>
                    <a:pt x="4921" y="12814"/>
                    <a:pt x="4693" y="13230"/>
                  </a:cubicBezTo>
                  <a:cubicBezTo>
                    <a:pt x="4645" y="13326"/>
                    <a:pt x="4665" y="13432"/>
                    <a:pt x="4732" y="13499"/>
                  </a:cubicBezTo>
                  <a:lnTo>
                    <a:pt x="4963" y="13730"/>
                  </a:lnTo>
                  <a:cubicBezTo>
                    <a:pt x="5006" y="13773"/>
                    <a:pt x="5064" y="13795"/>
                    <a:pt x="5121" y="13795"/>
                  </a:cubicBezTo>
                  <a:cubicBezTo>
                    <a:pt x="5179" y="13795"/>
                    <a:pt x="5237" y="13773"/>
                    <a:pt x="5280" y="13730"/>
                  </a:cubicBezTo>
                  <a:lnTo>
                    <a:pt x="12213" y="6806"/>
                  </a:lnTo>
                  <a:lnTo>
                    <a:pt x="11915" y="6508"/>
                  </a:lnTo>
                  <a:cubicBezTo>
                    <a:pt x="11766" y="6360"/>
                    <a:pt x="11911" y="6148"/>
                    <a:pt x="12077" y="6148"/>
                  </a:cubicBezTo>
                  <a:cubicBezTo>
                    <a:pt x="12126" y="6148"/>
                    <a:pt x="12177" y="6166"/>
                    <a:pt x="12223" y="6210"/>
                  </a:cubicBezTo>
                  <a:lnTo>
                    <a:pt x="12511" y="6499"/>
                  </a:lnTo>
                  <a:lnTo>
                    <a:pt x="13761" y="5258"/>
                  </a:lnTo>
                  <a:cubicBezTo>
                    <a:pt x="13848" y="5172"/>
                    <a:pt x="13848" y="5027"/>
                    <a:pt x="13761" y="4941"/>
                  </a:cubicBezTo>
                  <a:lnTo>
                    <a:pt x="13530" y="4710"/>
                  </a:lnTo>
                  <a:cubicBezTo>
                    <a:pt x="13483" y="4668"/>
                    <a:pt x="13424" y="4645"/>
                    <a:pt x="13365" y="4645"/>
                  </a:cubicBezTo>
                  <a:cubicBezTo>
                    <a:pt x="13329" y="4645"/>
                    <a:pt x="13294" y="4654"/>
                    <a:pt x="13261" y="4672"/>
                  </a:cubicBezTo>
                  <a:cubicBezTo>
                    <a:pt x="13165" y="4723"/>
                    <a:pt x="13068" y="4746"/>
                    <a:pt x="12975" y="4746"/>
                  </a:cubicBezTo>
                  <a:cubicBezTo>
                    <a:pt x="12565" y="4746"/>
                    <a:pt x="12236" y="4297"/>
                    <a:pt x="12463" y="3874"/>
                  </a:cubicBezTo>
                  <a:cubicBezTo>
                    <a:pt x="12511" y="3787"/>
                    <a:pt x="12502" y="3681"/>
                    <a:pt x="12425" y="3604"/>
                  </a:cubicBezTo>
                  <a:lnTo>
                    <a:pt x="11877" y="3056"/>
                  </a:lnTo>
                  <a:cubicBezTo>
                    <a:pt x="11831" y="3010"/>
                    <a:pt x="11774" y="2988"/>
                    <a:pt x="11718" y="2988"/>
                  </a:cubicBezTo>
                  <a:cubicBezTo>
                    <a:pt x="11680" y="2988"/>
                    <a:pt x="11642" y="2998"/>
                    <a:pt x="11607" y="3018"/>
                  </a:cubicBezTo>
                  <a:cubicBezTo>
                    <a:pt x="11512" y="3069"/>
                    <a:pt x="11414" y="3092"/>
                    <a:pt x="11321" y="3092"/>
                  </a:cubicBezTo>
                  <a:cubicBezTo>
                    <a:pt x="10911" y="3092"/>
                    <a:pt x="10582" y="2643"/>
                    <a:pt x="10809" y="2220"/>
                  </a:cubicBezTo>
                  <a:cubicBezTo>
                    <a:pt x="10857" y="2133"/>
                    <a:pt x="10838" y="2027"/>
                    <a:pt x="10771" y="1950"/>
                  </a:cubicBezTo>
                  <a:lnTo>
                    <a:pt x="10223" y="1402"/>
                  </a:lnTo>
                  <a:cubicBezTo>
                    <a:pt x="10177" y="1356"/>
                    <a:pt x="10120" y="1334"/>
                    <a:pt x="10062" y="1334"/>
                  </a:cubicBezTo>
                  <a:cubicBezTo>
                    <a:pt x="10023" y="1334"/>
                    <a:pt x="9982" y="1344"/>
                    <a:pt x="9944" y="1364"/>
                  </a:cubicBezTo>
                  <a:cubicBezTo>
                    <a:pt x="9850" y="1415"/>
                    <a:pt x="9754" y="1438"/>
                    <a:pt x="9662" y="1438"/>
                  </a:cubicBezTo>
                  <a:cubicBezTo>
                    <a:pt x="9257" y="1438"/>
                    <a:pt x="8928" y="989"/>
                    <a:pt x="9155" y="566"/>
                  </a:cubicBezTo>
                  <a:cubicBezTo>
                    <a:pt x="9203" y="479"/>
                    <a:pt x="9184" y="373"/>
                    <a:pt x="9117" y="296"/>
                  </a:cubicBezTo>
                  <a:lnTo>
                    <a:pt x="8886" y="66"/>
                  </a:lnTo>
                  <a:cubicBezTo>
                    <a:pt x="8843" y="22"/>
                    <a:pt x="8785" y="1"/>
                    <a:pt x="8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0"/>
            <p:cNvSpPr/>
            <p:nvPr/>
          </p:nvSpPr>
          <p:spPr>
            <a:xfrm>
              <a:off x="5808158" y="2902998"/>
              <a:ext cx="244783" cy="360498"/>
            </a:xfrm>
            <a:custGeom>
              <a:avLst/>
              <a:gdLst/>
              <a:ahLst/>
              <a:cxnLst/>
              <a:rect l="l" t="t" r="r" b="b"/>
              <a:pathLst>
                <a:path w="9367" h="13795" extrusionOk="0">
                  <a:moveTo>
                    <a:pt x="4207" y="1"/>
                  </a:moveTo>
                  <a:cubicBezTo>
                    <a:pt x="4150" y="1"/>
                    <a:pt x="4092" y="22"/>
                    <a:pt x="4049" y="66"/>
                  </a:cubicBezTo>
                  <a:lnTo>
                    <a:pt x="2799" y="1316"/>
                  </a:lnTo>
                  <a:lnTo>
                    <a:pt x="3087" y="1604"/>
                  </a:lnTo>
                  <a:cubicBezTo>
                    <a:pt x="3174" y="1691"/>
                    <a:pt x="3174" y="1825"/>
                    <a:pt x="3087" y="1902"/>
                  </a:cubicBezTo>
                  <a:lnTo>
                    <a:pt x="3568" y="2383"/>
                  </a:lnTo>
                  <a:cubicBezTo>
                    <a:pt x="3611" y="2345"/>
                    <a:pt x="3666" y="2325"/>
                    <a:pt x="3722" y="2325"/>
                  </a:cubicBezTo>
                  <a:cubicBezTo>
                    <a:pt x="3777" y="2325"/>
                    <a:pt x="3832" y="2345"/>
                    <a:pt x="3876" y="2383"/>
                  </a:cubicBezTo>
                  <a:lnTo>
                    <a:pt x="4376" y="2883"/>
                  </a:lnTo>
                  <a:cubicBezTo>
                    <a:pt x="4452" y="2970"/>
                    <a:pt x="4452" y="3104"/>
                    <a:pt x="4376" y="3181"/>
                  </a:cubicBezTo>
                  <a:lnTo>
                    <a:pt x="4856" y="3662"/>
                  </a:lnTo>
                  <a:cubicBezTo>
                    <a:pt x="4895" y="3624"/>
                    <a:pt x="4948" y="3604"/>
                    <a:pt x="5002" y="3604"/>
                  </a:cubicBezTo>
                  <a:cubicBezTo>
                    <a:pt x="5056" y="3604"/>
                    <a:pt x="5111" y="3624"/>
                    <a:pt x="5154" y="3662"/>
                  </a:cubicBezTo>
                  <a:lnTo>
                    <a:pt x="5654" y="4162"/>
                  </a:lnTo>
                  <a:cubicBezTo>
                    <a:pt x="5731" y="4249"/>
                    <a:pt x="5731" y="4383"/>
                    <a:pt x="5654" y="4470"/>
                  </a:cubicBezTo>
                  <a:lnTo>
                    <a:pt x="6135" y="4951"/>
                  </a:lnTo>
                  <a:cubicBezTo>
                    <a:pt x="6174" y="4907"/>
                    <a:pt x="6227" y="4886"/>
                    <a:pt x="6281" y="4886"/>
                  </a:cubicBezTo>
                  <a:cubicBezTo>
                    <a:pt x="6335" y="4886"/>
                    <a:pt x="6390" y="4907"/>
                    <a:pt x="6433" y="4951"/>
                  </a:cubicBezTo>
                  <a:lnTo>
                    <a:pt x="6933" y="5451"/>
                  </a:lnTo>
                  <a:lnTo>
                    <a:pt x="6953" y="5470"/>
                  </a:lnTo>
                  <a:cubicBezTo>
                    <a:pt x="6972" y="5499"/>
                    <a:pt x="6991" y="5537"/>
                    <a:pt x="6991" y="5576"/>
                  </a:cubicBezTo>
                  <a:lnTo>
                    <a:pt x="6991" y="5585"/>
                  </a:lnTo>
                  <a:lnTo>
                    <a:pt x="6991" y="5604"/>
                  </a:lnTo>
                  <a:lnTo>
                    <a:pt x="6991" y="5624"/>
                  </a:lnTo>
                  <a:lnTo>
                    <a:pt x="6991" y="5633"/>
                  </a:lnTo>
                  <a:lnTo>
                    <a:pt x="6991" y="5643"/>
                  </a:lnTo>
                  <a:lnTo>
                    <a:pt x="6991" y="5652"/>
                  </a:lnTo>
                  <a:lnTo>
                    <a:pt x="6991" y="5662"/>
                  </a:lnTo>
                  <a:lnTo>
                    <a:pt x="6991" y="5672"/>
                  </a:lnTo>
                  <a:lnTo>
                    <a:pt x="6991" y="5681"/>
                  </a:lnTo>
                  <a:lnTo>
                    <a:pt x="6991" y="5691"/>
                  </a:lnTo>
                  <a:lnTo>
                    <a:pt x="6991" y="5701"/>
                  </a:lnTo>
                  <a:lnTo>
                    <a:pt x="6991" y="5710"/>
                  </a:lnTo>
                  <a:lnTo>
                    <a:pt x="6982" y="5720"/>
                  </a:lnTo>
                  <a:lnTo>
                    <a:pt x="6972" y="5739"/>
                  </a:lnTo>
                  <a:cubicBezTo>
                    <a:pt x="6929" y="5777"/>
                    <a:pt x="6871" y="5796"/>
                    <a:pt x="6815" y="5796"/>
                  </a:cubicBezTo>
                  <a:cubicBezTo>
                    <a:pt x="6771" y="5796"/>
                    <a:pt x="6727" y="5784"/>
                    <a:pt x="6693" y="5758"/>
                  </a:cubicBezTo>
                  <a:lnTo>
                    <a:pt x="0" y="12451"/>
                  </a:lnTo>
                  <a:cubicBezTo>
                    <a:pt x="270" y="12605"/>
                    <a:pt x="375" y="12951"/>
                    <a:pt x="221" y="13230"/>
                  </a:cubicBezTo>
                  <a:cubicBezTo>
                    <a:pt x="173" y="13316"/>
                    <a:pt x="183" y="13432"/>
                    <a:pt x="260" y="13499"/>
                  </a:cubicBezTo>
                  <a:lnTo>
                    <a:pt x="491" y="13730"/>
                  </a:lnTo>
                  <a:cubicBezTo>
                    <a:pt x="534" y="13773"/>
                    <a:pt x="592" y="13795"/>
                    <a:pt x="649" y="13795"/>
                  </a:cubicBezTo>
                  <a:cubicBezTo>
                    <a:pt x="707" y="13795"/>
                    <a:pt x="765" y="13773"/>
                    <a:pt x="808" y="13730"/>
                  </a:cubicBezTo>
                  <a:lnTo>
                    <a:pt x="7732" y="6797"/>
                  </a:lnTo>
                  <a:lnTo>
                    <a:pt x="7443" y="6508"/>
                  </a:lnTo>
                  <a:cubicBezTo>
                    <a:pt x="7366" y="6431"/>
                    <a:pt x="7366" y="6297"/>
                    <a:pt x="7443" y="6210"/>
                  </a:cubicBezTo>
                  <a:lnTo>
                    <a:pt x="7462" y="6191"/>
                  </a:lnTo>
                  <a:cubicBezTo>
                    <a:pt x="7482" y="6181"/>
                    <a:pt x="7491" y="6181"/>
                    <a:pt x="7510" y="6172"/>
                  </a:cubicBezTo>
                  <a:lnTo>
                    <a:pt x="7530" y="6162"/>
                  </a:lnTo>
                  <a:lnTo>
                    <a:pt x="7587" y="6162"/>
                  </a:lnTo>
                  <a:cubicBezTo>
                    <a:pt x="7626" y="6162"/>
                    <a:pt x="7655" y="6172"/>
                    <a:pt x="7683" y="6191"/>
                  </a:cubicBezTo>
                  <a:lnTo>
                    <a:pt x="7703" y="6201"/>
                  </a:lnTo>
                  <a:cubicBezTo>
                    <a:pt x="7722" y="6201"/>
                    <a:pt x="7732" y="6210"/>
                    <a:pt x="7741" y="6229"/>
                  </a:cubicBezTo>
                  <a:lnTo>
                    <a:pt x="8030" y="6518"/>
                  </a:lnTo>
                  <a:lnTo>
                    <a:pt x="9280" y="5268"/>
                  </a:lnTo>
                  <a:cubicBezTo>
                    <a:pt x="9366" y="5181"/>
                    <a:pt x="9366" y="5037"/>
                    <a:pt x="9280" y="4951"/>
                  </a:cubicBezTo>
                  <a:lnTo>
                    <a:pt x="9049" y="4720"/>
                  </a:lnTo>
                  <a:cubicBezTo>
                    <a:pt x="9001" y="4678"/>
                    <a:pt x="8942" y="4655"/>
                    <a:pt x="8883" y="4655"/>
                  </a:cubicBezTo>
                  <a:cubicBezTo>
                    <a:pt x="8848" y="4655"/>
                    <a:pt x="8812" y="4663"/>
                    <a:pt x="8780" y="4681"/>
                  </a:cubicBezTo>
                  <a:cubicBezTo>
                    <a:pt x="8689" y="4730"/>
                    <a:pt x="8592" y="4754"/>
                    <a:pt x="8495" y="4754"/>
                  </a:cubicBezTo>
                  <a:cubicBezTo>
                    <a:pt x="8345" y="4754"/>
                    <a:pt x="8199" y="4696"/>
                    <a:pt x="8087" y="4585"/>
                  </a:cubicBezTo>
                  <a:lnTo>
                    <a:pt x="8049" y="4556"/>
                  </a:lnTo>
                  <a:lnTo>
                    <a:pt x="8039" y="4537"/>
                  </a:lnTo>
                  <a:lnTo>
                    <a:pt x="8030" y="4518"/>
                  </a:lnTo>
                  <a:lnTo>
                    <a:pt x="8010" y="4499"/>
                  </a:lnTo>
                  <a:lnTo>
                    <a:pt x="8001" y="4489"/>
                  </a:lnTo>
                  <a:lnTo>
                    <a:pt x="7991" y="4460"/>
                  </a:lnTo>
                  <a:cubicBezTo>
                    <a:pt x="7885" y="4287"/>
                    <a:pt x="7885" y="4066"/>
                    <a:pt x="7982" y="3893"/>
                  </a:cubicBezTo>
                  <a:cubicBezTo>
                    <a:pt x="8030" y="3797"/>
                    <a:pt x="8020" y="3691"/>
                    <a:pt x="7943" y="3624"/>
                  </a:cubicBezTo>
                  <a:lnTo>
                    <a:pt x="7395" y="3066"/>
                  </a:lnTo>
                  <a:cubicBezTo>
                    <a:pt x="7347" y="3024"/>
                    <a:pt x="7288" y="3001"/>
                    <a:pt x="7229" y="3001"/>
                  </a:cubicBezTo>
                  <a:cubicBezTo>
                    <a:pt x="7194" y="3001"/>
                    <a:pt x="7158" y="3009"/>
                    <a:pt x="7126" y="3027"/>
                  </a:cubicBezTo>
                  <a:cubicBezTo>
                    <a:pt x="7030" y="3079"/>
                    <a:pt x="6933" y="3102"/>
                    <a:pt x="6840" y="3102"/>
                  </a:cubicBezTo>
                  <a:cubicBezTo>
                    <a:pt x="6429" y="3102"/>
                    <a:pt x="6100" y="2654"/>
                    <a:pt x="6328" y="2239"/>
                  </a:cubicBezTo>
                  <a:cubicBezTo>
                    <a:pt x="6376" y="2143"/>
                    <a:pt x="6356" y="2037"/>
                    <a:pt x="6289" y="1960"/>
                  </a:cubicBezTo>
                  <a:lnTo>
                    <a:pt x="5741" y="1412"/>
                  </a:lnTo>
                  <a:cubicBezTo>
                    <a:pt x="5695" y="1366"/>
                    <a:pt x="5639" y="1344"/>
                    <a:pt x="5581" y="1344"/>
                  </a:cubicBezTo>
                  <a:cubicBezTo>
                    <a:pt x="5541" y="1344"/>
                    <a:pt x="5501" y="1354"/>
                    <a:pt x="5462" y="1373"/>
                  </a:cubicBezTo>
                  <a:cubicBezTo>
                    <a:pt x="5368" y="1425"/>
                    <a:pt x="5273" y="1448"/>
                    <a:pt x="5181" y="1448"/>
                  </a:cubicBezTo>
                  <a:cubicBezTo>
                    <a:pt x="4775" y="1448"/>
                    <a:pt x="4446" y="999"/>
                    <a:pt x="4674" y="575"/>
                  </a:cubicBezTo>
                  <a:lnTo>
                    <a:pt x="4635" y="566"/>
                  </a:lnTo>
                  <a:cubicBezTo>
                    <a:pt x="4683" y="479"/>
                    <a:pt x="4664" y="373"/>
                    <a:pt x="4597" y="296"/>
                  </a:cubicBezTo>
                  <a:lnTo>
                    <a:pt x="4366" y="66"/>
                  </a:lnTo>
                  <a:cubicBezTo>
                    <a:pt x="4323" y="22"/>
                    <a:pt x="4265" y="1"/>
                    <a:pt x="4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0"/>
            <p:cNvSpPr/>
            <p:nvPr/>
          </p:nvSpPr>
          <p:spPr>
            <a:xfrm>
              <a:off x="5740292" y="2985551"/>
              <a:ext cx="228450" cy="228398"/>
            </a:xfrm>
            <a:custGeom>
              <a:avLst/>
              <a:gdLst/>
              <a:ahLst/>
              <a:cxnLst/>
              <a:rect l="l" t="t" r="r" b="b"/>
              <a:pathLst>
                <a:path w="8742" h="8740" extrusionOk="0">
                  <a:moveTo>
                    <a:pt x="5070" y="1"/>
                  </a:moveTo>
                  <a:cubicBezTo>
                    <a:pt x="5054" y="1"/>
                    <a:pt x="5040" y="8"/>
                    <a:pt x="5030" y="22"/>
                  </a:cubicBezTo>
                  <a:lnTo>
                    <a:pt x="20" y="5023"/>
                  </a:lnTo>
                  <a:cubicBezTo>
                    <a:pt x="1" y="5051"/>
                    <a:pt x="1" y="5090"/>
                    <a:pt x="20" y="5119"/>
                  </a:cubicBezTo>
                  <a:lnTo>
                    <a:pt x="3626" y="8725"/>
                  </a:lnTo>
                  <a:cubicBezTo>
                    <a:pt x="3641" y="8734"/>
                    <a:pt x="3657" y="8739"/>
                    <a:pt x="3673" y="8739"/>
                  </a:cubicBezTo>
                  <a:cubicBezTo>
                    <a:pt x="3689" y="8739"/>
                    <a:pt x="3703" y="8734"/>
                    <a:pt x="3713" y="8725"/>
                  </a:cubicBezTo>
                  <a:lnTo>
                    <a:pt x="8723" y="3715"/>
                  </a:lnTo>
                  <a:cubicBezTo>
                    <a:pt x="8742" y="3686"/>
                    <a:pt x="8742" y="3647"/>
                    <a:pt x="8723" y="3628"/>
                  </a:cubicBezTo>
                  <a:lnTo>
                    <a:pt x="5117" y="22"/>
                  </a:lnTo>
                  <a:cubicBezTo>
                    <a:pt x="5102" y="8"/>
                    <a:pt x="5085" y="1"/>
                    <a:pt x="5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0"/>
            <p:cNvSpPr/>
            <p:nvPr/>
          </p:nvSpPr>
          <p:spPr>
            <a:xfrm>
              <a:off x="5826007" y="2985551"/>
              <a:ext cx="142997" cy="228398"/>
            </a:xfrm>
            <a:custGeom>
              <a:avLst/>
              <a:gdLst/>
              <a:ahLst/>
              <a:cxnLst/>
              <a:rect l="l" t="t" r="r" b="b"/>
              <a:pathLst>
                <a:path w="5472" h="8740" extrusionOk="0">
                  <a:moveTo>
                    <a:pt x="1797" y="1"/>
                  </a:moveTo>
                  <a:cubicBezTo>
                    <a:pt x="1781" y="1"/>
                    <a:pt x="1765" y="8"/>
                    <a:pt x="1750" y="22"/>
                  </a:cubicBezTo>
                  <a:lnTo>
                    <a:pt x="875" y="897"/>
                  </a:lnTo>
                  <a:lnTo>
                    <a:pt x="4135" y="4157"/>
                  </a:lnTo>
                  <a:cubicBezTo>
                    <a:pt x="4154" y="4186"/>
                    <a:pt x="4154" y="4224"/>
                    <a:pt x="4135" y="4253"/>
                  </a:cubicBezTo>
                  <a:lnTo>
                    <a:pt x="0" y="8378"/>
                  </a:lnTo>
                  <a:lnTo>
                    <a:pt x="346" y="8725"/>
                  </a:lnTo>
                  <a:cubicBezTo>
                    <a:pt x="361" y="8734"/>
                    <a:pt x="377" y="8739"/>
                    <a:pt x="393" y="8739"/>
                  </a:cubicBezTo>
                  <a:cubicBezTo>
                    <a:pt x="409" y="8739"/>
                    <a:pt x="423" y="8734"/>
                    <a:pt x="433" y="8725"/>
                  </a:cubicBezTo>
                  <a:lnTo>
                    <a:pt x="5443" y="3715"/>
                  </a:lnTo>
                  <a:cubicBezTo>
                    <a:pt x="5472" y="3686"/>
                    <a:pt x="5472" y="3647"/>
                    <a:pt x="5443" y="3628"/>
                  </a:cubicBezTo>
                  <a:lnTo>
                    <a:pt x="1837" y="22"/>
                  </a:lnTo>
                  <a:cubicBezTo>
                    <a:pt x="1827" y="8"/>
                    <a:pt x="1813" y="1"/>
                    <a:pt x="1797" y="1"/>
                  </a:cubicBezTo>
                  <a:close/>
                </a:path>
              </a:pathLst>
            </a:custGeom>
            <a:solidFill>
              <a:srgbClr val="B0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0"/>
            <p:cNvSpPr/>
            <p:nvPr/>
          </p:nvSpPr>
          <p:spPr>
            <a:xfrm>
              <a:off x="5767940" y="3015028"/>
              <a:ext cx="116708" cy="112579"/>
            </a:xfrm>
            <a:custGeom>
              <a:avLst/>
              <a:gdLst/>
              <a:ahLst/>
              <a:cxnLst/>
              <a:rect l="l" t="t" r="r" b="b"/>
              <a:pathLst>
                <a:path w="4466" h="4308" extrusionOk="0">
                  <a:moveTo>
                    <a:pt x="4165" y="0"/>
                  </a:moveTo>
                  <a:cubicBezTo>
                    <a:pt x="4116" y="0"/>
                    <a:pt x="4065" y="20"/>
                    <a:pt x="4020" y="67"/>
                  </a:cubicBezTo>
                  <a:lnTo>
                    <a:pt x="135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37" y="4308"/>
                    <a:pt x="395" y="4279"/>
                    <a:pt x="433" y="4241"/>
                  </a:cubicBezTo>
                  <a:lnTo>
                    <a:pt x="4318" y="365"/>
                  </a:lnTo>
                  <a:cubicBezTo>
                    <a:pt x="4465" y="211"/>
                    <a:pt x="4325" y="0"/>
                    <a:pt x="4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0"/>
            <p:cNvSpPr/>
            <p:nvPr/>
          </p:nvSpPr>
          <p:spPr>
            <a:xfrm>
              <a:off x="5796581" y="3043669"/>
              <a:ext cx="116917" cy="112605"/>
            </a:xfrm>
            <a:custGeom>
              <a:avLst/>
              <a:gdLst/>
              <a:ahLst/>
              <a:cxnLst/>
              <a:rect l="l" t="t" r="r" b="b"/>
              <a:pathLst>
                <a:path w="4474" h="4309" extrusionOk="0">
                  <a:moveTo>
                    <a:pt x="4167" y="0"/>
                  </a:moveTo>
                  <a:cubicBezTo>
                    <a:pt x="4117" y="0"/>
                    <a:pt x="4066" y="20"/>
                    <a:pt x="4020" y="68"/>
                  </a:cubicBezTo>
                  <a:lnTo>
                    <a:pt x="136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47" y="4308"/>
                    <a:pt x="395" y="4289"/>
                    <a:pt x="434" y="4251"/>
                  </a:cubicBezTo>
                  <a:lnTo>
                    <a:pt x="4319" y="366"/>
                  </a:lnTo>
                  <a:cubicBezTo>
                    <a:pt x="4473" y="211"/>
                    <a:pt x="4329" y="0"/>
                    <a:pt x="4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0"/>
            <p:cNvSpPr/>
            <p:nvPr/>
          </p:nvSpPr>
          <p:spPr>
            <a:xfrm>
              <a:off x="5825249" y="3072311"/>
              <a:ext cx="116682" cy="112605"/>
            </a:xfrm>
            <a:custGeom>
              <a:avLst/>
              <a:gdLst/>
              <a:ahLst/>
              <a:cxnLst/>
              <a:rect l="l" t="t" r="r" b="b"/>
              <a:pathLst>
                <a:path w="4465" h="4309" extrusionOk="0">
                  <a:moveTo>
                    <a:pt x="4161" y="1"/>
                  </a:moveTo>
                  <a:cubicBezTo>
                    <a:pt x="4110" y="1"/>
                    <a:pt x="4057" y="20"/>
                    <a:pt x="4010" y="68"/>
                  </a:cubicBezTo>
                  <a:lnTo>
                    <a:pt x="135" y="3943"/>
                  </a:lnTo>
                  <a:cubicBezTo>
                    <a:pt x="0" y="4078"/>
                    <a:pt x="96" y="4308"/>
                    <a:pt x="289" y="4308"/>
                  </a:cubicBezTo>
                  <a:cubicBezTo>
                    <a:pt x="337" y="4308"/>
                    <a:pt x="394" y="4289"/>
                    <a:pt x="433" y="4251"/>
                  </a:cubicBezTo>
                  <a:lnTo>
                    <a:pt x="4318" y="366"/>
                  </a:lnTo>
                  <a:cubicBezTo>
                    <a:pt x="4465" y="211"/>
                    <a:pt x="4325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60"/>
          <p:cNvGrpSpPr/>
          <p:nvPr/>
        </p:nvGrpSpPr>
        <p:grpSpPr>
          <a:xfrm>
            <a:off x="3159161" y="2639633"/>
            <a:ext cx="552311" cy="401791"/>
            <a:chOff x="6198656" y="3867888"/>
            <a:chExt cx="347562" cy="227954"/>
          </a:xfrm>
        </p:grpSpPr>
        <p:sp>
          <p:nvSpPr>
            <p:cNvPr id="3139" name="Google Shape;3139;p60"/>
            <p:cNvSpPr/>
            <p:nvPr/>
          </p:nvSpPr>
          <p:spPr>
            <a:xfrm>
              <a:off x="6198656" y="3867888"/>
              <a:ext cx="347562" cy="227954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0"/>
            <p:cNvSpPr/>
            <p:nvPr/>
          </p:nvSpPr>
          <p:spPr>
            <a:xfrm>
              <a:off x="6234353" y="3885998"/>
              <a:ext cx="275933" cy="191760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0"/>
            <p:cNvSpPr/>
            <p:nvPr/>
          </p:nvSpPr>
          <p:spPr>
            <a:xfrm>
              <a:off x="6210468" y="3970119"/>
              <a:ext cx="12335" cy="23964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0"/>
            <p:cNvSpPr/>
            <p:nvPr/>
          </p:nvSpPr>
          <p:spPr>
            <a:xfrm>
              <a:off x="6522333" y="3963899"/>
              <a:ext cx="12073" cy="35958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0"/>
            <p:cNvSpPr/>
            <p:nvPr/>
          </p:nvSpPr>
          <p:spPr>
            <a:xfrm>
              <a:off x="6520321" y="3885998"/>
              <a:ext cx="16098" cy="12073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0"/>
            <p:cNvSpPr/>
            <p:nvPr/>
          </p:nvSpPr>
          <p:spPr>
            <a:xfrm>
              <a:off x="6210468" y="3940014"/>
              <a:ext cx="12099" cy="17875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0"/>
            <p:cNvSpPr/>
            <p:nvPr/>
          </p:nvSpPr>
          <p:spPr>
            <a:xfrm>
              <a:off x="6210468" y="4005842"/>
              <a:ext cx="12099" cy="18136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0"/>
            <p:cNvSpPr/>
            <p:nvPr/>
          </p:nvSpPr>
          <p:spPr>
            <a:xfrm>
              <a:off x="6312489" y="3915894"/>
              <a:ext cx="119896" cy="95776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0"/>
            <p:cNvSpPr/>
            <p:nvPr/>
          </p:nvSpPr>
          <p:spPr>
            <a:xfrm>
              <a:off x="6252437" y="4035764"/>
              <a:ext cx="240001" cy="12073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0"/>
            <p:cNvSpPr/>
            <p:nvPr/>
          </p:nvSpPr>
          <p:spPr>
            <a:xfrm>
              <a:off x="6252437" y="4035764"/>
              <a:ext cx="54042" cy="12073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0"/>
            <p:cNvSpPr/>
            <p:nvPr/>
          </p:nvSpPr>
          <p:spPr>
            <a:xfrm>
              <a:off x="6294406" y="4029727"/>
              <a:ext cx="24146" cy="24146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4" name="Google Shape;3154;p61"/>
          <p:cNvCxnSpPr>
            <a:stCxn id="3155" idx="6"/>
          </p:cNvCxnSpPr>
          <p:nvPr/>
        </p:nvCxnSpPr>
        <p:spPr>
          <a:xfrm>
            <a:off x="5967846" y="2743684"/>
            <a:ext cx="607200" cy="63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6" name="Google Shape;315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STRATEGY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3157" name="Google Shape;3157;p61"/>
          <p:cNvCxnSpPr>
            <a:stCxn id="3158" idx="6"/>
          </p:cNvCxnSpPr>
          <p:nvPr/>
        </p:nvCxnSpPr>
        <p:spPr>
          <a:xfrm rot="10800000" flipH="1">
            <a:off x="4288032" y="2738850"/>
            <a:ext cx="5436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9" name="Google Shape;3159;p61"/>
          <p:cNvCxnSpPr>
            <a:stCxn id="3160" idx="6"/>
            <a:endCxn id="3158" idx="2"/>
          </p:cNvCxnSpPr>
          <p:nvPr/>
        </p:nvCxnSpPr>
        <p:spPr>
          <a:xfrm rot="10800000" flipH="1">
            <a:off x="2583912" y="2741884"/>
            <a:ext cx="567900" cy="1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0" name="Google Shape;3160;p61"/>
          <p:cNvSpPr/>
          <p:nvPr/>
        </p:nvSpPr>
        <p:spPr>
          <a:xfrm>
            <a:off x="1447812" y="2175634"/>
            <a:ext cx="1136100" cy="113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21AA84"/>
              </a:gs>
              <a:gs pos="100000">
                <a:srgbClr val="737373"/>
              </a:gs>
            </a:gsLst>
            <a:lin ang="5400700" scaled="0"/>
          </a:gra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61"/>
          <p:cNvSpPr/>
          <p:nvPr/>
        </p:nvSpPr>
        <p:spPr>
          <a:xfrm>
            <a:off x="3151932" y="2173800"/>
            <a:ext cx="1136100" cy="1136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F1C232"/>
              </a:gs>
            </a:gsLst>
            <a:lin ang="5400700" scaled="0"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61"/>
          <p:cNvSpPr/>
          <p:nvPr/>
        </p:nvSpPr>
        <p:spPr>
          <a:xfrm>
            <a:off x="4831746" y="2175634"/>
            <a:ext cx="1136100" cy="1136100"/>
          </a:xfrm>
          <a:prstGeom prst="ellipse">
            <a:avLst/>
          </a:prstGeom>
          <a:gradFill>
            <a:gsLst>
              <a:gs pos="0">
                <a:srgbClr val="FF7FA1"/>
              </a:gs>
              <a:gs pos="100000">
                <a:srgbClr val="A64D79"/>
              </a:gs>
            </a:gsLst>
            <a:lin ang="5400700" scaled="0"/>
          </a:gra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61"/>
          <p:cNvSpPr/>
          <p:nvPr/>
        </p:nvSpPr>
        <p:spPr>
          <a:xfrm>
            <a:off x="6560095" y="2175634"/>
            <a:ext cx="1136100" cy="1136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A23AA8"/>
              </a:gs>
              <a:gs pos="100000">
                <a:srgbClr val="6C0172"/>
              </a:gs>
              <a:gs pos="100000">
                <a:srgbClr val="737373"/>
              </a:gs>
            </a:gsLst>
            <a:lin ang="5400700" scaled="0"/>
          </a:gra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61"/>
          <p:cNvSpPr txBox="1">
            <a:spLocks noGrp="1"/>
          </p:cNvSpPr>
          <p:nvPr>
            <p:ph type="subTitle" idx="4294967295"/>
          </p:nvPr>
        </p:nvSpPr>
        <p:spPr>
          <a:xfrm>
            <a:off x="2962463" y="3404921"/>
            <a:ext cx="149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Neptune is </a:t>
            </a:r>
            <a:r>
              <a:rPr lang="en"/>
              <a:t>very far from the Sun</a:t>
            </a:r>
            <a:r>
              <a:rPr lang="en" sz="1400"/>
              <a:t> 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63" name="Google Shape;3163;p61"/>
          <p:cNvSpPr txBox="1">
            <a:spLocks noGrp="1"/>
          </p:cNvSpPr>
          <p:nvPr>
            <p:ph type="title" idx="4294967295"/>
          </p:nvPr>
        </p:nvSpPr>
        <p:spPr>
          <a:xfrm>
            <a:off x="1335000" y="2510975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 1</a:t>
            </a:r>
            <a:endParaRPr sz="2500"/>
          </a:p>
        </p:txBody>
      </p:sp>
      <p:sp>
        <p:nvSpPr>
          <p:cNvPr id="3164" name="Google Shape;3164;p61"/>
          <p:cNvSpPr txBox="1">
            <a:spLocks noGrp="1"/>
          </p:cNvSpPr>
          <p:nvPr>
            <p:ph type="subTitle" idx="4294967295"/>
          </p:nvPr>
        </p:nvSpPr>
        <p:spPr>
          <a:xfrm>
            <a:off x="1270511" y="1475764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Venus has a beautiful name</a:t>
            </a:r>
            <a:endParaRPr sz="1400"/>
          </a:p>
        </p:txBody>
      </p:sp>
      <p:sp>
        <p:nvSpPr>
          <p:cNvPr id="3165" name="Google Shape;3165;p61"/>
          <p:cNvSpPr txBox="1">
            <a:spLocks noGrp="1"/>
          </p:cNvSpPr>
          <p:nvPr>
            <p:ph type="subTitle" idx="4294967295"/>
          </p:nvPr>
        </p:nvSpPr>
        <p:spPr>
          <a:xfrm>
            <a:off x="4509688" y="1475764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</a:t>
            </a:r>
            <a:r>
              <a:rPr lang="en"/>
              <a:t> Mars is</a:t>
            </a:r>
            <a:r>
              <a:rPr lang="en" sz="1400"/>
              <a:t> a cold place</a:t>
            </a:r>
            <a:endParaRPr sz="1400"/>
          </a:p>
        </p:txBody>
      </p:sp>
      <p:sp>
        <p:nvSpPr>
          <p:cNvPr id="3166" name="Google Shape;3166;p61"/>
          <p:cNvSpPr txBox="1">
            <a:spLocks noGrp="1"/>
          </p:cNvSpPr>
          <p:nvPr>
            <p:ph type="subTitle" idx="4294967295"/>
          </p:nvPr>
        </p:nvSpPr>
        <p:spPr>
          <a:xfrm>
            <a:off x="6382788" y="3404924"/>
            <a:ext cx="149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</a:t>
            </a:r>
            <a:r>
              <a:rPr lang="en"/>
              <a:t>smallest</a:t>
            </a:r>
            <a:r>
              <a:rPr lang="en" sz="1400"/>
              <a:t> planet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67" name="Google Shape;3167;p61"/>
          <p:cNvSpPr txBox="1">
            <a:spLocks noGrp="1"/>
          </p:cNvSpPr>
          <p:nvPr>
            <p:ph type="title" idx="4294967295"/>
          </p:nvPr>
        </p:nvSpPr>
        <p:spPr>
          <a:xfrm>
            <a:off x="3026975" y="2510975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 2</a:t>
            </a:r>
            <a:endParaRPr sz="2500"/>
          </a:p>
        </p:txBody>
      </p:sp>
      <p:sp>
        <p:nvSpPr>
          <p:cNvPr id="3168" name="Google Shape;3168;p61"/>
          <p:cNvSpPr txBox="1">
            <a:spLocks noGrp="1"/>
          </p:cNvSpPr>
          <p:nvPr>
            <p:ph type="title" idx="4294967295"/>
          </p:nvPr>
        </p:nvSpPr>
        <p:spPr>
          <a:xfrm>
            <a:off x="4718950" y="2510975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 3</a:t>
            </a:r>
            <a:endParaRPr sz="2500"/>
          </a:p>
        </p:txBody>
      </p:sp>
      <p:sp>
        <p:nvSpPr>
          <p:cNvPr id="3169" name="Google Shape;3169;p61"/>
          <p:cNvSpPr txBox="1">
            <a:spLocks noGrp="1"/>
          </p:cNvSpPr>
          <p:nvPr>
            <p:ph type="title" idx="4294967295"/>
          </p:nvPr>
        </p:nvSpPr>
        <p:spPr>
          <a:xfrm>
            <a:off x="6410925" y="2510975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 4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" name="Google Shape;3174;p62"/>
          <p:cNvGrpSpPr/>
          <p:nvPr/>
        </p:nvGrpSpPr>
        <p:grpSpPr>
          <a:xfrm>
            <a:off x="5654075" y="1131362"/>
            <a:ext cx="1151490" cy="1258054"/>
            <a:chOff x="371475" y="1915725"/>
            <a:chExt cx="575400" cy="628650"/>
          </a:xfrm>
        </p:grpSpPr>
        <p:sp>
          <p:nvSpPr>
            <p:cNvPr id="3175" name="Google Shape;3175;p62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77" name="Google Shape;3177;p62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" name="Google Shape;3178;p62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9" name="Google Shape;3179;p62"/>
          <p:cNvSpPr txBox="1">
            <a:spLocks noGrp="1"/>
          </p:cNvSpPr>
          <p:nvPr>
            <p:ph type="title"/>
          </p:nvPr>
        </p:nvSpPr>
        <p:spPr>
          <a:xfrm>
            <a:off x="3738775" y="2541425"/>
            <a:ext cx="4982100" cy="18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br>
              <a:rPr lang="en"/>
            </a:br>
            <a:r>
              <a:rPr lang="en"/>
              <a:t>PLAN</a:t>
            </a:r>
            <a:endParaRPr/>
          </a:p>
        </p:txBody>
      </p:sp>
      <p:sp>
        <p:nvSpPr>
          <p:cNvPr id="3180" name="Google Shape;3180;p62"/>
          <p:cNvSpPr txBox="1">
            <a:spLocks noGrp="1"/>
          </p:cNvSpPr>
          <p:nvPr>
            <p:ph type="title" idx="2"/>
          </p:nvPr>
        </p:nvSpPr>
        <p:spPr>
          <a:xfrm>
            <a:off x="4654350" y="1547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81" name="Google Shape;3181;p62"/>
          <p:cNvSpPr txBox="1">
            <a:spLocks noGrp="1"/>
          </p:cNvSpPr>
          <p:nvPr>
            <p:ph type="subTitle" idx="1"/>
          </p:nvPr>
        </p:nvSpPr>
        <p:spPr>
          <a:xfrm>
            <a:off x="4049700" y="4246950"/>
            <a:ext cx="43602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3182" name="Google Shape;3182;p62"/>
          <p:cNvGrpSpPr/>
          <p:nvPr/>
        </p:nvGrpSpPr>
        <p:grpSpPr>
          <a:xfrm>
            <a:off x="1334836" y="218004"/>
            <a:ext cx="3085004" cy="4390498"/>
            <a:chOff x="1203561" y="218004"/>
            <a:chExt cx="3085004" cy="4390498"/>
          </a:xfrm>
        </p:grpSpPr>
        <p:sp>
          <p:nvSpPr>
            <p:cNvPr id="3183" name="Google Shape;3183;p62"/>
            <p:cNvSpPr/>
            <p:nvPr/>
          </p:nvSpPr>
          <p:spPr>
            <a:xfrm rot="-551105" flipH="1">
              <a:off x="3023755" y="706863"/>
              <a:ext cx="575366" cy="844597"/>
            </a:xfrm>
            <a:custGeom>
              <a:avLst/>
              <a:gdLst/>
              <a:ahLst/>
              <a:cxnLst/>
              <a:rect l="l" t="t" r="r" b="b"/>
              <a:pathLst>
                <a:path w="4647" h="6657" extrusionOk="0">
                  <a:moveTo>
                    <a:pt x="402" y="1"/>
                  </a:moveTo>
                  <a:lnTo>
                    <a:pt x="0" y="765"/>
                  </a:lnTo>
                  <a:cubicBezTo>
                    <a:pt x="0" y="765"/>
                    <a:pt x="1767" y="3950"/>
                    <a:pt x="1881" y="4212"/>
                  </a:cubicBezTo>
                  <a:cubicBezTo>
                    <a:pt x="1995" y="4473"/>
                    <a:pt x="2392" y="6489"/>
                    <a:pt x="2494" y="6489"/>
                  </a:cubicBezTo>
                  <a:cubicBezTo>
                    <a:pt x="2495" y="6489"/>
                    <a:pt x="2496" y="6489"/>
                    <a:pt x="2497" y="6489"/>
                  </a:cubicBezTo>
                  <a:cubicBezTo>
                    <a:pt x="2829" y="6610"/>
                    <a:pt x="3108" y="6657"/>
                    <a:pt x="3343" y="6657"/>
                  </a:cubicBezTo>
                  <a:cubicBezTo>
                    <a:pt x="4130" y="6657"/>
                    <a:pt x="4419" y="6132"/>
                    <a:pt x="4518" y="6128"/>
                  </a:cubicBezTo>
                  <a:cubicBezTo>
                    <a:pt x="4646" y="6122"/>
                    <a:pt x="3467" y="3664"/>
                    <a:pt x="3202" y="3226"/>
                  </a:cubicBezTo>
                  <a:cubicBezTo>
                    <a:pt x="2937" y="2789"/>
                    <a:pt x="402" y="1"/>
                    <a:pt x="40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2"/>
            <p:cNvSpPr/>
            <p:nvPr/>
          </p:nvSpPr>
          <p:spPr>
            <a:xfrm rot="-551105" flipH="1">
              <a:off x="2835114" y="1419665"/>
              <a:ext cx="1308596" cy="1401191"/>
            </a:xfrm>
            <a:custGeom>
              <a:avLst/>
              <a:gdLst/>
              <a:ahLst/>
              <a:cxnLst/>
              <a:rect l="l" t="t" r="r" b="b"/>
              <a:pathLst>
                <a:path w="10569" h="11044" extrusionOk="0">
                  <a:moveTo>
                    <a:pt x="6866" y="1"/>
                  </a:moveTo>
                  <a:cubicBezTo>
                    <a:pt x="6287" y="1"/>
                    <a:pt x="5577" y="302"/>
                    <a:pt x="5366" y="537"/>
                  </a:cubicBezTo>
                  <a:cubicBezTo>
                    <a:pt x="5031" y="909"/>
                    <a:pt x="5712" y="3138"/>
                    <a:pt x="5296" y="3470"/>
                  </a:cubicBezTo>
                  <a:cubicBezTo>
                    <a:pt x="5265" y="3494"/>
                    <a:pt x="5224" y="3506"/>
                    <a:pt x="5173" y="3506"/>
                  </a:cubicBezTo>
                  <a:cubicBezTo>
                    <a:pt x="4588" y="3506"/>
                    <a:pt x="2797" y="2000"/>
                    <a:pt x="2047" y="2000"/>
                  </a:cubicBezTo>
                  <a:cubicBezTo>
                    <a:pt x="1990" y="2000"/>
                    <a:pt x="1940" y="2008"/>
                    <a:pt x="1896" y="2026"/>
                  </a:cubicBezTo>
                  <a:cubicBezTo>
                    <a:pt x="1896" y="2026"/>
                    <a:pt x="129" y="2578"/>
                    <a:pt x="65" y="3573"/>
                  </a:cubicBezTo>
                  <a:cubicBezTo>
                    <a:pt x="0" y="4567"/>
                    <a:pt x="2671" y="5345"/>
                    <a:pt x="2873" y="5702"/>
                  </a:cubicBezTo>
                  <a:cubicBezTo>
                    <a:pt x="3073" y="6059"/>
                    <a:pt x="3020" y="7205"/>
                    <a:pt x="3422" y="7688"/>
                  </a:cubicBezTo>
                  <a:cubicBezTo>
                    <a:pt x="3826" y="8169"/>
                    <a:pt x="4881" y="8883"/>
                    <a:pt x="5043" y="9165"/>
                  </a:cubicBezTo>
                  <a:cubicBezTo>
                    <a:pt x="5204" y="9448"/>
                    <a:pt x="5526" y="10614"/>
                    <a:pt x="5890" y="10938"/>
                  </a:cubicBezTo>
                  <a:cubicBezTo>
                    <a:pt x="5976" y="11015"/>
                    <a:pt x="6104" y="11044"/>
                    <a:pt x="6251" y="11044"/>
                  </a:cubicBezTo>
                  <a:cubicBezTo>
                    <a:pt x="6724" y="11044"/>
                    <a:pt x="7382" y="10738"/>
                    <a:pt x="7382" y="10738"/>
                  </a:cubicBezTo>
                  <a:cubicBezTo>
                    <a:pt x="7382" y="10738"/>
                    <a:pt x="8188" y="10416"/>
                    <a:pt x="8552" y="9770"/>
                  </a:cubicBezTo>
                  <a:cubicBezTo>
                    <a:pt x="8915" y="9125"/>
                    <a:pt x="10569" y="9230"/>
                    <a:pt x="10528" y="8331"/>
                  </a:cubicBezTo>
                  <a:cubicBezTo>
                    <a:pt x="10488" y="7431"/>
                    <a:pt x="9520" y="6422"/>
                    <a:pt x="9358" y="6140"/>
                  </a:cubicBezTo>
                  <a:cubicBezTo>
                    <a:pt x="9197" y="5858"/>
                    <a:pt x="7695" y="563"/>
                    <a:pt x="7620" y="386"/>
                  </a:cubicBezTo>
                  <a:cubicBezTo>
                    <a:pt x="7499" y="105"/>
                    <a:pt x="7205" y="1"/>
                    <a:pt x="6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2"/>
            <p:cNvSpPr/>
            <p:nvPr/>
          </p:nvSpPr>
          <p:spPr>
            <a:xfrm rot="-551105" flipH="1">
              <a:off x="3425576" y="1731328"/>
              <a:ext cx="172721" cy="398763"/>
            </a:xfrm>
            <a:custGeom>
              <a:avLst/>
              <a:gdLst/>
              <a:ahLst/>
              <a:cxnLst/>
              <a:rect l="l" t="t" r="r" b="b"/>
              <a:pathLst>
                <a:path w="1395" h="3143" extrusionOk="0">
                  <a:moveTo>
                    <a:pt x="1140" y="1"/>
                  </a:moveTo>
                  <a:lnTo>
                    <a:pt x="1" y="1637"/>
                  </a:lnTo>
                  <a:cubicBezTo>
                    <a:pt x="183" y="1777"/>
                    <a:pt x="253" y="2019"/>
                    <a:pt x="283" y="2246"/>
                  </a:cubicBezTo>
                  <a:cubicBezTo>
                    <a:pt x="312" y="2475"/>
                    <a:pt x="313" y="2712"/>
                    <a:pt x="399" y="2926"/>
                  </a:cubicBezTo>
                  <a:cubicBezTo>
                    <a:pt x="427" y="2994"/>
                    <a:pt x="466" y="3061"/>
                    <a:pt x="527" y="3102"/>
                  </a:cubicBezTo>
                  <a:cubicBezTo>
                    <a:pt x="569" y="3130"/>
                    <a:pt x="619" y="3142"/>
                    <a:pt x="670" y="3142"/>
                  </a:cubicBezTo>
                  <a:cubicBezTo>
                    <a:pt x="720" y="3142"/>
                    <a:pt x="770" y="3130"/>
                    <a:pt x="816" y="3109"/>
                  </a:cubicBezTo>
                  <a:cubicBezTo>
                    <a:pt x="907" y="3065"/>
                    <a:pt x="978" y="2990"/>
                    <a:pt x="1039" y="2909"/>
                  </a:cubicBezTo>
                  <a:cubicBezTo>
                    <a:pt x="1276" y="2594"/>
                    <a:pt x="1374" y="2191"/>
                    <a:pt x="1384" y="1797"/>
                  </a:cubicBezTo>
                  <a:cubicBezTo>
                    <a:pt x="1394" y="1404"/>
                    <a:pt x="1323" y="1012"/>
                    <a:pt x="1252" y="624"/>
                  </a:cubicBezTo>
                  <a:cubicBezTo>
                    <a:pt x="1215" y="416"/>
                    <a:pt x="1177" y="208"/>
                    <a:pt x="1140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2"/>
            <p:cNvSpPr/>
            <p:nvPr/>
          </p:nvSpPr>
          <p:spPr>
            <a:xfrm>
              <a:off x="3332949" y="1446450"/>
              <a:ext cx="461852" cy="517449"/>
            </a:xfrm>
            <a:custGeom>
              <a:avLst/>
              <a:gdLst/>
              <a:ahLst/>
              <a:cxnLst/>
              <a:rect l="l" t="t" r="r" b="b"/>
              <a:pathLst>
                <a:path w="3375" h="3781" extrusionOk="0">
                  <a:moveTo>
                    <a:pt x="2019" y="0"/>
                  </a:moveTo>
                  <a:cubicBezTo>
                    <a:pt x="1831" y="0"/>
                    <a:pt x="1635" y="33"/>
                    <a:pt x="1438" y="106"/>
                  </a:cubicBezTo>
                  <a:cubicBezTo>
                    <a:pt x="991" y="272"/>
                    <a:pt x="720" y="776"/>
                    <a:pt x="557" y="1269"/>
                  </a:cubicBezTo>
                  <a:cubicBezTo>
                    <a:pt x="543" y="1254"/>
                    <a:pt x="529" y="1241"/>
                    <a:pt x="520" y="1235"/>
                  </a:cubicBezTo>
                  <a:cubicBezTo>
                    <a:pt x="474" y="1203"/>
                    <a:pt x="421" y="1189"/>
                    <a:pt x="367" y="1189"/>
                  </a:cubicBezTo>
                  <a:cubicBezTo>
                    <a:pt x="266" y="1189"/>
                    <a:pt x="162" y="1240"/>
                    <a:pt x="99" y="1320"/>
                  </a:cubicBezTo>
                  <a:cubicBezTo>
                    <a:pt x="23" y="1417"/>
                    <a:pt x="0" y="1552"/>
                    <a:pt x="26" y="1673"/>
                  </a:cubicBezTo>
                  <a:cubicBezTo>
                    <a:pt x="48" y="1774"/>
                    <a:pt x="105" y="1881"/>
                    <a:pt x="183" y="1951"/>
                  </a:cubicBezTo>
                  <a:cubicBezTo>
                    <a:pt x="202" y="1967"/>
                    <a:pt x="298" y="2023"/>
                    <a:pt x="373" y="2044"/>
                  </a:cubicBezTo>
                  <a:cubicBezTo>
                    <a:pt x="322" y="2389"/>
                    <a:pt x="374" y="2745"/>
                    <a:pt x="546" y="3048"/>
                  </a:cubicBezTo>
                  <a:cubicBezTo>
                    <a:pt x="764" y="3431"/>
                    <a:pt x="1131" y="3690"/>
                    <a:pt x="1566" y="3758"/>
                  </a:cubicBezTo>
                  <a:cubicBezTo>
                    <a:pt x="1653" y="3772"/>
                    <a:pt x="1755" y="3780"/>
                    <a:pt x="1861" y="3780"/>
                  </a:cubicBezTo>
                  <a:cubicBezTo>
                    <a:pt x="2165" y="3780"/>
                    <a:pt x="2507" y="3712"/>
                    <a:pt x="2684" y="3503"/>
                  </a:cubicBezTo>
                  <a:cubicBezTo>
                    <a:pt x="2746" y="3429"/>
                    <a:pt x="2783" y="3338"/>
                    <a:pt x="2817" y="3248"/>
                  </a:cubicBezTo>
                  <a:cubicBezTo>
                    <a:pt x="3084" y="2565"/>
                    <a:pt x="3374" y="1756"/>
                    <a:pt x="3366" y="1012"/>
                  </a:cubicBezTo>
                  <a:cubicBezTo>
                    <a:pt x="3361" y="494"/>
                    <a:pt x="2753" y="0"/>
                    <a:pt x="201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2"/>
            <p:cNvSpPr/>
            <p:nvPr/>
          </p:nvSpPr>
          <p:spPr>
            <a:xfrm rot="-551105" flipH="1">
              <a:off x="3539819" y="262486"/>
              <a:ext cx="611644" cy="675855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2"/>
            <p:cNvSpPr/>
            <p:nvPr/>
          </p:nvSpPr>
          <p:spPr>
            <a:xfrm rot="-551105" flipH="1">
              <a:off x="3660850" y="924247"/>
              <a:ext cx="67974" cy="79423"/>
            </a:xfrm>
            <a:custGeom>
              <a:avLst/>
              <a:gdLst/>
              <a:ahLst/>
              <a:cxnLst/>
              <a:rect l="l" t="t" r="r" b="b"/>
              <a:pathLst>
                <a:path w="549" h="626" extrusionOk="0">
                  <a:moveTo>
                    <a:pt x="549" y="322"/>
                  </a:moveTo>
                  <a:cubicBezTo>
                    <a:pt x="522" y="370"/>
                    <a:pt x="489" y="390"/>
                    <a:pt x="455" y="406"/>
                  </a:cubicBezTo>
                  <a:cubicBezTo>
                    <a:pt x="311" y="479"/>
                    <a:pt x="165" y="550"/>
                    <a:pt x="11" y="626"/>
                  </a:cubicBezTo>
                  <a:cubicBezTo>
                    <a:pt x="7" y="604"/>
                    <a:pt x="1" y="588"/>
                    <a:pt x="3" y="571"/>
                  </a:cubicBezTo>
                  <a:cubicBezTo>
                    <a:pt x="8" y="511"/>
                    <a:pt x="16" y="451"/>
                    <a:pt x="25" y="391"/>
                  </a:cubicBezTo>
                  <a:cubicBezTo>
                    <a:pt x="40" y="285"/>
                    <a:pt x="52" y="181"/>
                    <a:pt x="45" y="74"/>
                  </a:cubicBezTo>
                  <a:cubicBezTo>
                    <a:pt x="44" y="59"/>
                    <a:pt x="45" y="44"/>
                    <a:pt x="49" y="29"/>
                  </a:cubicBezTo>
                  <a:cubicBezTo>
                    <a:pt x="52" y="13"/>
                    <a:pt x="81" y="0"/>
                    <a:pt x="95" y="9"/>
                  </a:cubicBezTo>
                  <a:cubicBezTo>
                    <a:pt x="104" y="15"/>
                    <a:pt x="115" y="21"/>
                    <a:pt x="122" y="28"/>
                  </a:cubicBezTo>
                  <a:cubicBezTo>
                    <a:pt x="216" y="125"/>
                    <a:pt x="330" y="192"/>
                    <a:pt x="446" y="256"/>
                  </a:cubicBezTo>
                  <a:cubicBezTo>
                    <a:pt x="479" y="275"/>
                    <a:pt x="509" y="297"/>
                    <a:pt x="549" y="3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2"/>
            <p:cNvSpPr/>
            <p:nvPr/>
          </p:nvSpPr>
          <p:spPr>
            <a:xfrm rot="-551105" flipH="1">
              <a:off x="1241534" y="4069372"/>
              <a:ext cx="416636" cy="509143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304" y="1"/>
                  </a:moveTo>
                  <a:cubicBezTo>
                    <a:pt x="252" y="1"/>
                    <a:pt x="201" y="3"/>
                    <a:pt x="149" y="6"/>
                  </a:cubicBezTo>
                  <a:lnTo>
                    <a:pt x="264" y="819"/>
                  </a:lnTo>
                  <a:cubicBezTo>
                    <a:pt x="39" y="897"/>
                    <a:pt x="0" y="1221"/>
                    <a:pt x="121" y="1426"/>
                  </a:cubicBezTo>
                  <a:cubicBezTo>
                    <a:pt x="243" y="1630"/>
                    <a:pt x="465" y="1749"/>
                    <a:pt x="661" y="1884"/>
                  </a:cubicBezTo>
                  <a:cubicBezTo>
                    <a:pt x="1465" y="2438"/>
                    <a:pt x="1950" y="3365"/>
                    <a:pt x="2745" y="3933"/>
                  </a:cubicBezTo>
                  <a:cubicBezTo>
                    <a:pt x="2798" y="3970"/>
                    <a:pt x="2855" y="4007"/>
                    <a:pt x="2919" y="4012"/>
                  </a:cubicBezTo>
                  <a:cubicBezTo>
                    <a:pt x="2924" y="4013"/>
                    <a:pt x="2929" y="4013"/>
                    <a:pt x="2934" y="4013"/>
                  </a:cubicBezTo>
                  <a:cubicBezTo>
                    <a:pt x="3043" y="4013"/>
                    <a:pt x="3134" y="3922"/>
                    <a:pt x="3188" y="3826"/>
                  </a:cubicBezTo>
                  <a:cubicBezTo>
                    <a:pt x="3364" y="3515"/>
                    <a:pt x="3307" y="3129"/>
                    <a:pt x="3217" y="2784"/>
                  </a:cubicBezTo>
                  <a:cubicBezTo>
                    <a:pt x="3025" y="2060"/>
                    <a:pt x="2695" y="1358"/>
                    <a:pt x="2167" y="827"/>
                  </a:cubicBezTo>
                  <a:cubicBezTo>
                    <a:pt x="1676" y="333"/>
                    <a:pt x="997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2"/>
            <p:cNvSpPr/>
            <p:nvPr/>
          </p:nvSpPr>
          <p:spPr>
            <a:xfrm rot="-551105" flipH="1">
              <a:off x="2148808" y="3382649"/>
              <a:ext cx="1228241" cy="721910"/>
            </a:xfrm>
            <a:custGeom>
              <a:avLst/>
              <a:gdLst/>
              <a:ahLst/>
              <a:cxnLst/>
              <a:rect l="l" t="t" r="r" b="b"/>
              <a:pathLst>
                <a:path w="9920" h="5690" extrusionOk="0">
                  <a:moveTo>
                    <a:pt x="3194" y="1"/>
                  </a:moveTo>
                  <a:lnTo>
                    <a:pt x="1" y="1134"/>
                  </a:lnTo>
                  <a:cubicBezTo>
                    <a:pt x="1" y="1134"/>
                    <a:pt x="3164" y="5432"/>
                    <a:pt x="3778" y="5678"/>
                  </a:cubicBezTo>
                  <a:cubicBezTo>
                    <a:pt x="3797" y="5685"/>
                    <a:pt x="3822" y="5689"/>
                    <a:pt x="3850" y="5689"/>
                  </a:cubicBezTo>
                  <a:cubicBezTo>
                    <a:pt x="4734" y="5689"/>
                    <a:pt x="9920" y="2146"/>
                    <a:pt x="9920" y="2146"/>
                  </a:cubicBezTo>
                  <a:cubicBezTo>
                    <a:pt x="9920" y="2146"/>
                    <a:pt x="8967" y="1348"/>
                    <a:pt x="8876" y="1348"/>
                  </a:cubicBezTo>
                  <a:cubicBezTo>
                    <a:pt x="8784" y="1348"/>
                    <a:pt x="7678" y="1932"/>
                    <a:pt x="7279" y="1962"/>
                  </a:cubicBezTo>
                  <a:cubicBezTo>
                    <a:pt x="6880" y="1993"/>
                    <a:pt x="5160" y="2177"/>
                    <a:pt x="4607" y="2822"/>
                  </a:cubicBezTo>
                  <a:cubicBezTo>
                    <a:pt x="4607" y="2760"/>
                    <a:pt x="3194" y="1"/>
                    <a:pt x="3194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2"/>
            <p:cNvSpPr/>
            <p:nvPr/>
          </p:nvSpPr>
          <p:spPr>
            <a:xfrm rot="-551105" flipH="1">
              <a:off x="2142687" y="3624026"/>
              <a:ext cx="356957" cy="233447"/>
            </a:xfrm>
            <a:custGeom>
              <a:avLst/>
              <a:gdLst/>
              <a:ahLst/>
              <a:cxnLst/>
              <a:rect l="l" t="t" r="r" b="b"/>
              <a:pathLst>
                <a:path w="2883" h="1840" extrusionOk="0">
                  <a:moveTo>
                    <a:pt x="1839" y="1"/>
                  </a:moveTo>
                  <a:cubicBezTo>
                    <a:pt x="1747" y="1"/>
                    <a:pt x="641" y="585"/>
                    <a:pt x="242" y="615"/>
                  </a:cubicBezTo>
                  <a:cubicBezTo>
                    <a:pt x="186" y="620"/>
                    <a:pt x="102" y="627"/>
                    <a:pt x="0" y="639"/>
                  </a:cubicBezTo>
                  <a:cubicBezTo>
                    <a:pt x="468" y="743"/>
                    <a:pt x="918" y="924"/>
                    <a:pt x="1156" y="1324"/>
                  </a:cubicBezTo>
                  <a:cubicBezTo>
                    <a:pt x="1251" y="1484"/>
                    <a:pt x="1301" y="1658"/>
                    <a:pt x="1319" y="1840"/>
                  </a:cubicBezTo>
                  <a:cubicBezTo>
                    <a:pt x="2215" y="1256"/>
                    <a:pt x="2883" y="799"/>
                    <a:pt x="2883" y="799"/>
                  </a:cubicBezTo>
                  <a:cubicBezTo>
                    <a:pt x="2883" y="799"/>
                    <a:pt x="1930" y="1"/>
                    <a:pt x="1839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2"/>
            <p:cNvSpPr/>
            <p:nvPr/>
          </p:nvSpPr>
          <p:spPr>
            <a:xfrm rot="-551105" flipH="1">
              <a:off x="1411294" y="3076292"/>
              <a:ext cx="1436001" cy="1039982"/>
            </a:xfrm>
            <a:custGeom>
              <a:avLst/>
              <a:gdLst/>
              <a:ahLst/>
              <a:cxnLst/>
              <a:rect l="l" t="t" r="r" b="b"/>
              <a:pathLst>
                <a:path w="11598" h="8197" extrusionOk="0">
                  <a:moveTo>
                    <a:pt x="1997" y="1"/>
                  </a:moveTo>
                  <a:lnTo>
                    <a:pt x="0" y="2672"/>
                  </a:lnTo>
                  <a:cubicBezTo>
                    <a:pt x="0" y="2672"/>
                    <a:pt x="4495" y="5436"/>
                    <a:pt x="5396" y="5682"/>
                  </a:cubicBezTo>
                  <a:cubicBezTo>
                    <a:pt x="6284" y="5924"/>
                    <a:pt x="10594" y="8197"/>
                    <a:pt x="10941" y="8197"/>
                  </a:cubicBezTo>
                  <a:cubicBezTo>
                    <a:pt x="10945" y="8197"/>
                    <a:pt x="10949" y="8196"/>
                    <a:pt x="10953" y="8196"/>
                  </a:cubicBezTo>
                  <a:cubicBezTo>
                    <a:pt x="11198" y="8133"/>
                    <a:pt x="11598" y="7612"/>
                    <a:pt x="11444" y="7305"/>
                  </a:cubicBezTo>
                  <a:cubicBezTo>
                    <a:pt x="11290" y="6998"/>
                    <a:pt x="8292" y="4392"/>
                    <a:pt x="7739" y="4084"/>
                  </a:cubicBezTo>
                  <a:cubicBezTo>
                    <a:pt x="7187" y="3778"/>
                    <a:pt x="6533" y="4024"/>
                    <a:pt x="6225" y="3748"/>
                  </a:cubicBezTo>
                  <a:cubicBezTo>
                    <a:pt x="5919" y="3471"/>
                    <a:pt x="2365" y="215"/>
                    <a:pt x="1997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2"/>
            <p:cNvSpPr/>
            <p:nvPr/>
          </p:nvSpPr>
          <p:spPr>
            <a:xfrm rot="-551105" flipH="1">
              <a:off x="2481152" y="2602800"/>
              <a:ext cx="1049824" cy="919833"/>
            </a:xfrm>
            <a:custGeom>
              <a:avLst/>
              <a:gdLst/>
              <a:ahLst/>
              <a:cxnLst/>
              <a:rect l="l" t="t" r="r" b="b"/>
              <a:pathLst>
                <a:path w="8479" h="7250" extrusionOk="0">
                  <a:moveTo>
                    <a:pt x="4060" y="1"/>
                  </a:moveTo>
                  <a:lnTo>
                    <a:pt x="0" y="1944"/>
                  </a:lnTo>
                  <a:cubicBezTo>
                    <a:pt x="0" y="2064"/>
                    <a:pt x="439" y="3661"/>
                    <a:pt x="838" y="4938"/>
                  </a:cubicBezTo>
                  <a:cubicBezTo>
                    <a:pt x="1238" y="6215"/>
                    <a:pt x="1787" y="7198"/>
                    <a:pt x="1939" y="7248"/>
                  </a:cubicBezTo>
                  <a:cubicBezTo>
                    <a:pt x="1942" y="7249"/>
                    <a:pt x="1947" y="7250"/>
                    <a:pt x="1953" y="7250"/>
                  </a:cubicBezTo>
                  <a:cubicBezTo>
                    <a:pt x="2234" y="7250"/>
                    <a:pt x="5450" y="6158"/>
                    <a:pt x="5499" y="5960"/>
                  </a:cubicBezTo>
                  <a:cubicBezTo>
                    <a:pt x="5550" y="5758"/>
                    <a:pt x="4868" y="4598"/>
                    <a:pt x="4868" y="4598"/>
                  </a:cubicBezTo>
                  <a:lnTo>
                    <a:pt x="4868" y="4598"/>
                  </a:lnTo>
                  <a:cubicBezTo>
                    <a:pt x="4868" y="4598"/>
                    <a:pt x="5732" y="5658"/>
                    <a:pt x="6069" y="5658"/>
                  </a:cubicBezTo>
                  <a:cubicBezTo>
                    <a:pt x="6073" y="5658"/>
                    <a:pt x="6076" y="5658"/>
                    <a:pt x="6080" y="5658"/>
                  </a:cubicBezTo>
                  <a:cubicBezTo>
                    <a:pt x="6408" y="5632"/>
                    <a:pt x="8176" y="4370"/>
                    <a:pt x="8454" y="2603"/>
                  </a:cubicBezTo>
                  <a:cubicBezTo>
                    <a:pt x="8479" y="2350"/>
                    <a:pt x="5676" y="228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2"/>
            <p:cNvSpPr/>
            <p:nvPr/>
          </p:nvSpPr>
          <p:spPr>
            <a:xfrm rot="-551105" flipH="1">
              <a:off x="3763115" y="863649"/>
              <a:ext cx="437189" cy="928207"/>
            </a:xfrm>
            <a:custGeom>
              <a:avLst/>
              <a:gdLst/>
              <a:ahLst/>
              <a:cxnLst/>
              <a:rect l="l" t="t" r="r" b="b"/>
              <a:pathLst>
                <a:path w="3531" h="731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90" y="3748"/>
                    <a:pt x="539" y="4238"/>
                  </a:cubicBezTo>
                  <a:cubicBezTo>
                    <a:pt x="687" y="4719"/>
                    <a:pt x="1699" y="7155"/>
                    <a:pt x="1820" y="7155"/>
                  </a:cubicBezTo>
                  <a:cubicBezTo>
                    <a:pt x="1823" y="7155"/>
                    <a:pt x="1824" y="7154"/>
                    <a:pt x="1826" y="7153"/>
                  </a:cubicBezTo>
                  <a:cubicBezTo>
                    <a:pt x="1915" y="7060"/>
                    <a:pt x="2873" y="7315"/>
                    <a:pt x="3441" y="5886"/>
                  </a:cubicBezTo>
                  <a:cubicBezTo>
                    <a:pt x="3530" y="5834"/>
                    <a:pt x="2274" y="4170"/>
                    <a:pt x="2154" y="3910"/>
                  </a:cubicBezTo>
                  <a:cubicBezTo>
                    <a:pt x="2035" y="3650"/>
                    <a:pt x="838" y="210"/>
                    <a:pt x="838" y="2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2"/>
            <p:cNvSpPr/>
            <p:nvPr/>
          </p:nvSpPr>
          <p:spPr>
            <a:xfrm rot="-551105" flipH="1">
              <a:off x="3478902" y="1728569"/>
              <a:ext cx="72555" cy="74475"/>
            </a:xfrm>
            <a:custGeom>
              <a:avLst/>
              <a:gdLst/>
              <a:ahLst/>
              <a:cxnLst/>
              <a:rect l="l" t="t" r="r" b="b"/>
              <a:pathLst>
                <a:path w="586" h="587" extrusionOk="0">
                  <a:moveTo>
                    <a:pt x="293" y="1"/>
                  </a:moveTo>
                  <a:cubicBezTo>
                    <a:pt x="132" y="1"/>
                    <a:pt x="0" y="132"/>
                    <a:pt x="0" y="294"/>
                  </a:cubicBezTo>
                  <a:cubicBezTo>
                    <a:pt x="0" y="455"/>
                    <a:pt x="132" y="587"/>
                    <a:pt x="293" y="587"/>
                  </a:cubicBezTo>
                  <a:cubicBezTo>
                    <a:pt x="455" y="587"/>
                    <a:pt x="585" y="455"/>
                    <a:pt x="585" y="294"/>
                  </a:cubicBezTo>
                  <a:cubicBezTo>
                    <a:pt x="585" y="132"/>
                    <a:pt x="455" y="1"/>
                    <a:pt x="293" y="1"/>
                  </a:cubicBezTo>
                  <a:close/>
                </a:path>
              </a:pathLst>
            </a:custGeom>
            <a:solidFill>
              <a:srgbClr val="FF7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2"/>
            <p:cNvSpPr/>
            <p:nvPr/>
          </p:nvSpPr>
          <p:spPr>
            <a:xfrm rot="-184518" flipH="1">
              <a:off x="3704506" y="1767010"/>
              <a:ext cx="57451" cy="73840"/>
            </a:xfrm>
            <a:custGeom>
              <a:avLst/>
              <a:gdLst/>
              <a:ahLst/>
              <a:cxnLst/>
              <a:rect l="l" t="t" r="r" b="b"/>
              <a:pathLst>
                <a:path w="464" h="582" extrusionOk="0">
                  <a:moveTo>
                    <a:pt x="172" y="0"/>
                  </a:moveTo>
                  <a:cubicBezTo>
                    <a:pt x="107" y="0"/>
                    <a:pt x="48" y="22"/>
                    <a:pt x="0" y="57"/>
                  </a:cubicBezTo>
                  <a:cubicBezTo>
                    <a:pt x="15" y="96"/>
                    <a:pt x="26" y="127"/>
                    <a:pt x="31" y="147"/>
                  </a:cubicBezTo>
                  <a:cubicBezTo>
                    <a:pt x="48" y="210"/>
                    <a:pt x="112" y="384"/>
                    <a:pt x="210" y="582"/>
                  </a:cubicBezTo>
                  <a:cubicBezTo>
                    <a:pt x="353" y="563"/>
                    <a:pt x="464" y="442"/>
                    <a:pt x="464" y="293"/>
                  </a:cubicBezTo>
                  <a:cubicBezTo>
                    <a:pt x="464" y="132"/>
                    <a:pt x="333" y="0"/>
                    <a:pt x="172" y="0"/>
                  </a:cubicBezTo>
                  <a:close/>
                </a:path>
              </a:pathLst>
            </a:custGeom>
            <a:solidFill>
              <a:srgbClr val="FF7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2"/>
            <p:cNvSpPr/>
            <p:nvPr/>
          </p:nvSpPr>
          <p:spPr>
            <a:xfrm rot="-678270" flipH="1">
              <a:off x="3395808" y="446092"/>
              <a:ext cx="325876" cy="331115"/>
            </a:xfrm>
            <a:custGeom>
              <a:avLst/>
              <a:gdLst/>
              <a:ahLst/>
              <a:cxnLst/>
              <a:rect l="l" t="t" r="r" b="b"/>
              <a:pathLst>
                <a:path w="2632" h="2610" extrusionOk="0">
                  <a:moveTo>
                    <a:pt x="649" y="0"/>
                  </a:moveTo>
                  <a:cubicBezTo>
                    <a:pt x="435" y="0"/>
                    <a:pt x="242" y="90"/>
                    <a:pt x="242" y="90"/>
                  </a:cubicBezTo>
                  <a:cubicBezTo>
                    <a:pt x="242" y="90"/>
                    <a:pt x="203" y="65"/>
                    <a:pt x="156" y="65"/>
                  </a:cubicBezTo>
                  <a:cubicBezTo>
                    <a:pt x="124" y="65"/>
                    <a:pt x="88" y="77"/>
                    <a:pt x="59" y="117"/>
                  </a:cubicBezTo>
                  <a:cubicBezTo>
                    <a:pt x="1" y="313"/>
                    <a:pt x="607" y="653"/>
                    <a:pt x="748" y="758"/>
                  </a:cubicBezTo>
                  <a:cubicBezTo>
                    <a:pt x="888" y="861"/>
                    <a:pt x="1415" y="1545"/>
                    <a:pt x="1391" y="1636"/>
                  </a:cubicBezTo>
                  <a:cubicBezTo>
                    <a:pt x="1384" y="1663"/>
                    <a:pt x="1357" y="1673"/>
                    <a:pt x="1316" y="1673"/>
                  </a:cubicBezTo>
                  <a:cubicBezTo>
                    <a:pt x="1224" y="1673"/>
                    <a:pt x="1064" y="1621"/>
                    <a:pt x="919" y="1612"/>
                  </a:cubicBezTo>
                  <a:cubicBezTo>
                    <a:pt x="906" y="1611"/>
                    <a:pt x="893" y="1611"/>
                    <a:pt x="880" y="1611"/>
                  </a:cubicBezTo>
                  <a:cubicBezTo>
                    <a:pt x="692" y="1611"/>
                    <a:pt x="555" y="1701"/>
                    <a:pt x="546" y="1837"/>
                  </a:cubicBezTo>
                  <a:cubicBezTo>
                    <a:pt x="537" y="1982"/>
                    <a:pt x="884" y="1924"/>
                    <a:pt x="987" y="1989"/>
                  </a:cubicBezTo>
                  <a:cubicBezTo>
                    <a:pt x="1091" y="2055"/>
                    <a:pt x="1199" y="2320"/>
                    <a:pt x="1562" y="2534"/>
                  </a:cubicBezTo>
                  <a:cubicBezTo>
                    <a:pt x="1653" y="2588"/>
                    <a:pt x="1732" y="2609"/>
                    <a:pt x="1801" y="2609"/>
                  </a:cubicBezTo>
                  <a:cubicBezTo>
                    <a:pt x="2006" y="2609"/>
                    <a:pt x="2127" y="2424"/>
                    <a:pt x="2250" y="2368"/>
                  </a:cubicBezTo>
                  <a:cubicBezTo>
                    <a:pt x="2325" y="2333"/>
                    <a:pt x="2410" y="2324"/>
                    <a:pt x="2481" y="2324"/>
                  </a:cubicBezTo>
                  <a:cubicBezTo>
                    <a:pt x="2567" y="2324"/>
                    <a:pt x="2632" y="2338"/>
                    <a:pt x="2632" y="2338"/>
                  </a:cubicBezTo>
                  <a:lnTo>
                    <a:pt x="2454" y="1402"/>
                  </a:lnTo>
                  <a:cubicBezTo>
                    <a:pt x="2289" y="1377"/>
                    <a:pt x="1954" y="683"/>
                    <a:pt x="1842" y="557"/>
                  </a:cubicBezTo>
                  <a:cubicBezTo>
                    <a:pt x="1729" y="430"/>
                    <a:pt x="1072" y="85"/>
                    <a:pt x="806" y="18"/>
                  </a:cubicBezTo>
                  <a:cubicBezTo>
                    <a:pt x="754" y="5"/>
                    <a:pt x="701" y="0"/>
                    <a:pt x="64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2"/>
            <p:cNvSpPr/>
            <p:nvPr/>
          </p:nvSpPr>
          <p:spPr>
            <a:xfrm rot="2190787">
              <a:off x="3896914" y="543053"/>
              <a:ext cx="329934" cy="327167"/>
            </a:xfrm>
            <a:custGeom>
              <a:avLst/>
              <a:gdLst/>
              <a:ahLst/>
              <a:cxnLst/>
              <a:rect l="l" t="t" r="r" b="b"/>
              <a:pathLst>
                <a:path w="2632" h="2610" extrusionOk="0">
                  <a:moveTo>
                    <a:pt x="649" y="0"/>
                  </a:moveTo>
                  <a:cubicBezTo>
                    <a:pt x="435" y="0"/>
                    <a:pt x="242" y="90"/>
                    <a:pt x="242" y="90"/>
                  </a:cubicBezTo>
                  <a:cubicBezTo>
                    <a:pt x="242" y="90"/>
                    <a:pt x="203" y="65"/>
                    <a:pt x="156" y="65"/>
                  </a:cubicBezTo>
                  <a:cubicBezTo>
                    <a:pt x="124" y="65"/>
                    <a:pt x="88" y="77"/>
                    <a:pt x="59" y="117"/>
                  </a:cubicBezTo>
                  <a:cubicBezTo>
                    <a:pt x="1" y="313"/>
                    <a:pt x="607" y="653"/>
                    <a:pt x="748" y="758"/>
                  </a:cubicBezTo>
                  <a:cubicBezTo>
                    <a:pt x="888" y="861"/>
                    <a:pt x="1415" y="1545"/>
                    <a:pt x="1391" y="1636"/>
                  </a:cubicBezTo>
                  <a:cubicBezTo>
                    <a:pt x="1384" y="1663"/>
                    <a:pt x="1357" y="1673"/>
                    <a:pt x="1316" y="1673"/>
                  </a:cubicBezTo>
                  <a:cubicBezTo>
                    <a:pt x="1224" y="1673"/>
                    <a:pt x="1064" y="1621"/>
                    <a:pt x="919" y="1612"/>
                  </a:cubicBezTo>
                  <a:cubicBezTo>
                    <a:pt x="906" y="1611"/>
                    <a:pt x="893" y="1611"/>
                    <a:pt x="880" y="1611"/>
                  </a:cubicBezTo>
                  <a:cubicBezTo>
                    <a:pt x="692" y="1611"/>
                    <a:pt x="555" y="1701"/>
                    <a:pt x="546" y="1837"/>
                  </a:cubicBezTo>
                  <a:cubicBezTo>
                    <a:pt x="537" y="1982"/>
                    <a:pt x="884" y="1924"/>
                    <a:pt x="987" y="1989"/>
                  </a:cubicBezTo>
                  <a:cubicBezTo>
                    <a:pt x="1091" y="2055"/>
                    <a:pt x="1199" y="2320"/>
                    <a:pt x="1562" y="2534"/>
                  </a:cubicBezTo>
                  <a:cubicBezTo>
                    <a:pt x="1653" y="2588"/>
                    <a:pt x="1732" y="2609"/>
                    <a:pt x="1801" y="2609"/>
                  </a:cubicBezTo>
                  <a:cubicBezTo>
                    <a:pt x="2006" y="2609"/>
                    <a:pt x="2127" y="2424"/>
                    <a:pt x="2250" y="2368"/>
                  </a:cubicBezTo>
                  <a:cubicBezTo>
                    <a:pt x="2325" y="2333"/>
                    <a:pt x="2410" y="2324"/>
                    <a:pt x="2481" y="2324"/>
                  </a:cubicBezTo>
                  <a:cubicBezTo>
                    <a:pt x="2567" y="2324"/>
                    <a:pt x="2632" y="2338"/>
                    <a:pt x="2632" y="2338"/>
                  </a:cubicBezTo>
                  <a:lnTo>
                    <a:pt x="2454" y="1402"/>
                  </a:lnTo>
                  <a:cubicBezTo>
                    <a:pt x="2289" y="1377"/>
                    <a:pt x="1954" y="683"/>
                    <a:pt x="1842" y="557"/>
                  </a:cubicBezTo>
                  <a:cubicBezTo>
                    <a:pt x="1729" y="430"/>
                    <a:pt x="1072" y="85"/>
                    <a:pt x="806" y="18"/>
                  </a:cubicBezTo>
                  <a:cubicBezTo>
                    <a:pt x="754" y="5"/>
                    <a:pt x="701" y="0"/>
                    <a:pt x="64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2"/>
            <p:cNvSpPr/>
            <p:nvPr/>
          </p:nvSpPr>
          <p:spPr>
            <a:xfrm>
              <a:off x="3322324" y="1398051"/>
              <a:ext cx="539352" cy="287448"/>
            </a:xfrm>
            <a:custGeom>
              <a:avLst/>
              <a:gdLst/>
              <a:ahLst/>
              <a:cxnLst/>
              <a:rect l="l" t="t" r="r" b="b"/>
              <a:pathLst>
                <a:path w="4188" h="2232" extrusionOk="0">
                  <a:moveTo>
                    <a:pt x="2648" y="0"/>
                  </a:moveTo>
                  <a:cubicBezTo>
                    <a:pt x="1812" y="0"/>
                    <a:pt x="1151" y="472"/>
                    <a:pt x="1151" y="472"/>
                  </a:cubicBezTo>
                  <a:cubicBezTo>
                    <a:pt x="1151" y="472"/>
                    <a:pt x="1056" y="334"/>
                    <a:pt x="862" y="334"/>
                  </a:cubicBezTo>
                  <a:cubicBezTo>
                    <a:pt x="758" y="334"/>
                    <a:pt x="626" y="374"/>
                    <a:pt x="464" y="495"/>
                  </a:cubicBezTo>
                  <a:cubicBezTo>
                    <a:pt x="1" y="843"/>
                    <a:pt x="178" y="1797"/>
                    <a:pt x="178" y="1797"/>
                  </a:cubicBezTo>
                  <a:cubicBezTo>
                    <a:pt x="255" y="1707"/>
                    <a:pt x="370" y="1656"/>
                    <a:pt x="370" y="1656"/>
                  </a:cubicBezTo>
                  <a:cubicBezTo>
                    <a:pt x="388" y="1654"/>
                    <a:pt x="404" y="1652"/>
                    <a:pt x="419" y="1652"/>
                  </a:cubicBezTo>
                  <a:cubicBezTo>
                    <a:pt x="759" y="1652"/>
                    <a:pt x="654" y="2232"/>
                    <a:pt x="879" y="2232"/>
                  </a:cubicBezTo>
                  <a:cubicBezTo>
                    <a:pt x="897" y="2232"/>
                    <a:pt x="917" y="2228"/>
                    <a:pt x="939" y="2220"/>
                  </a:cubicBezTo>
                  <a:cubicBezTo>
                    <a:pt x="1181" y="2135"/>
                    <a:pt x="1414" y="1525"/>
                    <a:pt x="1510" y="1242"/>
                  </a:cubicBezTo>
                  <a:cubicBezTo>
                    <a:pt x="1550" y="1127"/>
                    <a:pt x="1652" y="1045"/>
                    <a:pt x="1774" y="1034"/>
                  </a:cubicBezTo>
                  <a:cubicBezTo>
                    <a:pt x="1797" y="1032"/>
                    <a:pt x="1820" y="1031"/>
                    <a:pt x="1844" y="1031"/>
                  </a:cubicBezTo>
                  <a:cubicBezTo>
                    <a:pt x="2416" y="1031"/>
                    <a:pt x="3312" y="1572"/>
                    <a:pt x="3389" y="1665"/>
                  </a:cubicBezTo>
                  <a:cubicBezTo>
                    <a:pt x="3470" y="1765"/>
                    <a:pt x="3419" y="2016"/>
                    <a:pt x="3419" y="2016"/>
                  </a:cubicBezTo>
                  <a:cubicBezTo>
                    <a:pt x="3680" y="1880"/>
                    <a:pt x="3701" y="1552"/>
                    <a:pt x="3701" y="1552"/>
                  </a:cubicBezTo>
                  <a:cubicBezTo>
                    <a:pt x="4188" y="929"/>
                    <a:pt x="3545" y="687"/>
                    <a:pt x="3545" y="687"/>
                  </a:cubicBezTo>
                  <a:cubicBezTo>
                    <a:pt x="3921" y="425"/>
                    <a:pt x="3579" y="219"/>
                    <a:pt x="3579" y="219"/>
                  </a:cubicBezTo>
                  <a:cubicBezTo>
                    <a:pt x="3261" y="59"/>
                    <a:pt x="2943" y="0"/>
                    <a:pt x="264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63"/>
          <p:cNvSpPr txBox="1">
            <a:spLocks noGrp="1"/>
          </p:cNvSpPr>
          <p:nvPr>
            <p:ph type="title"/>
          </p:nvPr>
        </p:nvSpPr>
        <p:spPr>
          <a:xfrm>
            <a:off x="720000" y="3055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205" name="Google Shape;3205;p63"/>
          <p:cNvSpPr txBox="1">
            <a:spLocks noGrp="1"/>
          </p:cNvSpPr>
          <p:nvPr>
            <p:ph type="subTitle" idx="1"/>
          </p:nvPr>
        </p:nvSpPr>
        <p:spPr>
          <a:xfrm>
            <a:off x="720000" y="356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3206" name="Google Shape;3206;p63"/>
          <p:cNvSpPr txBox="1">
            <a:spLocks noGrp="1"/>
          </p:cNvSpPr>
          <p:nvPr>
            <p:ph type="title" idx="2"/>
          </p:nvPr>
        </p:nvSpPr>
        <p:spPr>
          <a:xfrm>
            <a:off x="3403800" y="3568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207" name="Google Shape;3207;p63"/>
          <p:cNvSpPr txBox="1">
            <a:spLocks noGrp="1"/>
          </p:cNvSpPr>
          <p:nvPr>
            <p:ph type="subTitle" idx="3"/>
          </p:nvPr>
        </p:nvSpPr>
        <p:spPr>
          <a:xfrm>
            <a:off x="3403800" y="4085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3208" name="Google Shape;3208;p63"/>
          <p:cNvSpPr txBox="1">
            <a:spLocks noGrp="1"/>
          </p:cNvSpPr>
          <p:nvPr>
            <p:ph type="title" idx="4"/>
          </p:nvPr>
        </p:nvSpPr>
        <p:spPr>
          <a:xfrm>
            <a:off x="6087600" y="30550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209" name="Google Shape;3209;p63"/>
          <p:cNvSpPr txBox="1">
            <a:spLocks noGrp="1"/>
          </p:cNvSpPr>
          <p:nvPr>
            <p:ph type="subTitle" idx="5"/>
          </p:nvPr>
        </p:nvSpPr>
        <p:spPr>
          <a:xfrm>
            <a:off x="6087600" y="356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3210" name="Google Shape;3210;p6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AREAS </a:t>
            </a:r>
            <a:r>
              <a:rPr lang="en">
                <a:solidFill>
                  <a:schemeClr val="accent2"/>
                </a:solidFill>
              </a:rPr>
              <a:t>OF EXPERTISE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211" name="Google Shape;3211;p63"/>
          <p:cNvGrpSpPr/>
          <p:nvPr/>
        </p:nvGrpSpPr>
        <p:grpSpPr>
          <a:xfrm>
            <a:off x="2040600" y="1272625"/>
            <a:ext cx="4634159" cy="1885491"/>
            <a:chOff x="2040600" y="1272625"/>
            <a:chExt cx="4634159" cy="1885491"/>
          </a:xfrm>
        </p:grpSpPr>
        <p:sp>
          <p:nvSpPr>
            <p:cNvPr id="3212" name="Google Shape;3212;p63"/>
            <p:cNvSpPr/>
            <p:nvPr/>
          </p:nvSpPr>
          <p:spPr>
            <a:xfrm>
              <a:off x="2506253" y="2093435"/>
              <a:ext cx="138690" cy="166984"/>
            </a:xfrm>
            <a:custGeom>
              <a:avLst/>
              <a:gdLst/>
              <a:ahLst/>
              <a:cxnLst/>
              <a:rect l="l" t="t" r="r" b="b"/>
              <a:pathLst>
                <a:path w="2848" h="3429" extrusionOk="0">
                  <a:moveTo>
                    <a:pt x="2250" y="3428"/>
                  </a:moveTo>
                  <a:lnTo>
                    <a:pt x="1" y="1338"/>
                  </a:lnTo>
                  <a:lnTo>
                    <a:pt x="1203" y="1"/>
                  </a:lnTo>
                  <a:lnTo>
                    <a:pt x="2847" y="1029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3"/>
            <p:cNvSpPr/>
            <p:nvPr/>
          </p:nvSpPr>
          <p:spPr>
            <a:xfrm>
              <a:off x="3001660" y="2393319"/>
              <a:ext cx="942638" cy="764794"/>
            </a:xfrm>
            <a:custGeom>
              <a:avLst/>
              <a:gdLst/>
              <a:ahLst/>
              <a:cxnLst/>
              <a:rect l="l" t="t" r="r" b="b"/>
              <a:pathLst>
                <a:path w="19357" h="15705" extrusionOk="0">
                  <a:moveTo>
                    <a:pt x="2486" y="0"/>
                  </a:moveTo>
                  <a:cubicBezTo>
                    <a:pt x="2486" y="0"/>
                    <a:pt x="2487" y="1"/>
                    <a:pt x="2489" y="2"/>
                  </a:cubicBezTo>
                  <a:lnTo>
                    <a:pt x="2489" y="2"/>
                  </a:lnTo>
                  <a:cubicBezTo>
                    <a:pt x="2488" y="1"/>
                    <a:pt x="2487" y="0"/>
                    <a:pt x="2486" y="0"/>
                  </a:cubicBezTo>
                  <a:close/>
                  <a:moveTo>
                    <a:pt x="2489" y="2"/>
                  </a:moveTo>
                  <a:cubicBezTo>
                    <a:pt x="2572" y="76"/>
                    <a:pt x="0" y="2672"/>
                    <a:pt x="0" y="2672"/>
                  </a:cubicBezTo>
                  <a:cubicBezTo>
                    <a:pt x="0" y="2672"/>
                    <a:pt x="6734" y="7002"/>
                    <a:pt x="8178" y="7616"/>
                  </a:cubicBezTo>
                  <a:cubicBezTo>
                    <a:pt x="9620" y="8231"/>
                    <a:pt x="17214" y="11690"/>
                    <a:pt x="17214" y="11690"/>
                  </a:cubicBezTo>
                  <a:cubicBezTo>
                    <a:pt x="17214" y="11690"/>
                    <a:pt x="16533" y="15508"/>
                    <a:pt x="16557" y="15699"/>
                  </a:cubicBezTo>
                  <a:cubicBezTo>
                    <a:pt x="16558" y="15703"/>
                    <a:pt x="16559" y="15705"/>
                    <a:pt x="16562" y="15705"/>
                  </a:cubicBezTo>
                  <a:cubicBezTo>
                    <a:pt x="16690" y="15705"/>
                    <a:pt x="19357" y="11104"/>
                    <a:pt x="19209" y="10924"/>
                  </a:cubicBezTo>
                  <a:cubicBezTo>
                    <a:pt x="19123" y="10818"/>
                    <a:pt x="18775" y="10795"/>
                    <a:pt x="18496" y="10795"/>
                  </a:cubicBezTo>
                  <a:cubicBezTo>
                    <a:pt x="18292" y="10795"/>
                    <a:pt x="18124" y="10807"/>
                    <a:pt x="18124" y="10807"/>
                  </a:cubicBezTo>
                  <a:cubicBezTo>
                    <a:pt x="12131" y="5161"/>
                    <a:pt x="9417" y="4914"/>
                    <a:pt x="8987" y="4914"/>
                  </a:cubicBezTo>
                  <a:cubicBezTo>
                    <a:pt x="8946" y="4914"/>
                    <a:pt x="8926" y="4916"/>
                    <a:pt x="8926" y="4916"/>
                  </a:cubicBezTo>
                  <a:cubicBezTo>
                    <a:pt x="5542" y="1454"/>
                    <a:pt x="2596" y="52"/>
                    <a:pt x="2489" y="2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3"/>
            <p:cNvSpPr/>
            <p:nvPr/>
          </p:nvSpPr>
          <p:spPr>
            <a:xfrm>
              <a:off x="3001660" y="2393319"/>
              <a:ext cx="746094" cy="406624"/>
            </a:xfrm>
            <a:custGeom>
              <a:avLst/>
              <a:gdLst/>
              <a:ahLst/>
              <a:cxnLst/>
              <a:rect l="l" t="t" r="r" b="b"/>
              <a:pathLst>
                <a:path w="15321" h="8350" extrusionOk="0">
                  <a:moveTo>
                    <a:pt x="6037" y="6433"/>
                  </a:moveTo>
                  <a:cubicBezTo>
                    <a:pt x="3541" y="4948"/>
                    <a:pt x="0" y="2672"/>
                    <a:pt x="0" y="2672"/>
                  </a:cubicBezTo>
                  <a:cubicBezTo>
                    <a:pt x="0" y="2672"/>
                    <a:pt x="2620" y="27"/>
                    <a:pt x="2486" y="0"/>
                  </a:cubicBezTo>
                  <a:cubicBezTo>
                    <a:pt x="2486" y="0"/>
                    <a:pt x="5479" y="1390"/>
                    <a:pt x="8926" y="4916"/>
                  </a:cubicBezTo>
                  <a:cubicBezTo>
                    <a:pt x="8926" y="4916"/>
                    <a:pt x="10797" y="4706"/>
                    <a:pt x="15321" y="8350"/>
                  </a:cubicBezTo>
                  <a:cubicBezTo>
                    <a:pt x="13413" y="7145"/>
                    <a:pt x="10863" y="5842"/>
                    <a:pt x="8498" y="5638"/>
                  </a:cubicBezTo>
                  <a:cubicBezTo>
                    <a:pt x="8498" y="5638"/>
                    <a:pt x="7265" y="5769"/>
                    <a:pt x="6037" y="6433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3"/>
            <p:cNvSpPr/>
            <p:nvPr/>
          </p:nvSpPr>
          <p:spPr>
            <a:xfrm>
              <a:off x="2993722" y="2386793"/>
              <a:ext cx="371611" cy="305041"/>
            </a:xfrm>
            <a:custGeom>
              <a:avLst/>
              <a:gdLst/>
              <a:ahLst/>
              <a:cxnLst/>
              <a:rect l="l" t="t" r="r" b="b"/>
              <a:pathLst>
                <a:path w="7631" h="6264" extrusionOk="0">
                  <a:moveTo>
                    <a:pt x="2596" y="0"/>
                  </a:moveTo>
                  <a:cubicBezTo>
                    <a:pt x="2596" y="0"/>
                    <a:pt x="4797" y="1022"/>
                    <a:pt x="7630" y="3527"/>
                  </a:cubicBezTo>
                  <a:cubicBezTo>
                    <a:pt x="7194" y="3890"/>
                    <a:pt x="6090" y="4906"/>
                    <a:pt x="5545" y="6264"/>
                  </a:cubicBezTo>
                  <a:cubicBezTo>
                    <a:pt x="3035" y="4742"/>
                    <a:pt x="0" y="2792"/>
                    <a:pt x="0" y="2792"/>
                  </a:cubicBezTo>
                  <a:cubicBezTo>
                    <a:pt x="0" y="2792"/>
                    <a:pt x="2736" y="28"/>
                    <a:pt x="2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3"/>
            <p:cNvSpPr/>
            <p:nvPr/>
          </p:nvSpPr>
          <p:spPr>
            <a:xfrm>
              <a:off x="2993722" y="2386793"/>
              <a:ext cx="211834" cy="227076"/>
            </a:xfrm>
            <a:custGeom>
              <a:avLst/>
              <a:gdLst/>
              <a:ahLst/>
              <a:cxnLst/>
              <a:rect l="l" t="t" r="r" b="b"/>
              <a:pathLst>
                <a:path w="4350" h="4663" extrusionOk="0">
                  <a:moveTo>
                    <a:pt x="2596" y="0"/>
                  </a:moveTo>
                  <a:lnTo>
                    <a:pt x="2596" y="0"/>
                  </a:lnTo>
                  <a:cubicBezTo>
                    <a:pt x="2596" y="0"/>
                    <a:pt x="2598" y="1"/>
                    <a:pt x="2600" y="2"/>
                  </a:cubicBezTo>
                  <a:lnTo>
                    <a:pt x="2600" y="2"/>
                  </a:lnTo>
                  <a:cubicBezTo>
                    <a:pt x="2599" y="1"/>
                    <a:pt x="2598" y="1"/>
                    <a:pt x="2596" y="0"/>
                  </a:cubicBezTo>
                  <a:close/>
                  <a:moveTo>
                    <a:pt x="2600" y="2"/>
                  </a:moveTo>
                  <a:cubicBezTo>
                    <a:pt x="2686" y="79"/>
                    <a:pt x="0" y="2792"/>
                    <a:pt x="0" y="2792"/>
                  </a:cubicBezTo>
                  <a:cubicBezTo>
                    <a:pt x="0" y="2792"/>
                    <a:pt x="1328" y="3645"/>
                    <a:pt x="2952" y="4663"/>
                  </a:cubicBezTo>
                  <a:cubicBezTo>
                    <a:pt x="4131" y="3099"/>
                    <a:pt x="4350" y="1839"/>
                    <a:pt x="4311" y="991"/>
                  </a:cubicBezTo>
                  <a:cubicBezTo>
                    <a:pt x="3296" y="334"/>
                    <a:pt x="2650" y="25"/>
                    <a:pt x="260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3"/>
            <p:cNvSpPr/>
            <p:nvPr/>
          </p:nvSpPr>
          <p:spPr>
            <a:xfrm>
              <a:off x="2668077" y="2599556"/>
              <a:ext cx="671977" cy="528563"/>
            </a:xfrm>
            <a:custGeom>
              <a:avLst/>
              <a:gdLst/>
              <a:ahLst/>
              <a:cxnLst/>
              <a:rect l="l" t="t" r="r" b="b"/>
              <a:pathLst>
                <a:path w="13799" h="10854" extrusionOk="0">
                  <a:moveTo>
                    <a:pt x="3028" y="0"/>
                  </a:moveTo>
                  <a:cubicBezTo>
                    <a:pt x="3028" y="0"/>
                    <a:pt x="0" y="4338"/>
                    <a:pt x="1657" y="4697"/>
                  </a:cubicBezTo>
                  <a:cubicBezTo>
                    <a:pt x="9384" y="6370"/>
                    <a:pt x="11995" y="6866"/>
                    <a:pt x="11995" y="6866"/>
                  </a:cubicBezTo>
                  <a:cubicBezTo>
                    <a:pt x="11995" y="6866"/>
                    <a:pt x="12698" y="10679"/>
                    <a:pt x="12789" y="10849"/>
                  </a:cubicBezTo>
                  <a:cubicBezTo>
                    <a:pt x="12790" y="10852"/>
                    <a:pt x="12792" y="10853"/>
                    <a:pt x="12794" y="10853"/>
                  </a:cubicBezTo>
                  <a:cubicBezTo>
                    <a:pt x="12908" y="10853"/>
                    <a:pt x="13798" y="5565"/>
                    <a:pt x="13596" y="5448"/>
                  </a:cubicBezTo>
                  <a:cubicBezTo>
                    <a:pt x="13568" y="5432"/>
                    <a:pt x="13530" y="5425"/>
                    <a:pt x="13483" y="5425"/>
                  </a:cubicBezTo>
                  <a:cubicBezTo>
                    <a:pt x="13180" y="5425"/>
                    <a:pt x="12539" y="5720"/>
                    <a:pt x="12539" y="5720"/>
                  </a:cubicBezTo>
                  <a:cubicBezTo>
                    <a:pt x="12539" y="5720"/>
                    <a:pt x="8158" y="3084"/>
                    <a:pt x="4020" y="2871"/>
                  </a:cubicBezTo>
                  <a:cubicBezTo>
                    <a:pt x="4872" y="2446"/>
                    <a:pt x="6496" y="1678"/>
                    <a:pt x="6496" y="1678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3"/>
            <p:cNvSpPr/>
            <p:nvPr/>
          </p:nvSpPr>
          <p:spPr>
            <a:xfrm>
              <a:off x="2767568" y="2599556"/>
              <a:ext cx="511129" cy="278598"/>
            </a:xfrm>
            <a:custGeom>
              <a:avLst/>
              <a:gdLst/>
              <a:ahLst/>
              <a:cxnLst/>
              <a:rect l="l" t="t" r="r" b="b"/>
              <a:pathLst>
                <a:path w="10496" h="5721" extrusionOk="0">
                  <a:moveTo>
                    <a:pt x="0" y="1595"/>
                  </a:moveTo>
                  <a:cubicBezTo>
                    <a:pt x="484" y="720"/>
                    <a:pt x="985" y="0"/>
                    <a:pt x="985" y="0"/>
                  </a:cubicBezTo>
                  <a:lnTo>
                    <a:pt x="4453" y="1678"/>
                  </a:lnTo>
                  <a:cubicBezTo>
                    <a:pt x="4453" y="1678"/>
                    <a:pt x="2829" y="2445"/>
                    <a:pt x="1977" y="2871"/>
                  </a:cubicBezTo>
                  <a:cubicBezTo>
                    <a:pt x="6115" y="3084"/>
                    <a:pt x="10496" y="5720"/>
                    <a:pt x="10496" y="5720"/>
                  </a:cubicBezTo>
                  <a:cubicBezTo>
                    <a:pt x="8273" y="4371"/>
                    <a:pt x="1414" y="3835"/>
                    <a:pt x="1414" y="3835"/>
                  </a:cubicBezTo>
                  <a:cubicBezTo>
                    <a:pt x="1551" y="2481"/>
                    <a:pt x="658" y="1865"/>
                    <a:pt x="0" y="1595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2040600" y="2246639"/>
              <a:ext cx="615439" cy="260142"/>
            </a:xfrm>
            <a:custGeom>
              <a:avLst/>
              <a:gdLst/>
              <a:ahLst/>
              <a:cxnLst/>
              <a:rect l="l" t="t" r="r" b="b"/>
              <a:pathLst>
                <a:path w="12638" h="5342" extrusionOk="0">
                  <a:moveTo>
                    <a:pt x="10890" y="0"/>
                  </a:moveTo>
                  <a:cubicBezTo>
                    <a:pt x="9786" y="1605"/>
                    <a:pt x="8768" y="3049"/>
                    <a:pt x="8589" y="3132"/>
                  </a:cubicBezTo>
                  <a:cubicBezTo>
                    <a:pt x="8574" y="3139"/>
                    <a:pt x="8546" y="3142"/>
                    <a:pt x="8507" y="3142"/>
                  </a:cubicBezTo>
                  <a:cubicBezTo>
                    <a:pt x="7857" y="3142"/>
                    <a:pt x="4119" y="2271"/>
                    <a:pt x="4119" y="2271"/>
                  </a:cubicBezTo>
                  <a:cubicBezTo>
                    <a:pt x="4119" y="2271"/>
                    <a:pt x="4056" y="1444"/>
                    <a:pt x="3671" y="863"/>
                  </a:cubicBezTo>
                  <a:cubicBezTo>
                    <a:pt x="3461" y="546"/>
                    <a:pt x="3257" y="290"/>
                    <a:pt x="3098" y="290"/>
                  </a:cubicBezTo>
                  <a:cubicBezTo>
                    <a:pt x="3069" y="290"/>
                    <a:pt x="3041" y="299"/>
                    <a:pt x="3014" y="318"/>
                  </a:cubicBezTo>
                  <a:cubicBezTo>
                    <a:pt x="2780" y="487"/>
                    <a:pt x="3219" y="835"/>
                    <a:pt x="3373" y="1532"/>
                  </a:cubicBezTo>
                  <a:cubicBezTo>
                    <a:pt x="3373" y="1532"/>
                    <a:pt x="3372" y="1533"/>
                    <a:pt x="3370" y="1533"/>
                  </a:cubicBezTo>
                  <a:cubicBezTo>
                    <a:pt x="3337" y="1533"/>
                    <a:pt x="2912" y="1519"/>
                    <a:pt x="1210" y="888"/>
                  </a:cubicBezTo>
                  <a:cubicBezTo>
                    <a:pt x="1060" y="832"/>
                    <a:pt x="934" y="807"/>
                    <a:pt x="842" y="807"/>
                  </a:cubicBezTo>
                  <a:cubicBezTo>
                    <a:pt x="469" y="807"/>
                    <a:pt x="640" y="1219"/>
                    <a:pt x="1921" y="1698"/>
                  </a:cubicBezTo>
                  <a:cubicBezTo>
                    <a:pt x="1921" y="1698"/>
                    <a:pt x="953" y="1529"/>
                    <a:pt x="460" y="1529"/>
                  </a:cubicBezTo>
                  <a:cubicBezTo>
                    <a:pt x="311" y="1529"/>
                    <a:pt x="205" y="1545"/>
                    <a:pt x="183" y="1585"/>
                  </a:cubicBezTo>
                  <a:cubicBezTo>
                    <a:pt x="86" y="1763"/>
                    <a:pt x="481" y="2030"/>
                    <a:pt x="1878" y="2166"/>
                  </a:cubicBezTo>
                  <a:cubicBezTo>
                    <a:pt x="1878" y="2166"/>
                    <a:pt x="580" y="2223"/>
                    <a:pt x="368" y="2259"/>
                  </a:cubicBezTo>
                  <a:cubicBezTo>
                    <a:pt x="0" y="2319"/>
                    <a:pt x="63" y="2574"/>
                    <a:pt x="479" y="2614"/>
                  </a:cubicBezTo>
                  <a:cubicBezTo>
                    <a:pt x="918" y="2656"/>
                    <a:pt x="1962" y="2810"/>
                    <a:pt x="1962" y="2810"/>
                  </a:cubicBezTo>
                  <a:cubicBezTo>
                    <a:pt x="1962" y="2810"/>
                    <a:pt x="707" y="2938"/>
                    <a:pt x="592" y="2970"/>
                  </a:cubicBezTo>
                  <a:cubicBezTo>
                    <a:pt x="455" y="3009"/>
                    <a:pt x="362" y="3294"/>
                    <a:pt x="1714" y="3294"/>
                  </a:cubicBezTo>
                  <a:cubicBezTo>
                    <a:pt x="1891" y="3294"/>
                    <a:pt x="2092" y="3290"/>
                    <a:pt x="2320" y="3279"/>
                  </a:cubicBezTo>
                  <a:cubicBezTo>
                    <a:pt x="2970" y="3372"/>
                    <a:pt x="3442" y="3380"/>
                    <a:pt x="3584" y="3380"/>
                  </a:cubicBezTo>
                  <a:cubicBezTo>
                    <a:pt x="3614" y="3380"/>
                    <a:pt x="3629" y="3380"/>
                    <a:pt x="3629" y="3380"/>
                  </a:cubicBezTo>
                  <a:cubicBezTo>
                    <a:pt x="3629" y="3380"/>
                    <a:pt x="8121" y="5338"/>
                    <a:pt x="9280" y="5342"/>
                  </a:cubicBezTo>
                  <a:cubicBezTo>
                    <a:pt x="9281" y="5342"/>
                    <a:pt x="9281" y="5342"/>
                    <a:pt x="9282" y="5342"/>
                  </a:cubicBezTo>
                  <a:cubicBezTo>
                    <a:pt x="10046" y="5342"/>
                    <a:pt x="11450" y="4151"/>
                    <a:pt x="12637" y="2839"/>
                  </a:cubicBezTo>
                  <a:cubicBezTo>
                    <a:pt x="11116" y="1950"/>
                    <a:pt x="10895" y="654"/>
                    <a:pt x="10890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3"/>
            <p:cNvSpPr/>
            <p:nvPr/>
          </p:nvSpPr>
          <p:spPr>
            <a:xfrm>
              <a:off x="2570875" y="2123774"/>
              <a:ext cx="214999" cy="261116"/>
            </a:xfrm>
            <a:custGeom>
              <a:avLst/>
              <a:gdLst/>
              <a:ahLst/>
              <a:cxnLst/>
              <a:rect l="l" t="t" r="r" b="b"/>
              <a:pathLst>
                <a:path w="4415" h="5362" extrusionOk="0">
                  <a:moveTo>
                    <a:pt x="1" y="2523"/>
                  </a:moveTo>
                  <a:cubicBezTo>
                    <a:pt x="517" y="1776"/>
                    <a:pt x="1049" y="994"/>
                    <a:pt x="1525" y="299"/>
                  </a:cubicBezTo>
                  <a:cubicBezTo>
                    <a:pt x="2639" y="1"/>
                    <a:pt x="4414" y="1635"/>
                    <a:pt x="3298" y="3379"/>
                  </a:cubicBezTo>
                  <a:cubicBezTo>
                    <a:pt x="2918" y="3974"/>
                    <a:pt x="2362" y="4683"/>
                    <a:pt x="1748" y="5362"/>
                  </a:cubicBezTo>
                  <a:cubicBezTo>
                    <a:pt x="227" y="4473"/>
                    <a:pt x="6" y="3178"/>
                    <a:pt x="1" y="2523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3"/>
            <p:cNvSpPr/>
            <p:nvPr/>
          </p:nvSpPr>
          <p:spPr>
            <a:xfrm>
              <a:off x="2570875" y="2059200"/>
              <a:ext cx="643343" cy="646995"/>
            </a:xfrm>
            <a:custGeom>
              <a:avLst/>
              <a:gdLst/>
              <a:ahLst/>
              <a:cxnLst/>
              <a:rect l="l" t="t" r="r" b="b"/>
              <a:pathLst>
                <a:path w="13211" h="13286" extrusionOk="0">
                  <a:moveTo>
                    <a:pt x="5506" y="1915"/>
                  </a:moveTo>
                  <a:lnTo>
                    <a:pt x="10479" y="5391"/>
                  </a:lnTo>
                  <a:cubicBezTo>
                    <a:pt x="10479" y="5391"/>
                    <a:pt x="12127" y="5412"/>
                    <a:pt x="12668" y="7364"/>
                  </a:cubicBezTo>
                  <a:cubicBezTo>
                    <a:pt x="13211" y="9316"/>
                    <a:pt x="11605" y="11420"/>
                    <a:pt x="7419" y="13285"/>
                  </a:cubicBezTo>
                  <a:lnTo>
                    <a:pt x="4321" y="12027"/>
                  </a:lnTo>
                  <a:cubicBezTo>
                    <a:pt x="4321" y="12027"/>
                    <a:pt x="5814" y="9490"/>
                    <a:pt x="7376" y="8058"/>
                  </a:cubicBezTo>
                  <a:cubicBezTo>
                    <a:pt x="7376" y="8058"/>
                    <a:pt x="3471" y="6605"/>
                    <a:pt x="1931" y="5824"/>
                  </a:cubicBezTo>
                  <a:cubicBezTo>
                    <a:pt x="391" y="5043"/>
                    <a:pt x="1" y="3307"/>
                    <a:pt x="521" y="1590"/>
                  </a:cubicBezTo>
                  <a:cubicBezTo>
                    <a:pt x="1002" y="1"/>
                    <a:pt x="3947" y="825"/>
                    <a:pt x="5506" y="19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3"/>
            <p:cNvSpPr/>
            <p:nvPr/>
          </p:nvSpPr>
          <p:spPr>
            <a:xfrm>
              <a:off x="2585826" y="2212453"/>
              <a:ext cx="431509" cy="239153"/>
            </a:xfrm>
            <a:custGeom>
              <a:avLst/>
              <a:gdLst/>
              <a:ahLst/>
              <a:cxnLst/>
              <a:rect l="l" t="t" r="r" b="b"/>
              <a:pathLst>
                <a:path w="8861" h="4911" extrusionOk="0">
                  <a:moveTo>
                    <a:pt x="0" y="0"/>
                  </a:moveTo>
                  <a:lnTo>
                    <a:pt x="0" y="0"/>
                  </a:lnTo>
                  <a:cubicBezTo>
                    <a:pt x="43" y="1136"/>
                    <a:pt x="557" y="2136"/>
                    <a:pt x="1624" y="2677"/>
                  </a:cubicBezTo>
                  <a:cubicBezTo>
                    <a:pt x="3164" y="3458"/>
                    <a:pt x="7069" y="4911"/>
                    <a:pt x="7069" y="4911"/>
                  </a:cubicBezTo>
                  <a:cubicBezTo>
                    <a:pt x="7870" y="4083"/>
                    <a:pt x="8861" y="3374"/>
                    <a:pt x="8861" y="3374"/>
                  </a:cubicBezTo>
                  <a:cubicBezTo>
                    <a:pt x="2072" y="3003"/>
                    <a:pt x="369" y="119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3"/>
            <p:cNvSpPr/>
            <p:nvPr/>
          </p:nvSpPr>
          <p:spPr>
            <a:xfrm>
              <a:off x="2735183" y="2116225"/>
              <a:ext cx="122620" cy="89311"/>
            </a:xfrm>
            <a:custGeom>
              <a:avLst/>
              <a:gdLst/>
              <a:ahLst/>
              <a:cxnLst/>
              <a:rect l="l" t="t" r="r" b="b"/>
              <a:pathLst>
                <a:path w="2518" h="1834" extrusionOk="0">
                  <a:moveTo>
                    <a:pt x="1196" y="1"/>
                  </a:moveTo>
                  <a:lnTo>
                    <a:pt x="2518" y="1049"/>
                  </a:lnTo>
                  <a:lnTo>
                    <a:pt x="1" y="1833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3"/>
            <p:cNvSpPr/>
            <p:nvPr/>
          </p:nvSpPr>
          <p:spPr>
            <a:xfrm>
              <a:off x="2567126" y="1882766"/>
              <a:ext cx="729976" cy="386609"/>
            </a:xfrm>
            <a:custGeom>
              <a:avLst/>
              <a:gdLst/>
              <a:ahLst/>
              <a:cxnLst/>
              <a:rect l="l" t="t" r="r" b="b"/>
              <a:pathLst>
                <a:path w="14990" h="7939" extrusionOk="0">
                  <a:moveTo>
                    <a:pt x="5615" y="0"/>
                  </a:moveTo>
                  <a:cubicBezTo>
                    <a:pt x="5591" y="0"/>
                    <a:pt x="5568" y="1"/>
                    <a:pt x="5546" y="2"/>
                  </a:cubicBezTo>
                  <a:cubicBezTo>
                    <a:pt x="4390" y="68"/>
                    <a:pt x="1925" y="2966"/>
                    <a:pt x="916" y="4774"/>
                  </a:cubicBezTo>
                  <a:cubicBezTo>
                    <a:pt x="0" y="6413"/>
                    <a:pt x="2530" y="7938"/>
                    <a:pt x="3828" y="7938"/>
                  </a:cubicBezTo>
                  <a:cubicBezTo>
                    <a:pt x="3962" y="7938"/>
                    <a:pt x="4083" y="7922"/>
                    <a:pt x="4185" y="7888"/>
                  </a:cubicBezTo>
                  <a:cubicBezTo>
                    <a:pt x="5279" y="7522"/>
                    <a:pt x="6042" y="5902"/>
                    <a:pt x="6042" y="5902"/>
                  </a:cubicBezTo>
                  <a:lnTo>
                    <a:pt x="5969" y="5843"/>
                  </a:lnTo>
                  <a:lnTo>
                    <a:pt x="3452" y="6627"/>
                  </a:lnTo>
                  <a:lnTo>
                    <a:pt x="3452" y="6627"/>
                  </a:lnTo>
                  <a:lnTo>
                    <a:pt x="4646" y="4795"/>
                  </a:lnTo>
                  <a:cubicBezTo>
                    <a:pt x="4646" y="4795"/>
                    <a:pt x="6113" y="2302"/>
                    <a:pt x="6367" y="2167"/>
                  </a:cubicBezTo>
                  <a:cubicBezTo>
                    <a:pt x="6388" y="2156"/>
                    <a:pt x="6439" y="2151"/>
                    <a:pt x="6513" y="2151"/>
                  </a:cubicBezTo>
                  <a:cubicBezTo>
                    <a:pt x="7313" y="2151"/>
                    <a:pt x="10880" y="2760"/>
                    <a:pt x="10880" y="2760"/>
                  </a:cubicBezTo>
                  <a:cubicBezTo>
                    <a:pt x="10880" y="2760"/>
                    <a:pt x="10993" y="3581"/>
                    <a:pt x="11412" y="4138"/>
                  </a:cubicBezTo>
                  <a:cubicBezTo>
                    <a:pt x="11636" y="4436"/>
                    <a:pt x="11850" y="4676"/>
                    <a:pt x="12008" y="4676"/>
                  </a:cubicBezTo>
                  <a:cubicBezTo>
                    <a:pt x="12042" y="4676"/>
                    <a:pt x="12072" y="4665"/>
                    <a:pt x="12100" y="4642"/>
                  </a:cubicBezTo>
                  <a:cubicBezTo>
                    <a:pt x="12323" y="4460"/>
                    <a:pt x="11865" y="4139"/>
                    <a:pt x="11670" y="3453"/>
                  </a:cubicBezTo>
                  <a:cubicBezTo>
                    <a:pt x="11670" y="3453"/>
                    <a:pt x="11675" y="3452"/>
                    <a:pt x="11689" y="3452"/>
                  </a:cubicBezTo>
                  <a:cubicBezTo>
                    <a:pt x="11784" y="3452"/>
                    <a:pt x="12273" y="3482"/>
                    <a:pt x="13868" y="3966"/>
                  </a:cubicBezTo>
                  <a:cubicBezTo>
                    <a:pt x="14003" y="4007"/>
                    <a:pt x="14118" y="4026"/>
                    <a:pt x="14206" y="4026"/>
                  </a:cubicBezTo>
                  <a:cubicBezTo>
                    <a:pt x="14622" y="4026"/>
                    <a:pt x="14454" y="3613"/>
                    <a:pt x="13109" y="3200"/>
                  </a:cubicBezTo>
                  <a:lnTo>
                    <a:pt x="13109" y="3200"/>
                  </a:lnTo>
                  <a:cubicBezTo>
                    <a:pt x="13109" y="3200"/>
                    <a:pt x="13867" y="3286"/>
                    <a:pt x="14384" y="3286"/>
                  </a:cubicBezTo>
                  <a:cubicBezTo>
                    <a:pt x="14631" y="3286"/>
                    <a:pt x="14823" y="3266"/>
                    <a:pt x="14850" y="3208"/>
                  </a:cubicBezTo>
                  <a:cubicBezTo>
                    <a:pt x="14936" y="3025"/>
                    <a:pt x="14527" y="2783"/>
                    <a:pt x="13124" y="2730"/>
                  </a:cubicBezTo>
                  <a:cubicBezTo>
                    <a:pt x="13124" y="2730"/>
                    <a:pt x="14417" y="2596"/>
                    <a:pt x="14627" y="2548"/>
                  </a:cubicBezTo>
                  <a:cubicBezTo>
                    <a:pt x="14990" y="2464"/>
                    <a:pt x="14912" y="2214"/>
                    <a:pt x="14495" y="2199"/>
                  </a:cubicBezTo>
                  <a:cubicBezTo>
                    <a:pt x="14053" y="2184"/>
                    <a:pt x="13003" y="2093"/>
                    <a:pt x="13003" y="2093"/>
                  </a:cubicBezTo>
                  <a:cubicBezTo>
                    <a:pt x="13003" y="2093"/>
                    <a:pt x="14247" y="1889"/>
                    <a:pt x="14360" y="1849"/>
                  </a:cubicBezTo>
                  <a:cubicBezTo>
                    <a:pt x="14478" y="1809"/>
                    <a:pt x="14550" y="1579"/>
                    <a:pt x="13650" y="1579"/>
                  </a:cubicBezTo>
                  <a:cubicBezTo>
                    <a:pt x="13393" y="1579"/>
                    <a:pt x="13055" y="1598"/>
                    <a:pt x="12616" y="1646"/>
                  </a:cubicBezTo>
                  <a:cubicBezTo>
                    <a:pt x="12273" y="1617"/>
                    <a:pt x="11980" y="1609"/>
                    <a:pt x="11758" y="1609"/>
                  </a:cubicBezTo>
                  <a:cubicBezTo>
                    <a:pt x="11471" y="1609"/>
                    <a:pt x="11304" y="1622"/>
                    <a:pt x="11304" y="1622"/>
                  </a:cubicBezTo>
                  <a:cubicBezTo>
                    <a:pt x="11304" y="1622"/>
                    <a:pt x="6875" y="0"/>
                    <a:pt x="5615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3"/>
            <p:cNvSpPr/>
            <p:nvPr/>
          </p:nvSpPr>
          <p:spPr>
            <a:xfrm>
              <a:off x="2341458" y="1970861"/>
              <a:ext cx="228343" cy="284929"/>
            </a:xfrm>
            <a:custGeom>
              <a:avLst/>
              <a:gdLst/>
              <a:ahLst/>
              <a:cxnLst/>
              <a:rect l="l" t="t" r="r" b="b"/>
              <a:pathLst>
                <a:path w="4689" h="5851" extrusionOk="0">
                  <a:moveTo>
                    <a:pt x="2250" y="0"/>
                  </a:moveTo>
                  <a:cubicBezTo>
                    <a:pt x="1501" y="0"/>
                    <a:pt x="812" y="407"/>
                    <a:pt x="578" y="1100"/>
                  </a:cubicBezTo>
                  <a:cubicBezTo>
                    <a:pt x="0" y="2810"/>
                    <a:pt x="952" y="4591"/>
                    <a:pt x="952" y="4591"/>
                  </a:cubicBezTo>
                  <a:cubicBezTo>
                    <a:pt x="1876" y="5596"/>
                    <a:pt x="3224" y="5851"/>
                    <a:pt x="3224" y="5851"/>
                  </a:cubicBezTo>
                  <a:cubicBezTo>
                    <a:pt x="4463" y="4647"/>
                    <a:pt x="4689" y="3003"/>
                    <a:pt x="4689" y="3003"/>
                  </a:cubicBezTo>
                  <a:cubicBezTo>
                    <a:pt x="4577" y="875"/>
                    <a:pt x="3349" y="0"/>
                    <a:pt x="2250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3"/>
            <p:cNvSpPr/>
            <p:nvPr/>
          </p:nvSpPr>
          <p:spPr>
            <a:xfrm>
              <a:off x="2471628" y="1973052"/>
              <a:ext cx="98223" cy="282738"/>
            </a:xfrm>
            <a:custGeom>
              <a:avLst/>
              <a:gdLst/>
              <a:ahLst/>
              <a:cxnLst/>
              <a:rect l="l" t="t" r="r" b="b"/>
              <a:pathLst>
                <a:path w="2017" h="5806" extrusionOk="0">
                  <a:moveTo>
                    <a:pt x="0" y="0"/>
                  </a:moveTo>
                  <a:cubicBezTo>
                    <a:pt x="970" y="199"/>
                    <a:pt x="1919" y="1100"/>
                    <a:pt x="2017" y="2958"/>
                  </a:cubicBezTo>
                  <a:cubicBezTo>
                    <a:pt x="2017" y="2958"/>
                    <a:pt x="1790" y="4602"/>
                    <a:pt x="551" y="5806"/>
                  </a:cubicBezTo>
                  <a:cubicBezTo>
                    <a:pt x="551" y="5806"/>
                    <a:pt x="785" y="2319"/>
                    <a:pt x="0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3"/>
            <p:cNvSpPr/>
            <p:nvPr/>
          </p:nvSpPr>
          <p:spPr>
            <a:xfrm>
              <a:off x="2307174" y="1926302"/>
              <a:ext cx="302655" cy="208864"/>
            </a:xfrm>
            <a:custGeom>
              <a:avLst/>
              <a:gdLst/>
              <a:ahLst/>
              <a:cxnLst/>
              <a:rect l="l" t="t" r="r" b="b"/>
              <a:pathLst>
                <a:path w="6215" h="4289" extrusionOk="0">
                  <a:moveTo>
                    <a:pt x="5393" y="4011"/>
                  </a:moveTo>
                  <a:cubicBezTo>
                    <a:pt x="5393" y="4011"/>
                    <a:pt x="6215" y="843"/>
                    <a:pt x="3700" y="111"/>
                  </a:cubicBezTo>
                  <a:cubicBezTo>
                    <a:pt x="3319" y="1"/>
                    <a:pt x="2969" y="683"/>
                    <a:pt x="2969" y="683"/>
                  </a:cubicBezTo>
                  <a:cubicBezTo>
                    <a:pt x="2969" y="683"/>
                    <a:pt x="2063" y="19"/>
                    <a:pt x="1317" y="702"/>
                  </a:cubicBezTo>
                  <a:cubicBezTo>
                    <a:pt x="572" y="1384"/>
                    <a:pt x="0" y="4288"/>
                    <a:pt x="0" y="4288"/>
                  </a:cubicBezTo>
                  <a:cubicBezTo>
                    <a:pt x="0" y="4288"/>
                    <a:pt x="2370" y="3689"/>
                    <a:pt x="3573" y="1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3"/>
            <p:cNvSpPr/>
            <p:nvPr/>
          </p:nvSpPr>
          <p:spPr>
            <a:xfrm>
              <a:off x="2307174" y="1986883"/>
              <a:ext cx="268421" cy="148284"/>
            </a:xfrm>
            <a:custGeom>
              <a:avLst/>
              <a:gdLst/>
              <a:ahLst/>
              <a:cxnLst/>
              <a:rect l="l" t="t" r="r" b="b"/>
              <a:pathLst>
                <a:path w="5512" h="3045" extrusionOk="0">
                  <a:moveTo>
                    <a:pt x="3377" y="0"/>
                  </a:moveTo>
                  <a:cubicBezTo>
                    <a:pt x="3377" y="0"/>
                    <a:pt x="2488" y="2095"/>
                    <a:pt x="0" y="3044"/>
                  </a:cubicBezTo>
                  <a:cubicBezTo>
                    <a:pt x="0" y="3044"/>
                    <a:pt x="2370" y="2445"/>
                    <a:pt x="3573" y="601"/>
                  </a:cubicBezTo>
                  <a:lnTo>
                    <a:pt x="5394" y="2767"/>
                  </a:lnTo>
                  <a:cubicBezTo>
                    <a:pt x="5394" y="2767"/>
                    <a:pt x="5483" y="2418"/>
                    <a:pt x="5511" y="1928"/>
                  </a:cubicBezTo>
                  <a:lnTo>
                    <a:pt x="3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3"/>
            <p:cNvSpPr/>
            <p:nvPr/>
          </p:nvSpPr>
          <p:spPr>
            <a:xfrm>
              <a:off x="2504159" y="2052625"/>
              <a:ext cx="86828" cy="76212"/>
            </a:xfrm>
            <a:custGeom>
              <a:avLst/>
              <a:gdLst/>
              <a:ahLst/>
              <a:cxnLst/>
              <a:rect l="l" t="t" r="r" b="b"/>
              <a:pathLst>
                <a:path w="1783" h="1565" extrusionOk="0">
                  <a:moveTo>
                    <a:pt x="891" y="1"/>
                  </a:moveTo>
                  <a:cubicBezTo>
                    <a:pt x="780" y="1"/>
                    <a:pt x="667" y="25"/>
                    <a:pt x="559" y="75"/>
                  </a:cubicBezTo>
                  <a:cubicBezTo>
                    <a:pt x="168" y="259"/>
                    <a:pt x="1" y="725"/>
                    <a:pt x="185" y="1116"/>
                  </a:cubicBezTo>
                  <a:cubicBezTo>
                    <a:pt x="318" y="1399"/>
                    <a:pt x="599" y="1565"/>
                    <a:pt x="893" y="1565"/>
                  </a:cubicBezTo>
                  <a:cubicBezTo>
                    <a:pt x="1004" y="1565"/>
                    <a:pt x="1118" y="1541"/>
                    <a:pt x="1225" y="1491"/>
                  </a:cubicBezTo>
                  <a:cubicBezTo>
                    <a:pt x="1615" y="1307"/>
                    <a:pt x="1783" y="841"/>
                    <a:pt x="1599" y="450"/>
                  </a:cubicBezTo>
                  <a:cubicBezTo>
                    <a:pt x="1466" y="167"/>
                    <a:pt x="1184" y="1"/>
                    <a:pt x="891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3"/>
            <p:cNvSpPr/>
            <p:nvPr/>
          </p:nvSpPr>
          <p:spPr>
            <a:xfrm>
              <a:off x="2523784" y="2066991"/>
              <a:ext cx="47626" cy="47529"/>
            </a:xfrm>
            <a:custGeom>
              <a:avLst/>
              <a:gdLst/>
              <a:ahLst/>
              <a:cxnLst/>
              <a:rect l="l" t="t" r="r" b="b"/>
              <a:pathLst>
                <a:path w="978" h="976" extrusionOk="0">
                  <a:moveTo>
                    <a:pt x="101" y="670"/>
                  </a:moveTo>
                  <a:cubicBezTo>
                    <a:pt x="202" y="884"/>
                    <a:pt x="457" y="976"/>
                    <a:pt x="671" y="876"/>
                  </a:cubicBezTo>
                  <a:cubicBezTo>
                    <a:pt x="885" y="774"/>
                    <a:pt x="977" y="519"/>
                    <a:pt x="876" y="305"/>
                  </a:cubicBezTo>
                  <a:cubicBezTo>
                    <a:pt x="775" y="91"/>
                    <a:pt x="520" y="0"/>
                    <a:pt x="307" y="100"/>
                  </a:cubicBezTo>
                  <a:cubicBezTo>
                    <a:pt x="92" y="202"/>
                    <a:pt x="0" y="457"/>
                    <a:pt x="101" y="67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3"/>
            <p:cNvSpPr/>
            <p:nvPr/>
          </p:nvSpPr>
          <p:spPr>
            <a:xfrm>
              <a:off x="4024129" y="1300821"/>
              <a:ext cx="337863" cy="490968"/>
            </a:xfrm>
            <a:custGeom>
              <a:avLst/>
              <a:gdLst/>
              <a:ahLst/>
              <a:cxnLst/>
              <a:rect l="l" t="t" r="r" b="b"/>
              <a:pathLst>
                <a:path w="6938" h="10082" extrusionOk="0">
                  <a:moveTo>
                    <a:pt x="1146" y="0"/>
                  </a:moveTo>
                  <a:cubicBezTo>
                    <a:pt x="1115" y="0"/>
                    <a:pt x="1083" y="8"/>
                    <a:pt x="1047" y="26"/>
                  </a:cubicBezTo>
                  <a:cubicBezTo>
                    <a:pt x="773" y="162"/>
                    <a:pt x="0" y="1347"/>
                    <a:pt x="0" y="1628"/>
                  </a:cubicBezTo>
                  <a:cubicBezTo>
                    <a:pt x="1" y="1827"/>
                    <a:pt x="949" y="3260"/>
                    <a:pt x="949" y="3260"/>
                  </a:cubicBezTo>
                  <a:cubicBezTo>
                    <a:pt x="949" y="3260"/>
                    <a:pt x="617" y="9889"/>
                    <a:pt x="969" y="10051"/>
                  </a:cubicBezTo>
                  <a:cubicBezTo>
                    <a:pt x="1015" y="10072"/>
                    <a:pt x="1147" y="10082"/>
                    <a:pt x="1341" y="10082"/>
                  </a:cubicBezTo>
                  <a:cubicBezTo>
                    <a:pt x="2611" y="10082"/>
                    <a:pt x="6537" y="9681"/>
                    <a:pt x="6537" y="9681"/>
                  </a:cubicBezTo>
                  <a:lnTo>
                    <a:pt x="6938" y="6833"/>
                  </a:lnTo>
                  <a:lnTo>
                    <a:pt x="6938" y="6833"/>
                  </a:lnTo>
                  <a:lnTo>
                    <a:pt x="2861" y="7379"/>
                  </a:lnTo>
                  <a:cubicBezTo>
                    <a:pt x="2802" y="7087"/>
                    <a:pt x="2120" y="3091"/>
                    <a:pt x="2120" y="3091"/>
                  </a:cubicBezTo>
                  <a:cubicBezTo>
                    <a:pt x="2666" y="2316"/>
                    <a:pt x="2535" y="1254"/>
                    <a:pt x="2407" y="1047"/>
                  </a:cubicBezTo>
                  <a:cubicBezTo>
                    <a:pt x="2283" y="844"/>
                    <a:pt x="1976" y="829"/>
                    <a:pt x="1976" y="829"/>
                  </a:cubicBezTo>
                  <a:cubicBezTo>
                    <a:pt x="1976" y="829"/>
                    <a:pt x="1962" y="481"/>
                    <a:pt x="1850" y="381"/>
                  </a:cubicBezTo>
                  <a:cubicBezTo>
                    <a:pt x="1777" y="315"/>
                    <a:pt x="1697" y="295"/>
                    <a:pt x="1627" y="295"/>
                  </a:cubicBezTo>
                  <a:cubicBezTo>
                    <a:pt x="1515" y="295"/>
                    <a:pt x="1428" y="345"/>
                    <a:pt x="1428" y="345"/>
                  </a:cubicBezTo>
                  <a:cubicBezTo>
                    <a:pt x="1428" y="345"/>
                    <a:pt x="1346" y="0"/>
                    <a:pt x="1146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3"/>
            <p:cNvSpPr/>
            <p:nvPr/>
          </p:nvSpPr>
          <p:spPr>
            <a:xfrm>
              <a:off x="4120454" y="1404792"/>
              <a:ext cx="16070" cy="7548"/>
            </a:xfrm>
            <a:custGeom>
              <a:avLst/>
              <a:gdLst/>
              <a:ahLst/>
              <a:cxnLst/>
              <a:rect l="l" t="t" r="r" b="b"/>
              <a:pathLst>
                <a:path w="330" h="155" extrusionOk="0">
                  <a:moveTo>
                    <a:pt x="189" y="154"/>
                  </a:moveTo>
                  <a:cubicBezTo>
                    <a:pt x="187" y="154"/>
                    <a:pt x="184" y="154"/>
                    <a:pt x="181" y="154"/>
                  </a:cubicBezTo>
                  <a:cubicBezTo>
                    <a:pt x="83" y="148"/>
                    <a:pt x="10" y="44"/>
                    <a:pt x="7" y="38"/>
                  </a:cubicBezTo>
                  <a:cubicBezTo>
                    <a:pt x="0" y="28"/>
                    <a:pt x="3" y="14"/>
                    <a:pt x="13" y="8"/>
                  </a:cubicBezTo>
                  <a:cubicBezTo>
                    <a:pt x="22" y="1"/>
                    <a:pt x="36" y="3"/>
                    <a:pt x="43" y="13"/>
                  </a:cubicBezTo>
                  <a:cubicBezTo>
                    <a:pt x="44" y="14"/>
                    <a:pt x="107" y="105"/>
                    <a:pt x="184" y="109"/>
                  </a:cubicBezTo>
                  <a:cubicBezTo>
                    <a:pt x="185" y="110"/>
                    <a:pt x="187" y="110"/>
                    <a:pt x="189" y="110"/>
                  </a:cubicBezTo>
                  <a:cubicBezTo>
                    <a:pt x="224" y="110"/>
                    <a:pt x="256" y="90"/>
                    <a:pt x="288" y="54"/>
                  </a:cubicBezTo>
                  <a:cubicBezTo>
                    <a:pt x="296" y="45"/>
                    <a:pt x="310" y="44"/>
                    <a:pt x="319" y="52"/>
                  </a:cubicBezTo>
                  <a:cubicBezTo>
                    <a:pt x="329" y="60"/>
                    <a:pt x="330" y="74"/>
                    <a:pt x="322" y="83"/>
                  </a:cubicBezTo>
                  <a:cubicBezTo>
                    <a:pt x="282" y="130"/>
                    <a:pt x="237" y="154"/>
                    <a:pt x="189" y="154"/>
                  </a:cubicBez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3"/>
            <p:cNvSpPr/>
            <p:nvPr/>
          </p:nvSpPr>
          <p:spPr>
            <a:xfrm>
              <a:off x="4127320" y="1451348"/>
              <a:ext cx="234673" cy="328026"/>
            </a:xfrm>
            <a:custGeom>
              <a:avLst/>
              <a:gdLst/>
              <a:ahLst/>
              <a:cxnLst/>
              <a:rect l="l" t="t" r="r" b="b"/>
              <a:pathLst>
                <a:path w="4819" h="6736" extrusionOk="0">
                  <a:moveTo>
                    <a:pt x="0" y="0"/>
                  </a:moveTo>
                  <a:lnTo>
                    <a:pt x="183" y="5692"/>
                  </a:lnTo>
                  <a:lnTo>
                    <a:pt x="2906" y="5396"/>
                  </a:lnTo>
                  <a:lnTo>
                    <a:pt x="2906" y="6735"/>
                  </a:lnTo>
                  <a:cubicBezTo>
                    <a:pt x="3764" y="6656"/>
                    <a:pt x="4418" y="6590"/>
                    <a:pt x="4418" y="6590"/>
                  </a:cubicBezTo>
                  <a:lnTo>
                    <a:pt x="4819" y="3742"/>
                  </a:lnTo>
                  <a:lnTo>
                    <a:pt x="742" y="4288"/>
                  </a:lnTo>
                  <a:cubicBezTo>
                    <a:pt x="683" y="39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3"/>
            <p:cNvSpPr/>
            <p:nvPr/>
          </p:nvSpPr>
          <p:spPr>
            <a:xfrm>
              <a:off x="4057925" y="1316356"/>
              <a:ext cx="36961" cy="50110"/>
            </a:xfrm>
            <a:custGeom>
              <a:avLst/>
              <a:gdLst/>
              <a:ahLst/>
              <a:cxnLst/>
              <a:rect l="l" t="t" r="r" b="b"/>
              <a:pathLst>
                <a:path w="759" h="1029" extrusionOk="0">
                  <a:moveTo>
                    <a:pt x="26" y="1028"/>
                  </a:moveTo>
                  <a:cubicBezTo>
                    <a:pt x="21" y="1028"/>
                    <a:pt x="16" y="1027"/>
                    <a:pt x="12" y="1024"/>
                  </a:cubicBezTo>
                  <a:cubicBezTo>
                    <a:pt x="2" y="1017"/>
                    <a:pt x="0" y="1003"/>
                    <a:pt x="7" y="993"/>
                  </a:cubicBezTo>
                  <a:lnTo>
                    <a:pt x="715" y="13"/>
                  </a:lnTo>
                  <a:cubicBezTo>
                    <a:pt x="722" y="3"/>
                    <a:pt x="736" y="0"/>
                    <a:pt x="746" y="7"/>
                  </a:cubicBezTo>
                  <a:cubicBezTo>
                    <a:pt x="756" y="14"/>
                    <a:pt x="758" y="28"/>
                    <a:pt x="751" y="39"/>
                  </a:cubicBezTo>
                  <a:lnTo>
                    <a:pt x="43" y="1019"/>
                  </a:lnTo>
                  <a:cubicBezTo>
                    <a:pt x="39" y="1025"/>
                    <a:pt x="33" y="1028"/>
                    <a:pt x="26" y="1028"/>
                  </a:cubicBez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3"/>
            <p:cNvSpPr/>
            <p:nvPr/>
          </p:nvSpPr>
          <p:spPr>
            <a:xfrm>
              <a:off x="4080570" y="1339926"/>
              <a:ext cx="41052" cy="46263"/>
            </a:xfrm>
            <a:custGeom>
              <a:avLst/>
              <a:gdLst/>
              <a:ahLst/>
              <a:cxnLst/>
              <a:rect l="l" t="t" r="r" b="b"/>
              <a:pathLst>
                <a:path w="843" h="950" extrusionOk="0">
                  <a:moveTo>
                    <a:pt x="26" y="950"/>
                  </a:moveTo>
                  <a:cubicBezTo>
                    <a:pt x="22" y="950"/>
                    <a:pt x="18" y="948"/>
                    <a:pt x="14" y="946"/>
                  </a:cubicBezTo>
                  <a:cubicBezTo>
                    <a:pt x="4" y="939"/>
                    <a:pt x="1" y="925"/>
                    <a:pt x="8" y="915"/>
                  </a:cubicBezTo>
                  <a:cubicBezTo>
                    <a:pt x="26" y="887"/>
                    <a:pt x="464" y="225"/>
                    <a:pt x="805" y="8"/>
                  </a:cubicBezTo>
                  <a:cubicBezTo>
                    <a:pt x="816" y="1"/>
                    <a:pt x="830" y="4"/>
                    <a:pt x="836" y="15"/>
                  </a:cubicBezTo>
                  <a:cubicBezTo>
                    <a:pt x="843" y="25"/>
                    <a:pt x="839" y="38"/>
                    <a:pt x="829" y="45"/>
                  </a:cubicBezTo>
                  <a:cubicBezTo>
                    <a:pt x="497" y="258"/>
                    <a:pt x="50" y="933"/>
                    <a:pt x="45" y="939"/>
                  </a:cubicBezTo>
                  <a:cubicBezTo>
                    <a:pt x="40" y="946"/>
                    <a:pt x="33" y="950"/>
                    <a:pt x="26" y="950"/>
                  </a:cubicBez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3"/>
            <p:cNvSpPr/>
            <p:nvPr/>
          </p:nvSpPr>
          <p:spPr>
            <a:xfrm>
              <a:off x="4118214" y="1375330"/>
              <a:ext cx="15827" cy="33504"/>
            </a:xfrm>
            <a:custGeom>
              <a:avLst/>
              <a:gdLst/>
              <a:ahLst/>
              <a:cxnLst/>
              <a:rect l="l" t="t" r="r" b="b"/>
              <a:pathLst>
                <a:path w="325" h="688" extrusionOk="0">
                  <a:moveTo>
                    <a:pt x="70" y="687"/>
                  </a:moveTo>
                  <a:cubicBezTo>
                    <a:pt x="59" y="687"/>
                    <a:pt x="50" y="679"/>
                    <a:pt x="49" y="668"/>
                  </a:cubicBezTo>
                  <a:cubicBezTo>
                    <a:pt x="46" y="653"/>
                    <a:pt x="1" y="292"/>
                    <a:pt x="284" y="9"/>
                  </a:cubicBezTo>
                  <a:cubicBezTo>
                    <a:pt x="293" y="0"/>
                    <a:pt x="307" y="0"/>
                    <a:pt x="315" y="9"/>
                  </a:cubicBezTo>
                  <a:cubicBezTo>
                    <a:pt x="324" y="18"/>
                    <a:pt x="324" y="32"/>
                    <a:pt x="315" y="41"/>
                  </a:cubicBezTo>
                  <a:cubicBezTo>
                    <a:pt x="47" y="309"/>
                    <a:pt x="92" y="659"/>
                    <a:pt x="92" y="663"/>
                  </a:cubicBezTo>
                  <a:cubicBezTo>
                    <a:pt x="94" y="674"/>
                    <a:pt x="85" y="686"/>
                    <a:pt x="73" y="687"/>
                  </a:cubicBezTo>
                  <a:cubicBezTo>
                    <a:pt x="72" y="687"/>
                    <a:pt x="71" y="687"/>
                    <a:pt x="70" y="687"/>
                  </a:cubicBez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3"/>
            <p:cNvSpPr/>
            <p:nvPr/>
          </p:nvSpPr>
          <p:spPr>
            <a:xfrm>
              <a:off x="5175210" y="1420376"/>
              <a:ext cx="145411" cy="39591"/>
            </a:xfrm>
            <a:custGeom>
              <a:avLst/>
              <a:gdLst/>
              <a:ahLst/>
              <a:cxnLst/>
              <a:rect l="l" t="t" r="r" b="b"/>
              <a:pathLst>
                <a:path w="2986" h="813" extrusionOk="0">
                  <a:moveTo>
                    <a:pt x="1" y="156"/>
                  </a:moveTo>
                  <a:cubicBezTo>
                    <a:pt x="1" y="156"/>
                    <a:pt x="1287" y="1"/>
                    <a:pt x="2494" y="420"/>
                  </a:cubicBezTo>
                  <a:cubicBezTo>
                    <a:pt x="2929" y="571"/>
                    <a:pt x="2986" y="812"/>
                    <a:pt x="2325" y="720"/>
                  </a:cubicBezTo>
                  <a:cubicBezTo>
                    <a:pt x="1663" y="628"/>
                    <a:pt x="134" y="556"/>
                    <a:pt x="134" y="556"/>
                  </a:cubicBez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3"/>
            <p:cNvSpPr/>
            <p:nvPr/>
          </p:nvSpPr>
          <p:spPr>
            <a:xfrm>
              <a:off x="4699135" y="1423590"/>
              <a:ext cx="604628" cy="186268"/>
            </a:xfrm>
            <a:custGeom>
              <a:avLst/>
              <a:gdLst/>
              <a:ahLst/>
              <a:cxnLst/>
              <a:rect l="l" t="t" r="r" b="b"/>
              <a:pathLst>
                <a:path w="12416" h="3825" extrusionOk="0">
                  <a:moveTo>
                    <a:pt x="8888" y="1"/>
                  </a:moveTo>
                  <a:cubicBezTo>
                    <a:pt x="8867" y="1"/>
                    <a:pt x="8856" y="1"/>
                    <a:pt x="8856" y="1"/>
                  </a:cubicBezTo>
                  <a:cubicBezTo>
                    <a:pt x="3355" y="79"/>
                    <a:pt x="0" y="1464"/>
                    <a:pt x="0" y="1464"/>
                  </a:cubicBezTo>
                  <a:lnTo>
                    <a:pt x="717" y="3824"/>
                  </a:lnTo>
                  <a:cubicBezTo>
                    <a:pt x="3697" y="2341"/>
                    <a:pt x="8972" y="914"/>
                    <a:pt x="8972" y="914"/>
                  </a:cubicBezTo>
                  <a:cubicBezTo>
                    <a:pt x="9148" y="1477"/>
                    <a:pt x="9988" y="1581"/>
                    <a:pt x="10162" y="1874"/>
                  </a:cubicBezTo>
                  <a:cubicBezTo>
                    <a:pt x="10255" y="2030"/>
                    <a:pt x="10386" y="2124"/>
                    <a:pt x="10474" y="2124"/>
                  </a:cubicBezTo>
                  <a:cubicBezTo>
                    <a:pt x="10553" y="2124"/>
                    <a:pt x="10598" y="2049"/>
                    <a:pt x="10552" y="1874"/>
                  </a:cubicBezTo>
                  <a:cubicBezTo>
                    <a:pt x="10456" y="1505"/>
                    <a:pt x="9772" y="739"/>
                    <a:pt x="9772" y="739"/>
                  </a:cubicBezTo>
                  <a:cubicBezTo>
                    <a:pt x="9914" y="714"/>
                    <a:pt x="10054" y="703"/>
                    <a:pt x="10192" y="703"/>
                  </a:cubicBezTo>
                  <a:cubicBezTo>
                    <a:pt x="10983" y="703"/>
                    <a:pt x="11680" y="1064"/>
                    <a:pt x="11946" y="1180"/>
                  </a:cubicBezTo>
                  <a:cubicBezTo>
                    <a:pt x="12020" y="1213"/>
                    <a:pt x="12087" y="1226"/>
                    <a:pt x="12145" y="1226"/>
                  </a:cubicBezTo>
                  <a:cubicBezTo>
                    <a:pt x="12330" y="1226"/>
                    <a:pt x="12415" y="1084"/>
                    <a:pt x="12296" y="963"/>
                  </a:cubicBezTo>
                  <a:cubicBezTo>
                    <a:pt x="11386" y="32"/>
                    <a:pt x="9182" y="1"/>
                    <a:pt x="8888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3"/>
            <p:cNvSpPr/>
            <p:nvPr/>
          </p:nvSpPr>
          <p:spPr>
            <a:xfrm>
              <a:off x="4699135" y="1467905"/>
              <a:ext cx="436963" cy="141953"/>
            </a:xfrm>
            <a:custGeom>
              <a:avLst/>
              <a:gdLst/>
              <a:ahLst/>
              <a:cxnLst/>
              <a:rect l="l" t="t" r="r" b="b"/>
              <a:pathLst>
                <a:path w="8973" h="2915" extrusionOk="0">
                  <a:moveTo>
                    <a:pt x="1765" y="0"/>
                  </a:moveTo>
                  <a:cubicBezTo>
                    <a:pt x="622" y="298"/>
                    <a:pt x="0" y="554"/>
                    <a:pt x="0" y="554"/>
                  </a:cubicBezTo>
                  <a:lnTo>
                    <a:pt x="717" y="2914"/>
                  </a:lnTo>
                  <a:cubicBezTo>
                    <a:pt x="3697" y="1432"/>
                    <a:pt x="8972" y="5"/>
                    <a:pt x="8972" y="5"/>
                  </a:cubicBezTo>
                  <a:lnTo>
                    <a:pt x="2231" y="1610"/>
                  </a:lnTo>
                  <a:cubicBezTo>
                    <a:pt x="2027" y="1031"/>
                    <a:pt x="1858" y="384"/>
                    <a:pt x="1765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3"/>
            <p:cNvSpPr/>
            <p:nvPr/>
          </p:nvSpPr>
          <p:spPr>
            <a:xfrm>
              <a:off x="3936618" y="2033584"/>
              <a:ext cx="820309" cy="769469"/>
            </a:xfrm>
            <a:custGeom>
              <a:avLst/>
              <a:gdLst/>
              <a:ahLst/>
              <a:cxnLst/>
              <a:rect l="l" t="t" r="r" b="b"/>
              <a:pathLst>
                <a:path w="16845" h="15801" extrusionOk="0">
                  <a:moveTo>
                    <a:pt x="13799" y="0"/>
                  </a:moveTo>
                  <a:lnTo>
                    <a:pt x="10072" y="7639"/>
                  </a:lnTo>
                  <a:lnTo>
                    <a:pt x="1141" y="9987"/>
                  </a:lnTo>
                  <a:cubicBezTo>
                    <a:pt x="1141" y="9987"/>
                    <a:pt x="624" y="9776"/>
                    <a:pt x="323" y="9776"/>
                  </a:cubicBezTo>
                  <a:cubicBezTo>
                    <a:pt x="228" y="9776"/>
                    <a:pt x="155" y="9797"/>
                    <a:pt x="126" y="9851"/>
                  </a:cubicBezTo>
                  <a:cubicBezTo>
                    <a:pt x="0" y="10072"/>
                    <a:pt x="820" y="15801"/>
                    <a:pt x="964" y="15801"/>
                  </a:cubicBezTo>
                  <a:cubicBezTo>
                    <a:pt x="966" y="15801"/>
                    <a:pt x="968" y="15800"/>
                    <a:pt x="970" y="15797"/>
                  </a:cubicBezTo>
                  <a:cubicBezTo>
                    <a:pt x="1336" y="15307"/>
                    <a:pt x="1647" y="11449"/>
                    <a:pt x="1647" y="11449"/>
                  </a:cubicBezTo>
                  <a:cubicBezTo>
                    <a:pt x="1647" y="11449"/>
                    <a:pt x="11479" y="10620"/>
                    <a:pt x="12971" y="10374"/>
                  </a:cubicBezTo>
                  <a:cubicBezTo>
                    <a:pt x="13902" y="10222"/>
                    <a:pt x="16844" y="2346"/>
                    <a:pt x="16844" y="2346"/>
                  </a:cubicBezTo>
                  <a:lnTo>
                    <a:pt x="13799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3"/>
            <p:cNvSpPr/>
            <p:nvPr/>
          </p:nvSpPr>
          <p:spPr>
            <a:xfrm>
              <a:off x="4171198" y="2033584"/>
              <a:ext cx="585782" cy="525349"/>
            </a:xfrm>
            <a:custGeom>
              <a:avLst/>
              <a:gdLst/>
              <a:ahLst/>
              <a:cxnLst/>
              <a:rect l="l" t="t" r="r" b="b"/>
              <a:pathLst>
                <a:path w="12029" h="10788" extrusionOk="0">
                  <a:moveTo>
                    <a:pt x="8982" y="0"/>
                  </a:moveTo>
                  <a:lnTo>
                    <a:pt x="5256" y="7639"/>
                  </a:lnTo>
                  <a:lnTo>
                    <a:pt x="0" y="9021"/>
                  </a:lnTo>
                  <a:cubicBezTo>
                    <a:pt x="1108" y="9405"/>
                    <a:pt x="2740" y="10019"/>
                    <a:pt x="4287" y="10788"/>
                  </a:cubicBezTo>
                  <a:cubicBezTo>
                    <a:pt x="6080" y="10619"/>
                    <a:pt x="7630" y="10461"/>
                    <a:pt x="8154" y="10374"/>
                  </a:cubicBezTo>
                  <a:cubicBezTo>
                    <a:pt x="9085" y="10222"/>
                    <a:pt x="12028" y="2346"/>
                    <a:pt x="12028" y="2346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3"/>
            <p:cNvSpPr/>
            <p:nvPr/>
          </p:nvSpPr>
          <p:spPr>
            <a:xfrm>
              <a:off x="4488321" y="1945684"/>
              <a:ext cx="253032" cy="355200"/>
            </a:xfrm>
            <a:custGeom>
              <a:avLst/>
              <a:gdLst/>
              <a:ahLst/>
              <a:cxnLst/>
              <a:rect l="l" t="t" r="r" b="b"/>
              <a:pathLst>
                <a:path w="5196" h="7294" extrusionOk="0">
                  <a:moveTo>
                    <a:pt x="5195" y="1"/>
                  </a:moveTo>
                  <a:lnTo>
                    <a:pt x="587" y="1237"/>
                  </a:lnTo>
                  <a:lnTo>
                    <a:pt x="1" y="6572"/>
                  </a:lnTo>
                  <a:lnTo>
                    <a:pt x="4370" y="7293"/>
                  </a:lnTo>
                  <a:lnTo>
                    <a:pt x="5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3"/>
            <p:cNvSpPr/>
            <p:nvPr/>
          </p:nvSpPr>
          <p:spPr>
            <a:xfrm>
              <a:off x="3876622" y="2010599"/>
              <a:ext cx="910741" cy="563771"/>
            </a:xfrm>
            <a:custGeom>
              <a:avLst/>
              <a:gdLst/>
              <a:ahLst/>
              <a:cxnLst/>
              <a:rect l="l" t="t" r="r" b="b"/>
              <a:pathLst>
                <a:path w="18702" h="11577" extrusionOk="0">
                  <a:moveTo>
                    <a:pt x="13903" y="1"/>
                  </a:moveTo>
                  <a:lnTo>
                    <a:pt x="13170" y="7616"/>
                  </a:lnTo>
                  <a:cubicBezTo>
                    <a:pt x="9246" y="6214"/>
                    <a:pt x="2181" y="5759"/>
                    <a:pt x="2181" y="5759"/>
                  </a:cubicBezTo>
                  <a:cubicBezTo>
                    <a:pt x="2181" y="5759"/>
                    <a:pt x="1619" y="5272"/>
                    <a:pt x="1353" y="5272"/>
                  </a:cubicBezTo>
                  <a:cubicBezTo>
                    <a:pt x="1316" y="5272"/>
                    <a:pt x="1285" y="5282"/>
                    <a:pt x="1262" y="5303"/>
                  </a:cubicBezTo>
                  <a:cubicBezTo>
                    <a:pt x="1072" y="5474"/>
                    <a:pt x="1" y="11208"/>
                    <a:pt x="148" y="11208"/>
                  </a:cubicBezTo>
                  <a:cubicBezTo>
                    <a:pt x="149" y="11208"/>
                    <a:pt x="151" y="11207"/>
                    <a:pt x="153" y="11206"/>
                  </a:cubicBezTo>
                  <a:cubicBezTo>
                    <a:pt x="657" y="10859"/>
                    <a:pt x="2191" y="7306"/>
                    <a:pt x="2191" y="7306"/>
                  </a:cubicBezTo>
                  <a:cubicBezTo>
                    <a:pt x="2191" y="7306"/>
                    <a:pt x="13447" y="11576"/>
                    <a:pt x="15471" y="11576"/>
                  </a:cubicBezTo>
                  <a:cubicBezTo>
                    <a:pt x="15618" y="11576"/>
                    <a:pt x="15717" y="11554"/>
                    <a:pt x="15758" y="11505"/>
                  </a:cubicBezTo>
                  <a:cubicBezTo>
                    <a:pt x="16379" y="10794"/>
                    <a:pt x="18701" y="2367"/>
                    <a:pt x="18701" y="2367"/>
                  </a:cubicBezTo>
                  <a:lnTo>
                    <a:pt x="13903" y="1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3"/>
            <p:cNvSpPr/>
            <p:nvPr/>
          </p:nvSpPr>
          <p:spPr>
            <a:xfrm>
              <a:off x="3982784" y="2010599"/>
              <a:ext cx="804531" cy="458487"/>
            </a:xfrm>
            <a:custGeom>
              <a:avLst/>
              <a:gdLst/>
              <a:ahLst/>
              <a:cxnLst/>
              <a:rect l="l" t="t" r="r" b="b"/>
              <a:pathLst>
                <a:path w="16521" h="9415" extrusionOk="0">
                  <a:moveTo>
                    <a:pt x="11882" y="6595"/>
                  </a:moveTo>
                  <a:lnTo>
                    <a:pt x="11931" y="9415"/>
                  </a:lnTo>
                  <a:cubicBezTo>
                    <a:pt x="11931" y="9415"/>
                    <a:pt x="6854" y="6463"/>
                    <a:pt x="1" y="5759"/>
                  </a:cubicBezTo>
                  <a:cubicBezTo>
                    <a:pt x="1" y="5759"/>
                    <a:pt x="7065" y="6214"/>
                    <a:pt x="10989" y="7616"/>
                  </a:cubicBezTo>
                  <a:lnTo>
                    <a:pt x="11723" y="1"/>
                  </a:lnTo>
                  <a:lnTo>
                    <a:pt x="16520" y="2367"/>
                  </a:lnTo>
                  <a:cubicBezTo>
                    <a:pt x="16520" y="2367"/>
                    <a:pt x="16005" y="4240"/>
                    <a:pt x="15393" y="6293"/>
                  </a:cubicBezTo>
                  <a:cubicBezTo>
                    <a:pt x="14596" y="5820"/>
                    <a:pt x="12634" y="6187"/>
                    <a:pt x="11882" y="6595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3"/>
            <p:cNvSpPr/>
            <p:nvPr/>
          </p:nvSpPr>
          <p:spPr>
            <a:xfrm>
              <a:off x="4521143" y="1940960"/>
              <a:ext cx="316290" cy="386512"/>
            </a:xfrm>
            <a:custGeom>
              <a:avLst/>
              <a:gdLst/>
              <a:ahLst/>
              <a:cxnLst/>
              <a:rect l="l" t="t" r="r" b="b"/>
              <a:pathLst>
                <a:path w="6495" h="7937" extrusionOk="0">
                  <a:moveTo>
                    <a:pt x="1" y="6932"/>
                  </a:moveTo>
                  <a:cubicBezTo>
                    <a:pt x="1" y="6932"/>
                    <a:pt x="2721" y="7893"/>
                    <a:pt x="5341" y="7936"/>
                  </a:cubicBezTo>
                  <a:cubicBezTo>
                    <a:pt x="5341" y="7936"/>
                    <a:pt x="6494" y="2930"/>
                    <a:pt x="5882" y="0"/>
                  </a:cubicBezTo>
                  <a:lnTo>
                    <a:pt x="372" y="394"/>
                  </a:lnTo>
                  <a:cubicBezTo>
                    <a:pt x="372" y="394"/>
                    <a:pt x="9" y="5416"/>
                    <a:pt x="1" y="69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3"/>
            <p:cNvSpPr/>
            <p:nvPr/>
          </p:nvSpPr>
          <p:spPr>
            <a:xfrm>
              <a:off x="4281207" y="1459578"/>
              <a:ext cx="530024" cy="572001"/>
            </a:xfrm>
            <a:custGeom>
              <a:avLst/>
              <a:gdLst/>
              <a:ahLst/>
              <a:cxnLst/>
              <a:rect l="l" t="t" r="r" b="b"/>
              <a:pathLst>
                <a:path w="10884" h="11746" extrusionOk="0">
                  <a:moveTo>
                    <a:pt x="134" y="3651"/>
                  </a:moveTo>
                  <a:cubicBezTo>
                    <a:pt x="134" y="3651"/>
                    <a:pt x="1" y="5251"/>
                    <a:pt x="235" y="6694"/>
                  </a:cubicBezTo>
                  <a:cubicBezTo>
                    <a:pt x="235" y="6694"/>
                    <a:pt x="1896" y="6401"/>
                    <a:pt x="3230" y="6557"/>
                  </a:cubicBezTo>
                  <a:cubicBezTo>
                    <a:pt x="3230" y="6557"/>
                    <a:pt x="5112" y="8702"/>
                    <a:pt x="5190" y="8800"/>
                  </a:cubicBezTo>
                  <a:cubicBezTo>
                    <a:pt x="5266" y="8898"/>
                    <a:pt x="4666" y="11746"/>
                    <a:pt x="4666" y="11746"/>
                  </a:cubicBezTo>
                  <a:cubicBezTo>
                    <a:pt x="4666" y="11746"/>
                    <a:pt x="7178" y="10420"/>
                    <a:pt x="10884" y="10342"/>
                  </a:cubicBezTo>
                  <a:cubicBezTo>
                    <a:pt x="10884" y="10342"/>
                    <a:pt x="10348" y="6615"/>
                    <a:pt x="9299" y="3397"/>
                  </a:cubicBezTo>
                  <a:lnTo>
                    <a:pt x="10416" y="2695"/>
                  </a:lnTo>
                  <a:cubicBezTo>
                    <a:pt x="10416" y="2695"/>
                    <a:pt x="9636" y="2085"/>
                    <a:pt x="9655" y="0"/>
                  </a:cubicBezTo>
                  <a:cubicBezTo>
                    <a:pt x="9655" y="0"/>
                    <a:pt x="6808" y="921"/>
                    <a:pt x="5032" y="1993"/>
                  </a:cubicBezTo>
                  <a:cubicBezTo>
                    <a:pt x="3258" y="3065"/>
                    <a:pt x="134" y="3651"/>
                    <a:pt x="134" y="36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3"/>
            <p:cNvSpPr/>
            <p:nvPr/>
          </p:nvSpPr>
          <p:spPr>
            <a:xfrm>
              <a:off x="4292018" y="1728490"/>
              <a:ext cx="304457" cy="303093"/>
            </a:xfrm>
            <a:custGeom>
              <a:avLst/>
              <a:gdLst/>
              <a:ahLst/>
              <a:cxnLst/>
              <a:rect l="l" t="t" r="r" b="b"/>
              <a:pathLst>
                <a:path w="6252" h="6224" extrusionOk="0">
                  <a:moveTo>
                    <a:pt x="3767" y="1"/>
                  </a:moveTo>
                  <a:lnTo>
                    <a:pt x="0" y="1085"/>
                  </a:lnTo>
                  <a:cubicBezTo>
                    <a:pt x="4" y="1114"/>
                    <a:pt x="8" y="1143"/>
                    <a:pt x="13" y="1172"/>
                  </a:cubicBezTo>
                  <a:cubicBezTo>
                    <a:pt x="13" y="1172"/>
                    <a:pt x="1050" y="989"/>
                    <a:pt x="2143" y="989"/>
                  </a:cubicBezTo>
                  <a:cubicBezTo>
                    <a:pt x="2433" y="989"/>
                    <a:pt x="2728" y="1002"/>
                    <a:pt x="3008" y="1035"/>
                  </a:cubicBezTo>
                  <a:cubicBezTo>
                    <a:pt x="3008" y="1035"/>
                    <a:pt x="4890" y="3180"/>
                    <a:pt x="4968" y="3278"/>
                  </a:cubicBezTo>
                  <a:cubicBezTo>
                    <a:pt x="5044" y="3376"/>
                    <a:pt x="4444" y="6224"/>
                    <a:pt x="4444" y="6224"/>
                  </a:cubicBezTo>
                  <a:cubicBezTo>
                    <a:pt x="4444" y="6224"/>
                    <a:pt x="4672" y="6102"/>
                    <a:pt x="5090" y="5934"/>
                  </a:cubicBezTo>
                  <a:cubicBezTo>
                    <a:pt x="5600" y="5094"/>
                    <a:pt x="6252" y="3866"/>
                    <a:pt x="6118" y="3258"/>
                  </a:cubicBezTo>
                  <a:cubicBezTo>
                    <a:pt x="5904" y="2284"/>
                    <a:pt x="3767" y="1"/>
                    <a:pt x="3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3"/>
            <p:cNvSpPr/>
            <p:nvPr/>
          </p:nvSpPr>
          <p:spPr>
            <a:xfrm>
              <a:off x="4705807" y="1625006"/>
              <a:ext cx="101973" cy="315998"/>
            </a:xfrm>
            <a:custGeom>
              <a:avLst/>
              <a:gdLst/>
              <a:ahLst/>
              <a:cxnLst/>
              <a:rect l="l" t="t" r="r" b="b"/>
              <a:pathLst>
                <a:path w="2094" h="6489" extrusionOk="0">
                  <a:moveTo>
                    <a:pt x="0" y="0"/>
                  </a:moveTo>
                  <a:lnTo>
                    <a:pt x="2094" y="6488"/>
                  </a:lnTo>
                  <a:cubicBezTo>
                    <a:pt x="1917" y="5400"/>
                    <a:pt x="1409" y="2543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3"/>
            <p:cNvSpPr/>
            <p:nvPr/>
          </p:nvSpPr>
          <p:spPr>
            <a:xfrm>
              <a:off x="4418098" y="1441462"/>
              <a:ext cx="165766" cy="179255"/>
            </a:xfrm>
            <a:custGeom>
              <a:avLst/>
              <a:gdLst/>
              <a:ahLst/>
              <a:cxnLst/>
              <a:rect l="l" t="t" r="r" b="b"/>
              <a:pathLst>
                <a:path w="3404" h="3681" extrusionOk="0">
                  <a:moveTo>
                    <a:pt x="0" y="1161"/>
                  </a:moveTo>
                  <a:lnTo>
                    <a:pt x="1147" y="3484"/>
                  </a:lnTo>
                  <a:cubicBezTo>
                    <a:pt x="1147" y="3484"/>
                    <a:pt x="2483" y="3681"/>
                    <a:pt x="3403" y="3067"/>
                  </a:cubicBezTo>
                  <a:lnTo>
                    <a:pt x="2538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3"/>
            <p:cNvSpPr/>
            <p:nvPr/>
          </p:nvSpPr>
          <p:spPr>
            <a:xfrm>
              <a:off x="4297229" y="1319327"/>
              <a:ext cx="297250" cy="198783"/>
            </a:xfrm>
            <a:custGeom>
              <a:avLst/>
              <a:gdLst/>
              <a:ahLst/>
              <a:cxnLst/>
              <a:rect l="l" t="t" r="r" b="b"/>
              <a:pathLst>
                <a:path w="6104" h="4082" extrusionOk="0">
                  <a:moveTo>
                    <a:pt x="2683" y="1"/>
                  </a:moveTo>
                  <a:cubicBezTo>
                    <a:pt x="2395" y="1"/>
                    <a:pt x="2098" y="34"/>
                    <a:pt x="1800" y="114"/>
                  </a:cubicBezTo>
                  <a:cubicBezTo>
                    <a:pt x="162" y="556"/>
                    <a:pt x="0" y="3697"/>
                    <a:pt x="3347" y="4082"/>
                  </a:cubicBezTo>
                  <a:cubicBezTo>
                    <a:pt x="3347" y="4082"/>
                    <a:pt x="4903" y="3965"/>
                    <a:pt x="6104" y="2872"/>
                  </a:cubicBezTo>
                  <a:cubicBezTo>
                    <a:pt x="6104" y="2872"/>
                    <a:pt x="5943" y="1591"/>
                    <a:pt x="5055" y="666"/>
                  </a:cubicBezTo>
                  <a:cubicBezTo>
                    <a:pt x="5055" y="666"/>
                    <a:pt x="3973" y="1"/>
                    <a:pt x="2683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3"/>
            <p:cNvSpPr/>
            <p:nvPr/>
          </p:nvSpPr>
          <p:spPr>
            <a:xfrm>
              <a:off x="4330733" y="1417600"/>
              <a:ext cx="263746" cy="100512"/>
            </a:xfrm>
            <a:custGeom>
              <a:avLst/>
              <a:gdLst/>
              <a:ahLst/>
              <a:cxnLst/>
              <a:rect l="l" t="t" r="r" b="b"/>
              <a:pathLst>
                <a:path w="5416" h="2064" extrusionOk="0">
                  <a:moveTo>
                    <a:pt x="0" y="1"/>
                  </a:moveTo>
                  <a:cubicBezTo>
                    <a:pt x="132" y="923"/>
                    <a:pt x="922" y="1864"/>
                    <a:pt x="2659" y="2064"/>
                  </a:cubicBezTo>
                  <a:cubicBezTo>
                    <a:pt x="2659" y="2064"/>
                    <a:pt x="4215" y="1947"/>
                    <a:pt x="5416" y="854"/>
                  </a:cubicBezTo>
                  <a:cubicBezTo>
                    <a:pt x="5416" y="854"/>
                    <a:pt x="2131" y="871"/>
                    <a:pt x="0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3"/>
            <p:cNvSpPr/>
            <p:nvPr/>
          </p:nvSpPr>
          <p:spPr>
            <a:xfrm>
              <a:off x="4287051" y="1272625"/>
              <a:ext cx="205406" cy="274264"/>
            </a:xfrm>
            <a:custGeom>
              <a:avLst/>
              <a:gdLst/>
              <a:ahLst/>
              <a:cxnLst/>
              <a:rect l="l" t="t" r="r" b="b"/>
              <a:pathLst>
                <a:path w="4218" h="5632" extrusionOk="0">
                  <a:moveTo>
                    <a:pt x="3643" y="5046"/>
                  </a:moveTo>
                  <a:cubicBezTo>
                    <a:pt x="3643" y="5046"/>
                    <a:pt x="622" y="5632"/>
                    <a:pt x="82" y="3230"/>
                  </a:cubicBezTo>
                  <a:cubicBezTo>
                    <a:pt x="1" y="2867"/>
                    <a:pt x="662" y="2578"/>
                    <a:pt x="662" y="2578"/>
                  </a:cubicBezTo>
                  <a:cubicBezTo>
                    <a:pt x="662" y="2578"/>
                    <a:pt x="90" y="1689"/>
                    <a:pt x="775" y="1029"/>
                  </a:cubicBezTo>
                  <a:cubicBezTo>
                    <a:pt x="1458" y="369"/>
                    <a:pt x="4217" y="1"/>
                    <a:pt x="4217" y="1"/>
                  </a:cubicBezTo>
                  <a:cubicBezTo>
                    <a:pt x="4217" y="1"/>
                    <a:pt x="3517" y="2192"/>
                    <a:pt x="1717" y="3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3"/>
            <p:cNvSpPr/>
            <p:nvPr/>
          </p:nvSpPr>
          <p:spPr>
            <a:xfrm>
              <a:off x="4343687" y="1272625"/>
              <a:ext cx="148771" cy="248796"/>
            </a:xfrm>
            <a:custGeom>
              <a:avLst/>
              <a:gdLst/>
              <a:ahLst/>
              <a:cxnLst/>
              <a:rect l="l" t="t" r="r" b="b"/>
              <a:pathLst>
                <a:path w="3055" h="5109" extrusionOk="0">
                  <a:moveTo>
                    <a:pt x="3054" y="1"/>
                  </a:moveTo>
                  <a:cubicBezTo>
                    <a:pt x="2018" y="2280"/>
                    <a:pt x="1" y="2994"/>
                    <a:pt x="1" y="2994"/>
                  </a:cubicBezTo>
                  <a:lnTo>
                    <a:pt x="1687" y="5108"/>
                  </a:lnTo>
                  <a:cubicBezTo>
                    <a:pt x="1695" y="5108"/>
                    <a:pt x="1703" y="5108"/>
                    <a:pt x="1711" y="5108"/>
                  </a:cubicBezTo>
                  <a:cubicBezTo>
                    <a:pt x="2160" y="5108"/>
                    <a:pt x="2480" y="5046"/>
                    <a:pt x="2480" y="5046"/>
                  </a:cubicBezTo>
                  <a:lnTo>
                    <a:pt x="554" y="3213"/>
                  </a:lnTo>
                  <a:cubicBezTo>
                    <a:pt x="2355" y="2192"/>
                    <a:pt x="3054" y="1"/>
                    <a:pt x="3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3"/>
            <p:cNvSpPr/>
            <p:nvPr/>
          </p:nvSpPr>
          <p:spPr>
            <a:xfrm>
              <a:off x="4395843" y="1459870"/>
              <a:ext cx="81812" cy="71683"/>
            </a:xfrm>
            <a:custGeom>
              <a:avLst/>
              <a:gdLst/>
              <a:ahLst/>
              <a:cxnLst/>
              <a:rect l="l" t="t" r="r" b="b"/>
              <a:pathLst>
                <a:path w="1680" h="1472" extrusionOk="0">
                  <a:moveTo>
                    <a:pt x="842" y="1"/>
                  </a:moveTo>
                  <a:cubicBezTo>
                    <a:pt x="582" y="1"/>
                    <a:pt x="331" y="139"/>
                    <a:pt x="196" y="383"/>
                  </a:cubicBezTo>
                  <a:cubicBezTo>
                    <a:pt x="1" y="738"/>
                    <a:pt x="131" y="1185"/>
                    <a:pt x="487" y="1381"/>
                  </a:cubicBezTo>
                  <a:cubicBezTo>
                    <a:pt x="600" y="1442"/>
                    <a:pt x="721" y="1471"/>
                    <a:pt x="840" y="1471"/>
                  </a:cubicBezTo>
                  <a:cubicBezTo>
                    <a:pt x="1100" y="1471"/>
                    <a:pt x="1352" y="1333"/>
                    <a:pt x="1485" y="1090"/>
                  </a:cubicBezTo>
                  <a:cubicBezTo>
                    <a:pt x="1680" y="733"/>
                    <a:pt x="1550" y="286"/>
                    <a:pt x="1194" y="91"/>
                  </a:cubicBezTo>
                  <a:cubicBezTo>
                    <a:pt x="1082" y="30"/>
                    <a:pt x="961" y="1"/>
                    <a:pt x="84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3"/>
            <p:cNvSpPr/>
            <p:nvPr/>
          </p:nvSpPr>
          <p:spPr>
            <a:xfrm>
              <a:off x="5038270" y="2055109"/>
              <a:ext cx="639447" cy="254250"/>
            </a:xfrm>
            <a:custGeom>
              <a:avLst/>
              <a:gdLst/>
              <a:ahLst/>
              <a:cxnLst/>
              <a:rect l="l" t="t" r="r" b="b"/>
              <a:pathLst>
                <a:path w="13131" h="5221" extrusionOk="0">
                  <a:moveTo>
                    <a:pt x="9602" y="0"/>
                  </a:moveTo>
                  <a:cubicBezTo>
                    <a:pt x="8538" y="0"/>
                    <a:pt x="7594" y="18"/>
                    <a:pt x="7383" y="79"/>
                  </a:cubicBezTo>
                  <a:cubicBezTo>
                    <a:pt x="6850" y="233"/>
                    <a:pt x="3391" y="2376"/>
                    <a:pt x="3391" y="2376"/>
                  </a:cubicBezTo>
                  <a:cubicBezTo>
                    <a:pt x="3391" y="2376"/>
                    <a:pt x="3315" y="2372"/>
                    <a:pt x="3177" y="2372"/>
                  </a:cubicBezTo>
                  <a:cubicBezTo>
                    <a:pt x="2968" y="2372"/>
                    <a:pt x="2617" y="2381"/>
                    <a:pt x="2177" y="2430"/>
                  </a:cubicBezTo>
                  <a:cubicBezTo>
                    <a:pt x="1850" y="2404"/>
                    <a:pt x="1584" y="2393"/>
                    <a:pt x="1369" y="2393"/>
                  </a:cubicBezTo>
                  <a:cubicBezTo>
                    <a:pt x="376" y="2393"/>
                    <a:pt x="450" y="2626"/>
                    <a:pt x="567" y="2663"/>
                  </a:cubicBezTo>
                  <a:cubicBezTo>
                    <a:pt x="673" y="2697"/>
                    <a:pt x="1830" y="2854"/>
                    <a:pt x="1830" y="2854"/>
                  </a:cubicBezTo>
                  <a:cubicBezTo>
                    <a:pt x="1830" y="2854"/>
                    <a:pt x="860" y="2965"/>
                    <a:pt x="452" y="2990"/>
                  </a:cubicBezTo>
                  <a:cubicBezTo>
                    <a:pt x="65" y="3014"/>
                    <a:pt x="0" y="3248"/>
                    <a:pt x="339" y="3316"/>
                  </a:cubicBezTo>
                  <a:cubicBezTo>
                    <a:pt x="533" y="3355"/>
                    <a:pt x="1734" y="3447"/>
                    <a:pt x="1734" y="3447"/>
                  </a:cubicBezTo>
                  <a:cubicBezTo>
                    <a:pt x="436" y="3531"/>
                    <a:pt x="63" y="3767"/>
                    <a:pt x="147" y="3933"/>
                  </a:cubicBezTo>
                  <a:cubicBezTo>
                    <a:pt x="170" y="3979"/>
                    <a:pt x="303" y="3995"/>
                    <a:pt x="484" y="3995"/>
                  </a:cubicBezTo>
                  <a:cubicBezTo>
                    <a:pt x="958" y="3995"/>
                    <a:pt x="1760" y="3882"/>
                    <a:pt x="1760" y="3882"/>
                  </a:cubicBezTo>
                  <a:lnTo>
                    <a:pt x="1760" y="3882"/>
                  </a:lnTo>
                  <a:cubicBezTo>
                    <a:pt x="542" y="4292"/>
                    <a:pt x="384" y="4674"/>
                    <a:pt x="750" y="4674"/>
                  </a:cubicBezTo>
                  <a:cubicBezTo>
                    <a:pt x="833" y="4674"/>
                    <a:pt x="945" y="4654"/>
                    <a:pt x="1077" y="4610"/>
                  </a:cubicBezTo>
                  <a:cubicBezTo>
                    <a:pt x="2604" y="4100"/>
                    <a:pt x="3030" y="4079"/>
                    <a:pt x="3091" y="4079"/>
                  </a:cubicBezTo>
                  <a:cubicBezTo>
                    <a:pt x="3097" y="4079"/>
                    <a:pt x="3099" y="4079"/>
                    <a:pt x="3099" y="4079"/>
                  </a:cubicBezTo>
                  <a:cubicBezTo>
                    <a:pt x="2935" y="4720"/>
                    <a:pt x="2518" y="5029"/>
                    <a:pt x="2730" y="5192"/>
                  </a:cubicBezTo>
                  <a:cubicBezTo>
                    <a:pt x="2755" y="5211"/>
                    <a:pt x="2783" y="5220"/>
                    <a:pt x="2812" y="5220"/>
                  </a:cubicBezTo>
                  <a:cubicBezTo>
                    <a:pt x="2958" y="5220"/>
                    <a:pt x="3152" y="4991"/>
                    <a:pt x="3354" y="4708"/>
                  </a:cubicBezTo>
                  <a:cubicBezTo>
                    <a:pt x="3728" y="4181"/>
                    <a:pt x="3812" y="3418"/>
                    <a:pt x="3812" y="3418"/>
                  </a:cubicBezTo>
                  <a:cubicBezTo>
                    <a:pt x="3812" y="3418"/>
                    <a:pt x="7078" y="2164"/>
                    <a:pt x="7599" y="2066"/>
                  </a:cubicBezTo>
                  <a:cubicBezTo>
                    <a:pt x="7773" y="2034"/>
                    <a:pt x="8384" y="2023"/>
                    <a:pt x="9121" y="2023"/>
                  </a:cubicBezTo>
                  <a:cubicBezTo>
                    <a:pt x="10597" y="2023"/>
                    <a:pt x="12578" y="2066"/>
                    <a:pt x="12578" y="2066"/>
                  </a:cubicBezTo>
                  <a:lnTo>
                    <a:pt x="13131" y="43"/>
                  </a:lnTo>
                  <a:cubicBezTo>
                    <a:pt x="13131" y="43"/>
                    <a:pt x="11227" y="0"/>
                    <a:pt x="960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5223859" y="2054622"/>
              <a:ext cx="453861" cy="166935"/>
            </a:xfrm>
            <a:custGeom>
              <a:avLst/>
              <a:gdLst/>
              <a:ahLst/>
              <a:cxnLst/>
              <a:rect l="l" t="t" r="r" b="b"/>
              <a:pathLst>
                <a:path w="9320" h="3428" extrusionOk="0">
                  <a:moveTo>
                    <a:pt x="5248" y="12"/>
                  </a:moveTo>
                  <a:cubicBezTo>
                    <a:pt x="6955" y="0"/>
                    <a:pt x="9320" y="53"/>
                    <a:pt x="9320" y="53"/>
                  </a:cubicBezTo>
                  <a:lnTo>
                    <a:pt x="8767" y="2076"/>
                  </a:lnTo>
                  <a:cubicBezTo>
                    <a:pt x="8767" y="2076"/>
                    <a:pt x="4309" y="1979"/>
                    <a:pt x="3788" y="2076"/>
                  </a:cubicBezTo>
                  <a:cubicBezTo>
                    <a:pt x="3267" y="2174"/>
                    <a:pt x="1" y="3428"/>
                    <a:pt x="1" y="3428"/>
                  </a:cubicBezTo>
                  <a:cubicBezTo>
                    <a:pt x="2322" y="2212"/>
                    <a:pt x="4000" y="1545"/>
                    <a:pt x="4463" y="1237"/>
                  </a:cubicBezTo>
                  <a:cubicBezTo>
                    <a:pt x="4764" y="1035"/>
                    <a:pt x="5070" y="419"/>
                    <a:pt x="5248" y="12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>
              <a:off x="5893411" y="2196285"/>
              <a:ext cx="264476" cy="182323"/>
            </a:xfrm>
            <a:custGeom>
              <a:avLst/>
              <a:gdLst/>
              <a:ahLst/>
              <a:cxnLst/>
              <a:rect l="l" t="t" r="r" b="b"/>
              <a:pathLst>
                <a:path w="5431" h="3744" extrusionOk="0">
                  <a:moveTo>
                    <a:pt x="2342" y="1"/>
                  </a:moveTo>
                  <a:cubicBezTo>
                    <a:pt x="2342" y="1"/>
                    <a:pt x="5295" y="1791"/>
                    <a:pt x="5363" y="2767"/>
                  </a:cubicBezTo>
                  <a:cubicBezTo>
                    <a:pt x="5430" y="3743"/>
                    <a:pt x="1001" y="1759"/>
                    <a:pt x="1001" y="1759"/>
                  </a:cubicBezTo>
                  <a:lnTo>
                    <a:pt x="1" y="457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5430340" y="2028909"/>
              <a:ext cx="607891" cy="414659"/>
            </a:xfrm>
            <a:custGeom>
              <a:avLst/>
              <a:gdLst/>
              <a:ahLst/>
              <a:cxnLst/>
              <a:rect l="l" t="t" r="r" b="b"/>
              <a:pathLst>
                <a:path w="12483" h="8515" extrusionOk="0">
                  <a:moveTo>
                    <a:pt x="7650" y="7376"/>
                  </a:moveTo>
                  <a:lnTo>
                    <a:pt x="9652" y="4935"/>
                  </a:lnTo>
                  <a:lnTo>
                    <a:pt x="10510" y="5196"/>
                  </a:lnTo>
                  <a:lnTo>
                    <a:pt x="12483" y="3666"/>
                  </a:lnTo>
                  <a:cubicBezTo>
                    <a:pt x="12483" y="3666"/>
                    <a:pt x="9600" y="616"/>
                    <a:pt x="6512" y="290"/>
                  </a:cubicBezTo>
                  <a:cubicBezTo>
                    <a:pt x="3778" y="1"/>
                    <a:pt x="1793" y="290"/>
                    <a:pt x="1793" y="290"/>
                  </a:cubicBezTo>
                  <a:lnTo>
                    <a:pt x="1435" y="3145"/>
                  </a:lnTo>
                  <a:lnTo>
                    <a:pt x="4072" y="2909"/>
                  </a:lnTo>
                  <a:cubicBezTo>
                    <a:pt x="4072" y="2909"/>
                    <a:pt x="876" y="5683"/>
                    <a:pt x="1" y="8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5799862" y="2183672"/>
              <a:ext cx="187096" cy="204870"/>
            </a:xfrm>
            <a:custGeom>
              <a:avLst/>
              <a:gdLst/>
              <a:ahLst/>
              <a:cxnLst/>
              <a:rect l="l" t="t" r="r" b="b"/>
              <a:pathLst>
                <a:path w="3842" h="4207" extrusionOk="0">
                  <a:moveTo>
                    <a:pt x="2089" y="0"/>
                  </a:moveTo>
                  <a:cubicBezTo>
                    <a:pt x="2089" y="0"/>
                    <a:pt x="870" y="1425"/>
                    <a:pt x="1" y="4206"/>
                  </a:cubicBezTo>
                  <a:lnTo>
                    <a:pt x="62" y="4198"/>
                  </a:lnTo>
                  <a:lnTo>
                    <a:pt x="2064" y="1757"/>
                  </a:lnTo>
                  <a:lnTo>
                    <a:pt x="2922" y="2018"/>
                  </a:lnTo>
                  <a:lnTo>
                    <a:pt x="3841" y="130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5430340" y="2170573"/>
              <a:ext cx="247383" cy="272998"/>
            </a:xfrm>
            <a:custGeom>
              <a:avLst/>
              <a:gdLst/>
              <a:ahLst/>
              <a:cxnLst/>
              <a:rect l="l" t="t" r="r" b="b"/>
              <a:pathLst>
                <a:path w="5080" h="5606" extrusionOk="0">
                  <a:moveTo>
                    <a:pt x="4072" y="0"/>
                  </a:moveTo>
                  <a:cubicBezTo>
                    <a:pt x="4072" y="0"/>
                    <a:pt x="876" y="2774"/>
                    <a:pt x="1" y="5606"/>
                  </a:cubicBezTo>
                  <a:lnTo>
                    <a:pt x="1016" y="5454"/>
                  </a:lnTo>
                  <a:cubicBezTo>
                    <a:pt x="2550" y="2495"/>
                    <a:pt x="5080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5763436" y="2178121"/>
              <a:ext cx="435015" cy="190164"/>
            </a:xfrm>
            <a:custGeom>
              <a:avLst/>
              <a:gdLst/>
              <a:ahLst/>
              <a:cxnLst/>
              <a:rect l="l" t="t" r="r" b="b"/>
              <a:pathLst>
                <a:path w="8933" h="3905" extrusionOk="0">
                  <a:moveTo>
                    <a:pt x="1674" y="1"/>
                  </a:moveTo>
                  <a:cubicBezTo>
                    <a:pt x="1630" y="1"/>
                    <a:pt x="1582" y="4"/>
                    <a:pt x="1529" y="12"/>
                  </a:cubicBezTo>
                  <a:cubicBezTo>
                    <a:pt x="394" y="175"/>
                    <a:pt x="0" y="207"/>
                    <a:pt x="1" y="318"/>
                  </a:cubicBezTo>
                  <a:cubicBezTo>
                    <a:pt x="3" y="490"/>
                    <a:pt x="538" y="512"/>
                    <a:pt x="538" y="512"/>
                  </a:cubicBezTo>
                  <a:cubicBezTo>
                    <a:pt x="561" y="669"/>
                    <a:pt x="815" y="697"/>
                    <a:pt x="994" y="697"/>
                  </a:cubicBezTo>
                  <a:cubicBezTo>
                    <a:pt x="1095" y="697"/>
                    <a:pt x="1173" y="688"/>
                    <a:pt x="1173" y="688"/>
                  </a:cubicBezTo>
                  <a:lnTo>
                    <a:pt x="1210" y="1513"/>
                  </a:lnTo>
                  <a:cubicBezTo>
                    <a:pt x="1210" y="1513"/>
                    <a:pt x="721" y="879"/>
                    <a:pt x="502" y="732"/>
                  </a:cubicBezTo>
                  <a:cubicBezTo>
                    <a:pt x="456" y="702"/>
                    <a:pt x="408" y="688"/>
                    <a:pt x="363" y="688"/>
                  </a:cubicBezTo>
                  <a:cubicBezTo>
                    <a:pt x="192" y="688"/>
                    <a:pt x="64" y="886"/>
                    <a:pt x="257" y="1098"/>
                  </a:cubicBezTo>
                  <a:cubicBezTo>
                    <a:pt x="502" y="1367"/>
                    <a:pt x="867" y="2233"/>
                    <a:pt x="1319" y="2587"/>
                  </a:cubicBezTo>
                  <a:cubicBezTo>
                    <a:pt x="1508" y="2735"/>
                    <a:pt x="1743" y="2778"/>
                    <a:pt x="1953" y="2778"/>
                  </a:cubicBezTo>
                  <a:cubicBezTo>
                    <a:pt x="2246" y="2778"/>
                    <a:pt x="2490" y="2694"/>
                    <a:pt x="2490" y="2694"/>
                  </a:cubicBezTo>
                  <a:cubicBezTo>
                    <a:pt x="2490" y="2694"/>
                    <a:pt x="5587" y="3904"/>
                    <a:pt x="7163" y="3904"/>
                  </a:cubicBezTo>
                  <a:cubicBezTo>
                    <a:pt x="7379" y="3904"/>
                    <a:pt x="7566" y="3882"/>
                    <a:pt x="7713" y="3830"/>
                  </a:cubicBezTo>
                  <a:cubicBezTo>
                    <a:pt x="8933" y="3402"/>
                    <a:pt x="8372" y="1830"/>
                    <a:pt x="7103" y="1745"/>
                  </a:cubicBezTo>
                  <a:cubicBezTo>
                    <a:pt x="6680" y="1716"/>
                    <a:pt x="6054" y="1707"/>
                    <a:pt x="5406" y="1707"/>
                  </a:cubicBezTo>
                  <a:cubicBezTo>
                    <a:pt x="4112" y="1707"/>
                    <a:pt x="2735" y="1745"/>
                    <a:pt x="2735" y="1745"/>
                  </a:cubicBezTo>
                  <a:cubicBezTo>
                    <a:pt x="2735" y="1745"/>
                    <a:pt x="2649" y="719"/>
                    <a:pt x="2590" y="441"/>
                  </a:cubicBezTo>
                  <a:cubicBezTo>
                    <a:pt x="2546" y="230"/>
                    <a:pt x="2285" y="204"/>
                    <a:pt x="2160" y="204"/>
                  </a:cubicBezTo>
                  <a:cubicBezTo>
                    <a:pt x="2120" y="204"/>
                    <a:pt x="2093" y="207"/>
                    <a:pt x="2093" y="207"/>
                  </a:cubicBezTo>
                  <a:cubicBezTo>
                    <a:pt x="2093" y="207"/>
                    <a:pt x="2019" y="1"/>
                    <a:pt x="1674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>
              <a:off x="5820072" y="2208265"/>
              <a:ext cx="51668" cy="74264"/>
            </a:xfrm>
            <a:custGeom>
              <a:avLst/>
              <a:gdLst/>
              <a:ahLst/>
              <a:cxnLst/>
              <a:rect l="l" t="t" r="r" b="b"/>
              <a:pathLst>
                <a:path w="1061" h="1525" extrusionOk="0">
                  <a:moveTo>
                    <a:pt x="1061" y="0"/>
                  </a:moveTo>
                  <a:lnTo>
                    <a:pt x="965" y="830"/>
                  </a:lnTo>
                  <a:cubicBezTo>
                    <a:pt x="965" y="830"/>
                    <a:pt x="538" y="981"/>
                    <a:pt x="366" y="1524"/>
                  </a:cubicBezTo>
                  <a:lnTo>
                    <a:pt x="0" y="835"/>
                  </a:lnTo>
                  <a:cubicBezTo>
                    <a:pt x="29" y="871"/>
                    <a:pt x="47" y="894"/>
                    <a:pt x="47" y="894"/>
                  </a:cubicBezTo>
                  <a:lnTo>
                    <a:pt x="11" y="91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>
              <a:off x="5820413" y="2206220"/>
              <a:ext cx="51327" cy="6428"/>
            </a:xfrm>
            <a:custGeom>
              <a:avLst/>
              <a:gdLst/>
              <a:ahLst/>
              <a:cxnLst/>
              <a:rect l="l" t="t" r="r" b="b"/>
              <a:pathLst>
                <a:path w="1054" h="132" extrusionOk="0">
                  <a:moveTo>
                    <a:pt x="5" y="132"/>
                  </a:moveTo>
                  <a:lnTo>
                    <a:pt x="1054" y="42"/>
                  </a:lnTo>
                  <a:lnTo>
                    <a:pt x="105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>
              <a:off x="5789392" y="2187227"/>
              <a:ext cx="76260" cy="16898"/>
            </a:xfrm>
            <a:custGeom>
              <a:avLst/>
              <a:gdLst/>
              <a:ahLst/>
              <a:cxnLst/>
              <a:rect l="l" t="t" r="r" b="b"/>
              <a:pathLst>
                <a:path w="1566" h="347" extrusionOk="0">
                  <a:moveTo>
                    <a:pt x="9" y="346"/>
                  </a:moveTo>
                  <a:lnTo>
                    <a:pt x="1565" y="41"/>
                  </a:lnTo>
                  <a:lnTo>
                    <a:pt x="1557" y="0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2A1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>
              <a:off x="5814179" y="2013910"/>
              <a:ext cx="112491" cy="141856"/>
            </a:xfrm>
            <a:custGeom>
              <a:avLst/>
              <a:gdLst/>
              <a:ahLst/>
              <a:cxnLst/>
              <a:rect l="l" t="t" r="r" b="b"/>
              <a:pathLst>
                <a:path w="2310" h="2913" extrusionOk="0">
                  <a:moveTo>
                    <a:pt x="991" y="0"/>
                  </a:moveTo>
                  <a:lnTo>
                    <a:pt x="0" y="1742"/>
                  </a:lnTo>
                  <a:lnTo>
                    <a:pt x="1120" y="2912"/>
                  </a:lnTo>
                  <a:lnTo>
                    <a:pt x="2310" y="1481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>
              <a:off x="5837749" y="2013862"/>
              <a:ext cx="88922" cy="116241"/>
            </a:xfrm>
            <a:custGeom>
              <a:avLst/>
              <a:gdLst/>
              <a:ahLst/>
              <a:cxnLst/>
              <a:rect l="l" t="t" r="r" b="b"/>
              <a:pathLst>
                <a:path w="1826" h="2387" extrusionOk="0">
                  <a:moveTo>
                    <a:pt x="0" y="891"/>
                  </a:moveTo>
                  <a:lnTo>
                    <a:pt x="507" y="0"/>
                  </a:lnTo>
                  <a:lnTo>
                    <a:pt x="1826" y="1482"/>
                  </a:lnTo>
                  <a:lnTo>
                    <a:pt x="1074" y="2387"/>
                  </a:lnTo>
                  <a:cubicBezTo>
                    <a:pt x="454" y="1901"/>
                    <a:pt x="149" y="1341"/>
                    <a:pt x="0" y="89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>
              <a:off x="5827766" y="1879357"/>
              <a:ext cx="227710" cy="269151"/>
            </a:xfrm>
            <a:custGeom>
              <a:avLst/>
              <a:gdLst/>
              <a:ahLst/>
              <a:cxnLst/>
              <a:rect l="l" t="t" r="r" b="b"/>
              <a:pathLst>
                <a:path w="4676" h="5527" extrusionOk="0">
                  <a:moveTo>
                    <a:pt x="2461" y="0"/>
                  </a:moveTo>
                  <a:cubicBezTo>
                    <a:pt x="1300" y="0"/>
                    <a:pt x="1" y="1147"/>
                    <a:pt x="588" y="3419"/>
                  </a:cubicBezTo>
                  <a:cubicBezTo>
                    <a:pt x="588" y="3419"/>
                    <a:pt x="1246" y="4808"/>
                    <a:pt x="2677" y="5526"/>
                  </a:cubicBezTo>
                  <a:cubicBezTo>
                    <a:pt x="2677" y="5526"/>
                    <a:pt x="3797" y="4925"/>
                    <a:pt x="4332" y="3780"/>
                  </a:cubicBezTo>
                  <a:cubicBezTo>
                    <a:pt x="4332" y="3780"/>
                    <a:pt x="4676" y="1942"/>
                    <a:pt x="3689" y="592"/>
                  </a:cubicBezTo>
                  <a:cubicBezTo>
                    <a:pt x="3399" y="197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>
              <a:off x="5835412" y="1891288"/>
              <a:ext cx="122718" cy="257220"/>
            </a:xfrm>
            <a:custGeom>
              <a:avLst/>
              <a:gdLst/>
              <a:ahLst/>
              <a:cxnLst/>
              <a:rect l="l" t="t" r="r" b="b"/>
              <a:pathLst>
                <a:path w="2520" h="5282" extrusionOk="0">
                  <a:moveTo>
                    <a:pt x="1387" y="0"/>
                  </a:moveTo>
                  <a:cubicBezTo>
                    <a:pt x="586" y="446"/>
                    <a:pt x="1" y="1506"/>
                    <a:pt x="431" y="3174"/>
                  </a:cubicBezTo>
                  <a:cubicBezTo>
                    <a:pt x="431" y="3174"/>
                    <a:pt x="1089" y="4563"/>
                    <a:pt x="2520" y="5281"/>
                  </a:cubicBezTo>
                  <a:cubicBezTo>
                    <a:pt x="2520" y="5281"/>
                    <a:pt x="1341" y="2266"/>
                    <a:pt x="1387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>
              <a:off x="5664286" y="1766426"/>
              <a:ext cx="260970" cy="201413"/>
            </a:xfrm>
            <a:custGeom>
              <a:avLst/>
              <a:gdLst/>
              <a:ahLst/>
              <a:cxnLst/>
              <a:rect l="l" t="t" r="r" b="b"/>
              <a:pathLst>
                <a:path w="5359" h="4136" extrusionOk="0">
                  <a:moveTo>
                    <a:pt x="5083" y="1874"/>
                  </a:moveTo>
                  <a:cubicBezTo>
                    <a:pt x="5083" y="1874"/>
                    <a:pt x="5359" y="302"/>
                    <a:pt x="3800" y="151"/>
                  </a:cubicBezTo>
                  <a:cubicBezTo>
                    <a:pt x="2240" y="1"/>
                    <a:pt x="0" y="2564"/>
                    <a:pt x="0" y="2564"/>
                  </a:cubicBezTo>
                  <a:cubicBezTo>
                    <a:pt x="0" y="2564"/>
                    <a:pt x="151" y="3662"/>
                    <a:pt x="2197" y="4136"/>
                  </a:cubicBezTo>
                  <a:cubicBezTo>
                    <a:pt x="2197" y="4136"/>
                    <a:pt x="3422" y="2155"/>
                    <a:pt x="3800" y="1745"/>
                  </a:cubicBezTo>
                  <a:cubicBezTo>
                    <a:pt x="4178" y="1336"/>
                    <a:pt x="4595" y="2319"/>
                    <a:pt x="4595" y="2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3"/>
            <p:cNvSpPr/>
            <p:nvPr/>
          </p:nvSpPr>
          <p:spPr>
            <a:xfrm>
              <a:off x="5733827" y="1816049"/>
              <a:ext cx="166107" cy="151790"/>
            </a:xfrm>
            <a:custGeom>
              <a:avLst/>
              <a:gdLst/>
              <a:ahLst/>
              <a:cxnLst/>
              <a:rect l="l" t="t" r="r" b="b"/>
              <a:pathLst>
                <a:path w="3411" h="3117" extrusionOk="0">
                  <a:moveTo>
                    <a:pt x="2521" y="0"/>
                  </a:moveTo>
                  <a:cubicBezTo>
                    <a:pt x="2474" y="0"/>
                    <a:pt x="2425" y="5"/>
                    <a:pt x="2374" y="16"/>
                  </a:cubicBezTo>
                  <a:cubicBezTo>
                    <a:pt x="1735" y="145"/>
                    <a:pt x="652" y="1792"/>
                    <a:pt x="0" y="2880"/>
                  </a:cubicBezTo>
                  <a:cubicBezTo>
                    <a:pt x="222" y="2968"/>
                    <a:pt x="475" y="3048"/>
                    <a:pt x="769" y="3117"/>
                  </a:cubicBezTo>
                  <a:cubicBezTo>
                    <a:pt x="769" y="3117"/>
                    <a:pt x="1994" y="1136"/>
                    <a:pt x="2372" y="726"/>
                  </a:cubicBezTo>
                  <a:cubicBezTo>
                    <a:pt x="2437" y="655"/>
                    <a:pt x="2503" y="626"/>
                    <a:pt x="2568" y="626"/>
                  </a:cubicBezTo>
                  <a:cubicBezTo>
                    <a:pt x="2881" y="626"/>
                    <a:pt x="3167" y="1300"/>
                    <a:pt x="3167" y="1300"/>
                  </a:cubicBezTo>
                  <a:lnTo>
                    <a:pt x="3410" y="1079"/>
                  </a:lnTo>
                  <a:cubicBezTo>
                    <a:pt x="3298" y="624"/>
                    <a:pt x="3047" y="0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3"/>
            <p:cNvSpPr/>
            <p:nvPr/>
          </p:nvSpPr>
          <p:spPr>
            <a:xfrm>
              <a:off x="5779360" y="1832947"/>
              <a:ext cx="314099" cy="216947"/>
            </a:xfrm>
            <a:custGeom>
              <a:avLst/>
              <a:gdLst/>
              <a:ahLst/>
              <a:cxnLst/>
              <a:rect l="l" t="t" r="r" b="b"/>
              <a:pathLst>
                <a:path w="6450" h="4455" extrusionOk="0">
                  <a:moveTo>
                    <a:pt x="1609" y="4455"/>
                  </a:moveTo>
                  <a:cubicBezTo>
                    <a:pt x="1609" y="4455"/>
                    <a:pt x="0" y="1884"/>
                    <a:pt x="2017" y="538"/>
                  </a:cubicBezTo>
                  <a:cubicBezTo>
                    <a:pt x="2323" y="335"/>
                    <a:pt x="3438" y="0"/>
                    <a:pt x="4287" y="395"/>
                  </a:cubicBezTo>
                  <a:cubicBezTo>
                    <a:pt x="5136" y="791"/>
                    <a:pt x="6450" y="3196"/>
                    <a:pt x="6450" y="3196"/>
                  </a:cubicBezTo>
                  <a:cubicBezTo>
                    <a:pt x="6450" y="3196"/>
                    <a:pt x="4189" y="3328"/>
                    <a:pt x="2613" y="2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>
              <a:off x="5841158" y="1903463"/>
              <a:ext cx="252302" cy="146433"/>
            </a:xfrm>
            <a:custGeom>
              <a:avLst/>
              <a:gdLst/>
              <a:ahLst/>
              <a:cxnLst/>
              <a:rect l="l" t="t" r="r" b="b"/>
              <a:pathLst>
                <a:path w="5181" h="3007" extrusionOk="0">
                  <a:moveTo>
                    <a:pt x="1348" y="1"/>
                  </a:moveTo>
                  <a:lnTo>
                    <a:pt x="0" y="2299"/>
                  </a:lnTo>
                  <a:cubicBezTo>
                    <a:pt x="163" y="2724"/>
                    <a:pt x="340" y="3007"/>
                    <a:pt x="340" y="3007"/>
                  </a:cubicBezTo>
                  <a:lnTo>
                    <a:pt x="1344" y="586"/>
                  </a:lnTo>
                  <a:cubicBezTo>
                    <a:pt x="2654" y="1661"/>
                    <a:pt x="4436" y="1752"/>
                    <a:pt x="5001" y="1752"/>
                  </a:cubicBezTo>
                  <a:cubicBezTo>
                    <a:pt x="5116" y="1752"/>
                    <a:pt x="5181" y="1748"/>
                    <a:pt x="5181" y="1748"/>
                  </a:cubicBezTo>
                  <a:cubicBezTo>
                    <a:pt x="2719" y="1603"/>
                    <a:pt x="1348" y="1"/>
                    <a:pt x="1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>
              <a:off x="5831175" y="1981088"/>
              <a:ext cx="75092" cy="70611"/>
            </a:xfrm>
            <a:custGeom>
              <a:avLst/>
              <a:gdLst/>
              <a:ahLst/>
              <a:cxnLst/>
              <a:rect l="l" t="t" r="r" b="b"/>
              <a:pathLst>
                <a:path w="1542" h="1450" extrusionOk="0">
                  <a:moveTo>
                    <a:pt x="770" y="1"/>
                  </a:moveTo>
                  <a:cubicBezTo>
                    <a:pt x="414" y="1"/>
                    <a:pt x="103" y="265"/>
                    <a:pt x="53" y="628"/>
                  </a:cubicBezTo>
                  <a:cubicBezTo>
                    <a:pt x="0" y="1025"/>
                    <a:pt x="279" y="1389"/>
                    <a:pt x="674" y="1443"/>
                  </a:cubicBezTo>
                  <a:cubicBezTo>
                    <a:pt x="707" y="1447"/>
                    <a:pt x="740" y="1449"/>
                    <a:pt x="772" y="1449"/>
                  </a:cubicBezTo>
                  <a:cubicBezTo>
                    <a:pt x="1129" y="1449"/>
                    <a:pt x="1439" y="1185"/>
                    <a:pt x="1488" y="822"/>
                  </a:cubicBezTo>
                  <a:cubicBezTo>
                    <a:pt x="1542" y="425"/>
                    <a:pt x="1265" y="61"/>
                    <a:pt x="868" y="7"/>
                  </a:cubicBezTo>
                  <a:cubicBezTo>
                    <a:pt x="835" y="3"/>
                    <a:pt x="802" y="1"/>
                    <a:pt x="770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>
              <a:off x="5029504" y="2568194"/>
              <a:ext cx="676895" cy="589922"/>
            </a:xfrm>
            <a:custGeom>
              <a:avLst/>
              <a:gdLst/>
              <a:ahLst/>
              <a:cxnLst/>
              <a:rect l="l" t="t" r="r" b="b"/>
              <a:pathLst>
                <a:path w="13900" h="12114" extrusionOk="0">
                  <a:moveTo>
                    <a:pt x="9448" y="1"/>
                  </a:moveTo>
                  <a:lnTo>
                    <a:pt x="10430" y="6437"/>
                  </a:lnTo>
                  <a:cubicBezTo>
                    <a:pt x="9955" y="6392"/>
                    <a:pt x="9438" y="6372"/>
                    <a:pt x="8897" y="6372"/>
                  </a:cubicBezTo>
                  <a:cubicBezTo>
                    <a:pt x="5414" y="6372"/>
                    <a:pt x="974" y="7193"/>
                    <a:pt x="974" y="7193"/>
                  </a:cubicBezTo>
                  <a:cubicBezTo>
                    <a:pt x="974" y="7193"/>
                    <a:pt x="506" y="6957"/>
                    <a:pt x="257" y="6957"/>
                  </a:cubicBezTo>
                  <a:cubicBezTo>
                    <a:pt x="195" y="6957"/>
                    <a:pt x="146" y="6971"/>
                    <a:pt x="122" y="7008"/>
                  </a:cubicBezTo>
                  <a:cubicBezTo>
                    <a:pt x="0" y="7188"/>
                    <a:pt x="309" y="12113"/>
                    <a:pt x="430" y="12113"/>
                  </a:cubicBezTo>
                  <a:cubicBezTo>
                    <a:pt x="432" y="12113"/>
                    <a:pt x="434" y="12112"/>
                    <a:pt x="435" y="12110"/>
                  </a:cubicBezTo>
                  <a:cubicBezTo>
                    <a:pt x="780" y="11719"/>
                    <a:pt x="1305" y="8468"/>
                    <a:pt x="1305" y="8468"/>
                  </a:cubicBezTo>
                  <a:cubicBezTo>
                    <a:pt x="1305" y="8468"/>
                    <a:pt x="8633" y="9317"/>
                    <a:pt x="11874" y="9317"/>
                  </a:cubicBezTo>
                  <a:cubicBezTo>
                    <a:pt x="12730" y="9317"/>
                    <a:pt x="13300" y="9258"/>
                    <a:pt x="13376" y="9108"/>
                  </a:cubicBezTo>
                  <a:cubicBezTo>
                    <a:pt x="13739" y="8391"/>
                    <a:pt x="13900" y="953"/>
                    <a:pt x="13900" y="953"/>
                  </a:cubicBezTo>
                  <a:lnTo>
                    <a:pt x="9448" y="1"/>
                  </a:ln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>
              <a:off x="5076936" y="2568194"/>
              <a:ext cx="629464" cy="376188"/>
            </a:xfrm>
            <a:custGeom>
              <a:avLst/>
              <a:gdLst/>
              <a:ahLst/>
              <a:cxnLst/>
              <a:rect l="l" t="t" r="r" b="b"/>
              <a:pathLst>
                <a:path w="12926" h="7725" extrusionOk="0">
                  <a:moveTo>
                    <a:pt x="9979" y="5409"/>
                  </a:moveTo>
                  <a:lnTo>
                    <a:pt x="10606" y="7725"/>
                  </a:lnTo>
                  <a:cubicBezTo>
                    <a:pt x="10606" y="7725"/>
                    <a:pt x="5802" y="6347"/>
                    <a:pt x="0" y="7193"/>
                  </a:cubicBezTo>
                  <a:cubicBezTo>
                    <a:pt x="0" y="7193"/>
                    <a:pt x="5926" y="6097"/>
                    <a:pt x="9456" y="6437"/>
                  </a:cubicBezTo>
                  <a:lnTo>
                    <a:pt x="8474" y="1"/>
                  </a:lnTo>
                  <a:lnTo>
                    <a:pt x="12926" y="953"/>
                  </a:lnTo>
                  <a:cubicBezTo>
                    <a:pt x="12926" y="953"/>
                    <a:pt x="12890" y="2606"/>
                    <a:pt x="12814" y="4428"/>
                  </a:cubicBezTo>
                  <a:cubicBezTo>
                    <a:pt x="12056" y="4203"/>
                    <a:pt x="10515" y="4915"/>
                    <a:pt x="9979" y="5409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3"/>
            <p:cNvSpPr/>
            <p:nvPr/>
          </p:nvSpPr>
          <p:spPr>
            <a:xfrm>
              <a:off x="5452205" y="2501623"/>
              <a:ext cx="272365" cy="301145"/>
            </a:xfrm>
            <a:custGeom>
              <a:avLst/>
              <a:gdLst/>
              <a:ahLst/>
              <a:cxnLst/>
              <a:rect l="l" t="t" r="r" b="b"/>
              <a:pathLst>
                <a:path w="5593" h="6184" extrusionOk="0">
                  <a:moveTo>
                    <a:pt x="5419" y="933"/>
                  </a:moveTo>
                  <a:lnTo>
                    <a:pt x="5593" y="4906"/>
                  </a:lnTo>
                  <a:cubicBezTo>
                    <a:pt x="5593" y="4906"/>
                    <a:pt x="2843" y="4935"/>
                    <a:pt x="1219" y="6184"/>
                  </a:cubicBezTo>
                  <a:cubicBezTo>
                    <a:pt x="1219" y="6184"/>
                    <a:pt x="1" y="221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3"/>
            <p:cNvSpPr/>
            <p:nvPr/>
          </p:nvSpPr>
          <p:spPr>
            <a:xfrm>
              <a:off x="5618412" y="2377102"/>
              <a:ext cx="1056346" cy="380668"/>
            </a:xfrm>
            <a:custGeom>
              <a:avLst/>
              <a:gdLst/>
              <a:ahLst/>
              <a:cxnLst/>
              <a:rect l="l" t="t" r="r" b="b"/>
              <a:pathLst>
                <a:path w="21692" h="7817" extrusionOk="0">
                  <a:moveTo>
                    <a:pt x="6" y="4490"/>
                  </a:moveTo>
                  <a:lnTo>
                    <a:pt x="6" y="4490"/>
                  </a:lnTo>
                  <a:cubicBezTo>
                    <a:pt x="2" y="4490"/>
                    <a:pt x="0" y="4490"/>
                    <a:pt x="0" y="4490"/>
                  </a:cubicBezTo>
                  <a:cubicBezTo>
                    <a:pt x="1" y="4491"/>
                    <a:pt x="2" y="4491"/>
                    <a:pt x="3" y="4491"/>
                  </a:cubicBezTo>
                  <a:cubicBezTo>
                    <a:pt x="4" y="4491"/>
                    <a:pt x="5" y="4491"/>
                    <a:pt x="6" y="4490"/>
                  </a:cubicBezTo>
                  <a:close/>
                  <a:moveTo>
                    <a:pt x="316" y="0"/>
                  </a:moveTo>
                  <a:cubicBezTo>
                    <a:pt x="316" y="0"/>
                    <a:pt x="110" y="4399"/>
                    <a:pt x="6" y="4490"/>
                  </a:cubicBezTo>
                  <a:lnTo>
                    <a:pt x="6" y="4490"/>
                  </a:lnTo>
                  <a:cubicBezTo>
                    <a:pt x="152" y="4476"/>
                    <a:pt x="3070" y="4185"/>
                    <a:pt x="7627" y="3509"/>
                  </a:cubicBezTo>
                  <a:cubicBezTo>
                    <a:pt x="7627" y="3509"/>
                    <a:pt x="9052" y="4908"/>
                    <a:pt x="17253" y="7027"/>
                  </a:cubicBezTo>
                  <a:cubicBezTo>
                    <a:pt x="17253" y="7027"/>
                    <a:pt x="17404" y="7817"/>
                    <a:pt x="17621" y="7817"/>
                  </a:cubicBezTo>
                  <a:cubicBezTo>
                    <a:pt x="17623" y="7817"/>
                    <a:pt x="17625" y="7817"/>
                    <a:pt x="17627" y="7817"/>
                  </a:cubicBezTo>
                  <a:cubicBezTo>
                    <a:pt x="17846" y="7801"/>
                    <a:pt x="21691" y="5176"/>
                    <a:pt x="21513" y="5165"/>
                  </a:cubicBezTo>
                  <a:cubicBezTo>
                    <a:pt x="21502" y="5164"/>
                    <a:pt x="21490" y="5163"/>
                    <a:pt x="21477" y="5163"/>
                  </a:cubicBezTo>
                  <a:cubicBezTo>
                    <a:pt x="20843" y="5163"/>
                    <a:pt x="17307" y="5934"/>
                    <a:pt x="17307" y="5934"/>
                  </a:cubicBezTo>
                  <a:cubicBezTo>
                    <a:pt x="17307" y="5934"/>
                    <a:pt x="10308" y="1882"/>
                    <a:pt x="8980" y="1295"/>
                  </a:cubicBezTo>
                  <a:cubicBezTo>
                    <a:pt x="7650" y="708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3"/>
            <p:cNvSpPr/>
            <p:nvPr/>
          </p:nvSpPr>
          <p:spPr>
            <a:xfrm>
              <a:off x="5618412" y="2377102"/>
              <a:ext cx="768106" cy="323011"/>
            </a:xfrm>
            <a:custGeom>
              <a:avLst/>
              <a:gdLst/>
              <a:ahLst/>
              <a:cxnLst/>
              <a:rect l="l" t="t" r="r" b="b"/>
              <a:pathLst>
                <a:path w="15773" h="6633" extrusionOk="0">
                  <a:moveTo>
                    <a:pt x="316" y="0"/>
                  </a:moveTo>
                  <a:cubicBezTo>
                    <a:pt x="316" y="0"/>
                    <a:pt x="2657" y="226"/>
                    <a:pt x="4933" y="528"/>
                  </a:cubicBezTo>
                  <a:cubicBezTo>
                    <a:pt x="4766" y="936"/>
                    <a:pt x="4442" y="1869"/>
                    <a:pt x="4535" y="2753"/>
                  </a:cubicBezTo>
                  <a:cubicBezTo>
                    <a:pt x="4535" y="2753"/>
                    <a:pt x="7538" y="2790"/>
                    <a:pt x="7850" y="2913"/>
                  </a:cubicBezTo>
                  <a:cubicBezTo>
                    <a:pt x="8095" y="3010"/>
                    <a:pt x="13434" y="5529"/>
                    <a:pt x="15773" y="6633"/>
                  </a:cubicBezTo>
                  <a:cubicBezTo>
                    <a:pt x="8877" y="4736"/>
                    <a:pt x="7627" y="3509"/>
                    <a:pt x="7627" y="3509"/>
                  </a:cubicBezTo>
                  <a:cubicBezTo>
                    <a:pt x="2951" y="4203"/>
                    <a:pt x="0" y="4490"/>
                    <a:pt x="0" y="4490"/>
                  </a:cubicBezTo>
                  <a:cubicBezTo>
                    <a:pt x="103" y="4564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3"/>
            <p:cNvSpPr/>
            <p:nvPr/>
          </p:nvSpPr>
          <p:spPr>
            <a:xfrm>
              <a:off x="5427661" y="2355772"/>
              <a:ext cx="415244" cy="252935"/>
            </a:xfrm>
            <a:custGeom>
              <a:avLst/>
              <a:gdLst/>
              <a:ahLst/>
              <a:cxnLst/>
              <a:rect l="l" t="t" r="r" b="b"/>
              <a:pathLst>
                <a:path w="8527" h="5194" extrusionOk="0">
                  <a:moveTo>
                    <a:pt x="8526" y="682"/>
                  </a:moveTo>
                  <a:cubicBezTo>
                    <a:pt x="8526" y="682"/>
                    <a:pt x="7064" y="2600"/>
                    <a:pt x="7005" y="4916"/>
                  </a:cubicBezTo>
                  <a:cubicBezTo>
                    <a:pt x="7005" y="4916"/>
                    <a:pt x="4134" y="5194"/>
                    <a:pt x="2067" y="4930"/>
                  </a:cubicBezTo>
                  <a:cubicBezTo>
                    <a:pt x="1" y="4665"/>
                    <a:pt x="382" y="1727"/>
                    <a:pt x="1936" y="863"/>
                  </a:cubicBezTo>
                  <a:cubicBezTo>
                    <a:pt x="3490" y="0"/>
                    <a:pt x="6616" y="168"/>
                    <a:pt x="8526" y="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p64"/>
          <p:cNvSpPr txBox="1">
            <a:spLocks noGrp="1"/>
          </p:cNvSpPr>
          <p:nvPr>
            <p:ph type="subTitle" idx="1"/>
          </p:nvPr>
        </p:nvSpPr>
        <p:spPr>
          <a:xfrm>
            <a:off x="4595100" y="1543075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285" name="Google Shape;3285;p64"/>
          <p:cNvSpPr txBox="1">
            <a:spLocks noGrp="1"/>
          </p:cNvSpPr>
          <p:nvPr>
            <p:ph type="subTitle" idx="2"/>
          </p:nvPr>
        </p:nvSpPr>
        <p:spPr>
          <a:xfrm>
            <a:off x="4595103" y="3117000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286" name="Google Shape;3286;p64"/>
          <p:cNvSpPr txBox="1">
            <a:spLocks noGrp="1"/>
          </p:cNvSpPr>
          <p:nvPr>
            <p:ph type="subTitle" idx="3"/>
          </p:nvPr>
        </p:nvSpPr>
        <p:spPr>
          <a:xfrm>
            <a:off x="4595100" y="2033850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3287" name="Google Shape;3287;p64"/>
          <p:cNvSpPr txBox="1">
            <a:spLocks noGrp="1"/>
          </p:cNvSpPr>
          <p:nvPr>
            <p:ph type="subTitle" idx="4"/>
          </p:nvPr>
        </p:nvSpPr>
        <p:spPr>
          <a:xfrm>
            <a:off x="4595103" y="3607775"/>
            <a:ext cx="2201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terribly hot</a:t>
            </a:r>
            <a:endParaRPr/>
          </a:p>
        </p:txBody>
      </p:sp>
      <p:sp>
        <p:nvSpPr>
          <p:cNvPr id="3288" name="Google Shape;328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CONTENT </a:t>
            </a:r>
            <a:r>
              <a:rPr lang="en">
                <a:solidFill>
                  <a:schemeClr val="accent2"/>
                </a:solidFill>
              </a:rPr>
              <a:t>ARE WE CREATING?</a:t>
            </a:r>
            <a:endParaRPr/>
          </a:p>
        </p:txBody>
      </p:sp>
      <p:grpSp>
        <p:nvGrpSpPr>
          <p:cNvPr id="3289" name="Google Shape;3289;p64"/>
          <p:cNvGrpSpPr/>
          <p:nvPr/>
        </p:nvGrpSpPr>
        <p:grpSpPr>
          <a:xfrm>
            <a:off x="3400443" y="1721900"/>
            <a:ext cx="606574" cy="622283"/>
            <a:chOff x="2426275" y="1514550"/>
            <a:chExt cx="606574" cy="622283"/>
          </a:xfrm>
        </p:grpSpPr>
        <p:sp>
          <p:nvSpPr>
            <p:cNvPr id="3290" name="Google Shape;3290;p64"/>
            <p:cNvSpPr/>
            <p:nvPr/>
          </p:nvSpPr>
          <p:spPr>
            <a:xfrm>
              <a:off x="2460231" y="1632763"/>
              <a:ext cx="538590" cy="473988"/>
            </a:xfrm>
            <a:custGeom>
              <a:avLst/>
              <a:gdLst/>
              <a:ahLst/>
              <a:cxnLst/>
              <a:rect l="l" t="t" r="r" b="b"/>
              <a:pathLst>
                <a:path w="7645" h="6728" extrusionOk="0">
                  <a:moveTo>
                    <a:pt x="3824" y="1"/>
                  </a:moveTo>
                  <a:cubicBezTo>
                    <a:pt x="2518" y="1"/>
                    <a:pt x="1277" y="767"/>
                    <a:pt x="732" y="2042"/>
                  </a:cubicBezTo>
                  <a:cubicBezTo>
                    <a:pt x="1" y="3751"/>
                    <a:pt x="793" y="5726"/>
                    <a:pt x="2501" y="6456"/>
                  </a:cubicBezTo>
                  <a:cubicBezTo>
                    <a:pt x="2933" y="6641"/>
                    <a:pt x="3381" y="6728"/>
                    <a:pt x="3822" y="6728"/>
                  </a:cubicBezTo>
                  <a:cubicBezTo>
                    <a:pt x="5127" y="6728"/>
                    <a:pt x="6368" y="5963"/>
                    <a:pt x="6915" y="4686"/>
                  </a:cubicBezTo>
                  <a:cubicBezTo>
                    <a:pt x="7645" y="2980"/>
                    <a:pt x="6852" y="1004"/>
                    <a:pt x="5145" y="273"/>
                  </a:cubicBezTo>
                  <a:cubicBezTo>
                    <a:pt x="4714" y="88"/>
                    <a:pt x="4265" y="1"/>
                    <a:pt x="3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4"/>
            <p:cNvSpPr/>
            <p:nvPr/>
          </p:nvSpPr>
          <p:spPr>
            <a:xfrm>
              <a:off x="2426275" y="1602822"/>
              <a:ext cx="606574" cy="534011"/>
            </a:xfrm>
            <a:custGeom>
              <a:avLst/>
              <a:gdLst/>
              <a:ahLst/>
              <a:cxnLst/>
              <a:rect l="l" t="t" r="r" b="b"/>
              <a:pathLst>
                <a:path w="8610" h="7580" extrusionOk="0">
                  <a:moveTo>
                    <a:pt x="4307" y="854"/>
                  </a:moveTo>
                  <a:cubicBezTo>
                    <a:pt x="4703" y="854"/>
                    <a:pt x="5092" y="934"/>
                    <a:pt x="5459" y="1091"/>
                  </a:cubicBezTo>
                  <a:cubicBezTo>
                    <a:pt x="6948" y="1727"/>
                    <a:pt x="7641" y="3456"/>
                    <a:pt x="7005" y="4945"/>
                  </a:cubicBezTo>
                  <a:cubicBezTo>
                    <a:pt x="6542" y="6028"/>
                    <a:pt x="5483" y="6727"/>
                    <a:pt x="4305" y="6727"/>
                  </a:cubicBezTo>
                  <a:cubicBezTo>
                    <a:pt x="3906" y="6727"/>
                    <a:pt x="3520" y="6647"/>
                    <a:pt x="3152" y="6490"/>
                  </a:cubicBezTo>
                  <a:cubicBezTo>
                    <a:pt x="1663" y="5854"/>
                    <a:pt x="970" y="4125"/>
                    <a:pt x="1606" y="2636"/>
                  </a:cubicBezTo>
                  <a:cubicBezTo>
                    <a:pt x="2069" y="1554"/>
                    <a:pt x="3129" y="854"/>
                    <a:pt x="4307" y="854"/>
                  </a:cubicBezTo>
                  <a:close/>
                  <a:moveTo>
                    <a:pt x="4307" y="1"/>
                  </a:moveTo>
                  <a:cubicBezTo>
                    <a:pt x="2788" y="1"/>
                    <a:pt x="1420" y="905"/>
                    <a:pt x="821" y="2302"/>
                  </a:cubicBezTo>
                  <a:cubicBezTo>
                    <a:pt x="1" y="4223"/>
                    <a:pt x="896" y="6454"/>
                    <a:pt x="2817" y="7274"/>
                  </a:cubicBezTo>
                  <a:cubicBezTo>
                    <a:pt x="3292" y="7477"/>
                    <a:pt x="3792" y="7579"/>
                    <a:pt x="4305" y="7579"/>
                  </a:cubicBezTo>
                  <a:cubicBezTo>
                    <a:pt x="5824" y="7579"/>
                    <a:pt x="7192" y="6677"/>
                    <a:pt x="7789" y="5279"/>
                  </a:cubicBezTo>
                  <a:cubicBezTo>
                    <a:pt x="8610" y="3358"/>
                    <a:pt x="7716" y="1127"/>
                    <a:pt x="5795" y="307"/>
                  </a:cubicBezTo>
                  <a:cubicBezTo>
                    <a:pt x="5320" y="104"/>
                    <a:pt x="4819" y="1"/>
                    <a:pt x="4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4"/>
            <p:cNvSpPr/>
            <p:nvPr/>
          </p:nvSpPr>
          <p:spPr>
            <a:xfrm>
              <a:off x="2727304" y="1862566"/>
              <a:ext cx="69323" cy="153229"/>
            </a:xfrm>
            <a:custGeom>
              <a:avLst/>
              <a:gdLst/>
              <a:ahLst/>
              <a:cxnLst/>
              <a:rect l="l" t="t" r="r" b="b"/>
              <a:pathLst>
                <a:path w="984" h="2175" extrusionOk="0">
                  <a:moveTo>
                    <a:pt x="133" y="1"/>
                  </a:moveTo>
                  <a:lnTo>
                    <a:pt x="0" y="53"/>
                  </a:lnTo>
                  <a:lnTo>
                    <a:pt x="851" y="2174"/>
                  </a:lnTo>
                  <a:lnTo>
                    <a:pt x="984" y="212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4"/>
            <p:cNvSpPr/>
            <p:nvPr/>
          </p:nvSpPr>
          <p:spPr>
            <a:xfrm>
              <a:off x="2693629" y="1838262"/>
              <a:ext cx="71859" cy="63194"/>
            </a:xfrm>
            <a:custGeom>
              <a:avLst/>
              <a:gdLst/>
              <a:ahLst/>
              <a:cxnLst/>
              <a:rect l="l" t="t" r="r" b="b"/>
              <a:pathLst>
                <a:path w="1020" h="897" extrusionOk="0">
                  <a:moveTo>
                    <a:pt x="510" y="0"/>
                  </a:moveTo>
                  <a:cubicBezTo>
                    <a:pt x="336" y="0"/>
                    <a:pt x="172" y="102"/>
                    <a:pt x="99" y="272"/>
                  </a:cubicBezTo>
                  <a:cubicBezTo>
                    <a:pt x="1" y="499"/>
                    <a:pt x="108" y="762"/>
                    <a:pt x="335" y="860"/>
                  </a:cubicBezTo>
                  <a:cubicBezTo>
                    <a:pt x="392" y="885"/>
                    <a:pt x="452" y="897"/>
                    <a:pt x="511" y="897"/>
                  </a:cubicBezTo>
                  <a:cubicBezTo>
                    <a:pt x="684" y="897"/>
                    <a:pt x="850" y="794"/>
                    <a:pt x="923" y="625"/>
                  </a:cubicBezTo>
                  <a:cubicBezTo>
                    <a:pt x="1019" y="398"/>
                    <a:pt x="913" y="134"/>
                    <a:pt x="686" y="37"/>
                  </a:cubicBezTo>
                  <a:cubicBezTo>
                    <a:pt x="629" y="12"/>
                    <a:pt x="569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4"/>
            <p:cNvSpPr/>
            <p:nvPr/>
          </p:nvSpPr>
          <p:spPr>
            <a:xfrm>
              <a:off x="2731531" y="1704832"/>
              <a:ext cx="72563" cy="151890"/>
            </a:xfrm>
            <a:custGeom>
              <a:avLst/>
              <a:gdLst/>
              <a:ahLst/>
              <a:cxnLst/>
              <a:rect l="l" t="t" r="r" b="b"/>
              <a:pathLst>
                <a:path w="1030" h="2156" extrusionOk="0">
                  <a:moveTo>
                    <a:pt x="898" y="1"/>
                  </a:moveTo>
                  <a:lnTo>
                    <a:pt x="1" y="2100"/>
                  </a:lnTo>
                  <a:lnTo>
                    <a:pt x="132" y="2156"/>
                  </a:lnTo>
                  <a:lnTo>
                    <a:pt x="1030" y="57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4"/>
            <p:cNvSpPr/>
            <p:nvPr/>
          </p:nvSpPr>
          <p:spPr>
            <a:xfrm>
              <a:off x="2792751" y="1514550"/>
              <a:ext cx="138787" cy="90246"/>
            </a:xfrm>
            <a:custGeom>
              <a:avLst/>
              <a:gdLst/>
              <a:ahLst/>
              <a:cxnLst/>
              <a:rect l="l" t="t" r="r" b="b"/>
              <a:pathLst>
                <a:path w="1970" h="1281" extrusionOk="0">
                  <a:moveTo>
                    <a:pt x="484" y="1"/>
                  </a:moveTo>
                  <a:cubicBezTo>
                    <a:pt x="320" y="1"/>
                    <a:pt x="163" y="98"/>
                    <a:pt x="93" y="259"/>
                  </a:cubicBezTo>
                  <a:cubicBezTo>
                    <a:pt x="0" y="475"/>
                    <a:pt x="100" y="725"/>
                    <a:pt x="317" y="818"/>
                  </a:cubicBezTo>
                  <a:lnTo>
                    <a:pt x="1318" y="1247"/>
                  </a:lnTo>
                  <a:cubicBezTo>
                    <a:pt x="1373" y="1270"/>
                    <a:pt x="1430" y="1281"/>
                    <a:pt x="1486" y="1281"/>
                  </a:cubicBezTo>
                  <a:cubicBezTo>
                    <a:pt x="1652" y="1281"/>
                    <a:pt x="1809" y="1184"/>
                    <a:pt x="1877" y="1022"/>
                  </a:cubicBezTo>
                  <a:cubicBezTo>
                    <a:pt x="1970" y="807"/>
                    <a:pt x="1870" y="556"/>
                    <a:pt x="1653" y="463"/>
                  </a:cubicBezTo>
                  <a:lnTo>
                    <a:pt x="652" y="36"/>
                  </a:lnTo>
                  <a:cubicBezTo>
                    <a:pt x="597" y="12"/>
                    <a:pt x="540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4"/>
            <p:cNvSpPr/>
            <p:nvPr/>
          </p:nvSpPr>
          <p:spPr>
            <a:xfrm>
              <a:off x="2820508" y="1562174"/>
              <a:ext cx="51499" cy="67209"/>
            </a:xfrm>
            <a:custGeom>
              <a:avLst/>
              <a:gdLst/>
              <a:ahLst/>
              <a:cxnLst/>
              <a:rect l="l" t="t" r="r" b="b"/>
              <a:pathLst>
                <a:path w="731" h="954" extrusionOk="0">
                  <a:moveTo>
                    <a:pt x="336" y="0"/>
                  </a:moveTo>
                  <a:lnTo>
                    <a:pt x="1" y="785"/>
                  </a:lnTo>
                  <a:lnTo>
                    <a:pt x="395" y="954"/>
                  </a:lnTo>
                  <a:lnTo>
                    <a:pt x="731" y="16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4"/>
            <p:cNvSpPr/>
            <p:nvPr/>
          </p:nvSpPr>
          <p:spPr>
            <a:xfrm>
              <a:off x="2609584" y="1525540"/>
              <a:ext cx="109057" cy="66364"/>
            </a:xfrm>
            <a:custGeom>
              <a:avLst/>
              <a:gdLst/>
              <a:ahLst/>
              <a:cxnLst/>
              <a:rect l="l" t="t" r="r" b="b"/>
              <a:pathLst>
                <a:path w="1548" h="942" extrusionOk="0">
                  <a:moveTo>
                    <a:pt x="1174" y="0"/>
                  </a:moveTo>
                  <a:cubicBezTo>
                    <a:pt x="1138" y="0"/>
                    <a:pt x="1102" y="6"/>
                    <a:pt x="1066" y="18"/>
                  </a:cubicBezTo>
                  <a:lnTo>
                    <a:pt x="266" y="297"/>
                  </a:lnTo>
                  <a:cubicBezTo>
                    <a:pt x="92" y="356"/>
                    <a:pt x="0" y="545"/>
                    <a:pt x="61" y="718"/>
                  </a:cubicBezTo>
                  <a:cubicBezTo>
                    <a:pt x="108" y="856"/>
                    <a:pt x="236" y="941"/>
                    <a:pt x="374" y="941"/>
                  </a:cubicBezTo>
                  <a:cubicBezTo>
                    <a:pt x="410" y="941"/>
                    <a:pt x="446" y="935"/>
                    <a:pt x="482" y="923"/>
                  </a:cubicBezTo>
                  <a:lnTo>
                    <a:pt x="1283" y="646"/>
                  </a:lnTo>
                  <a:cubicBezTo>
                    <a:pt x="1456" y="585"/>
                    <a:pt x="1548" y="397"/>
                    <a:pt x="1488" y="223"/>
                  </a:cubicBezTo>
                  <a:cubicBezTo>
                    <a:pt x="1441" y="86"/>
                    <a:pt x="1312" y="0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4"/>
            <p:cNvSpPr/>
            <p:nvPr/>
          </p:nvSpPr>
          <p:spPr>
            <a:xfrm>
              <a:off x="2655939" y="1562033"/>
              <a:ext cx="37620" cy="51922"/>
            </a:xfrm>
            <a:custGeom>
              <a:avLst/>
              <a:gdLst/>
              <a:ahLst/>
              <a:cxnLst/>
              <a:rect l="l" t="t" r="r" b="b"/>
              <a:pathLst>
                <a:path w="534" h="737" extrusionOk="0">
                  <a:moveTo>
                    <a:pt x="317" y="1"/>
                  </a:moveTo>
                  <a:lnTo>
                    <a:pt x="0" y="110"/>
                  </a:lnTo>
                  <a:lnTo>
                    <a:pt x="217" y="737"/>
                  </a:lnTo>
                  <a:lnTo>
                    <a:pt x="533" y="62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64"/>
          <p:cNvGrpSpPr/>
          <p:nvPr/>
        </p:nvGrpSpPr>
        <p:grpSpPr>
          <a:xfrm>
            <a:off x="3214625" y="3312622"/>
            <a:ext cx="978210" cy="322174"/>
            <a:chOff x="4494588" y="2392009"/>
            <a:chExt cx="978210" cy="322174"/>
          </a:xfrm>
        </p:grpSpPr>
        <p:sp>
          <p:nvSpPr>
            <p:cNvPr id="3300" name="Google Shape;3300;p64"/>
            <p:cNvSpPr/>
            <p:nvPr/>
          </p:nvSpPr>
          <p:spPr>
            <a:xfrm>
              <a:off x="4494588" y="2414139"/>
              <a:ext cx="407073" cy="222538"/>
            </a:xfrm>
            <a:custGeom>
              <a:avLst/>
              <a:gdLst/>
              <a:ahLst/>
              <a:cxnLst/>
              <a:rect l="l" t="t" r="r" b="b"/>
              <a:pathLst>
                <a:path w="7873" h="4304" extrusionOk="0">
                  <a:moveTo>
                    <a:pt x="4742" y="459"/>
                  </a:moveTo>
                  <a:cubicBezTo>
                    <a:pt x="5839" y="459"/>
                    <a:pt x="6844" y="869"/>
                    <a:pt x="7259" y="1064"/>
                  </a:cubicBezTo>
                  <a:cubicBezTo>
                    <a:pt x="6954" y="1597"/>
                    <a:pt x="6006" y="3052"/>
                    <a:pt x="4520" y="3521"/>
                  </a:cubicBezTo>
                  <a:cubicBezTo>
                    <a:pt x="3847" y="3735"/>
                    <a:pt x="3169" y="3846"/>
                    <a:pt x="2559" y="3846"/>
                  </a:cubicBezTo>
                  <a:cubicBezTo>
                    <a:pt x="1597" y="3846"/>
                    <a:pt x="912" y="3566"/>
                    <a:pt x="769" y="3113"/>
                  </a:cubicBezTo>
                  <a:cubicBezTo>
                    <a:pt x="550" y="2413"/>
                    <a:pt x="1636" y="1245"/>
                    <a:pt x="3606" y="625"/>
                  </a:cubicBezTo>
                  <a:cubicBezTo>
                    <a:pt x="3955" y="516"/>
                    <a:pt x="4337" y="459"/>
                    <a:pt x="4742" y="459"/>
                  </a:cubicBezTo>
                  <a:close/>
                  <a:moveTo>
                    <a:pt x="4742" y="1"/>
                  </a:moveTo>
                  <a:cubicBezTo>
                    <a:pt x="4290" y="1"/>
                    <a:pt x="3862" y="64"/>
                    <a:pt x="3467" y="190"/>
                  </a:cubicBezTo>
                  <a:cubicBezTo>
                    <a:pt x="1377" y="850"/>
                    <a:pt x="0" y="2194"/>
                    <a:pt x="334" y="3251"/>
                  </a:cubicBezTo>
                  <a:cubicBezTo>
                    <a:pt x="542" y="3910"/>
                    <a:pt x="1374" y="4304"/>
                    <a:pt x="2559" y="4304"/>
                  </a:cubicBezTo>
                  <a:cubicBezTo>
                    <a:pt x="3216" y="4304"/>
                    <a:pt x="3940" y="4184"/>
                    <a:pt x="4657" y="3957"/>
                  </a:cubicBezTo>
                  <a:cubicBezTo>
                    <a:pt x="6667" y="3322"/>
                    <a:pt x="7734" y="1156"/>
                    <a:pt x="7779" y="1064"/>
                  </a:cubicBezTo>
                  <a:lnTo>
                    <a:pt x="7872" y="871"/>
                  </a:lnTo>
                  <a:lnTo>
                    <a:pt x="7684" y="766"/>
                  </a:lnTo>
                  <a:cubicBezTo>
                    <a:pt x="7628" y="736"/>
                    <a:pt x="6296" y="1"/>
                    <a:pt x="4742" y="1"/>
                  </a:cubicBezTo>
                  <a:close/>
                </a:path>
              </a:pathLst>
            </a:custGeom>
            <a:solidFill>
              <a:srgbClr val="221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4"/>
            <p:cNvSpPr/>
            <p:nvPr/>
          </p:nvSpPr>
          <p:spPr>
            <a:xfrm>
              <a:off x="5085581" y="2393199"/>
              <a:ext cx="50102" cy="90484"/>
            </a:xfrm>
            <a:custGeom>
              <a:avLst/>
              <a:gdLst/>
              <a:ahLst/>
              <a:cxnLst/>
              <a:rect l="l" t="t" r="r" b="b"/>
              <a:pathLst>
                <a:path w="969" h="1750" extrusionOk="0">
                  <a:moveTo>
                    <a:pt x="8" y="1"/>
                  </a:moveTo>
                  <a:cubicBezTo>
                    <a:pt x="2" y="30"/>
                    <a:pt x="0" y="59"/>
                    <a:pt x="0" y="89"/>
                  </a:cubicBezTo>
                  <a:lnTo>
                    <a:pt x="0" y="1265"/>
                  </a:lnTo>
                  <a:cubicBezTo>
                    <a:pt x="0" y="1533"/>
                    <a:pt x="217" y="1749"/>
                    <a:pt x="484" y="1749"/>
                  </a:cubicBezTo>
                  <a:cubicBezTo>
                    <a:pt x="752" y="1749"/>
                    <a:pt x="969" y="1533"/>
                    <a:pt x="969" y="1265"/>
                  </a:cubicBezTo>
                  <a:lnTo>
                    <a:pt x="969" y="1254"/>
                  </a:lnTo>
                  <a:cubicBezTo>
                    <a:pt x="908" y="1281"/>
                    <a:pt x="840" y="1299"/>
                    <a:pt x="768" y="1299"/>
                  </a:cubicBezTo>
                  <a:cubicBezTo>
                    <a:pt x="501" y="1299"/>
                    <a:pt x="284" y="1081"/>
                    <a:pt x="284" y="813"/>
                  </a:cubicBezTo>
                  <a:lnTo>
                    <a:pt x="284" y="2"/>
                  </a:lnTo>
                  <a:lnTo>
                    <a:pt x="8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B0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4"/>
            <p:cNvSpPr/>
            <p:nvPr/>
          </p:nvSpPr>
          <p:spPr>
            <a:xfrm>
              <a:off x="4875863" y="2422205"/>
              <a:ext cx="136967" cy="77971"/>
            </a:xfrm>
            <a:custGeom>
              <a:avLst/>
              <a:gdLst/>
              <a:ahLst/>
              <a:cxnLst/>
              <a:rect l="l" t="t" r="r" b="b"/>
              <a:pathLst>
                <a:path w="2649" h="1508" extrusionOk="0">
                  <a:moveTo>
                    <a:pt x="1995" y="1"/>
                  </a:moveTo>
                  <a:cubicBezTo>
                    <a:pt x="1966" y="1"/>
                    <a:pt x="1937" y="2"/>
                    <a:pt x="1908" y="6"/>
                  </a:cubicBezTo>
                  <a:lnTo>
                    <a:pt x="594" y="150"/>
                  </a:lnTo>
                  <a:cubicBezTo>
                    <a:pt x="254" y="187"/>
                    <a:pt x="0" y="434"/>
                    <a:pt x="29" y="699"/>
                  </a:cubicBezTo>
                  <a:lnTo>
                    <a:pt x="71" y="1087"/>
                  </a:lnTo>
                  <a:cubicBezTo>
                    <a:pt x="98" y="1331"/>
                    <a:pt x="351" y="1508"/>
                    <a:pt x="654" y="1508"/>
                  </a:cubicBezTo>
                  <a:cubicBezTo>
                    <a:pt x="683" y="1508"/>
                    <a:pt x="711" y="1506"/>
                    <a:pt x="741" y="1503"/>
                  </a:cubicBezTo>
                  <a:lnTo>
                    <a:pt x="2055" y="1358"/>
                  </a:lnTo>
                  <a:cubicBezTo>
                    <a:pt x="2396" y="1321"/>
                    <a:pt x="2649" y="1076"/>
                    <a:pt x="2620" y="809"/>
                  </a:cubicBezTo>
                  <a:lnTo>
                    <a:pt x="2578" y="420"/>
                  </a:lnTo>
                  <a:cubicBezTo>
                    <a:pt x="2551" y="177"/>
                    <a:pt x="2298" y="1"/>
                    <a:pt x="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4"/>
            <p:cNvSpPr/>
            <p:nvPr/>
          </p:nvSpPr>
          <p:spPr>
            <a:xfrm>
              <a:off x="4899389" y="2392009"/>
              <a:ext cx="573408" cy="322174"/>
            </a:xfrm>
            <a:custGeom>
              <a:avLst/>
              <a:gdLst/>
              <a:ahLst/>
              <a:cxnLst/>
              <a:rect l="l" t="t" r="r" b="b"/>
              <a:pathLst>
                <a:path w="11090" h="6231" extrusionOk="0">
                  <a:moveTo>
                    <a:pt x="5736" y="3503"/>
                  </a:moveTo>
                  <a:cubicBezTo>
                    <a:pt x="5306" y="4812"/>
                    <a:pt x="4089" y="5646"/>
                    <a:pt x="2779" y="5646"/>
                  </a:cubicBezTo>
                  <a:cubicBezTo>
                    <a:pt x="2463" y="5646"/>
                    <a:pt x="2142" y="5597"/>
                    <a:pt x="1826" y="5495"/>
                  </a:cubicBezTo>
                  <a:lnTo>
                    <a:pt x="1826" y="5495"/>
                  </a:lnTo>
                  <a:cubicBezTo>
                    <a:pt x="2142" y="5597"/>
                    <a:pt x="2463" y="5645"/>
                    <a:pt x="2778" y="5645"/>
                  </a:cubicBezTo>
                  <a:cubicBezTo>
                    <a:pt x="4088" y="5645"/>
                    <a:pt x="5306" y="4812"/>
                    <a:pt x="5736" y="3503"/>
                  </a:cubicBezTo>
                  <a:close/>
                  <a:moveTo>
                    <a:pt x="3273" y="1"/>
                  </a:moveTo>
                  <a:cubicBezTo>
                    <a:pt x="3234" y="1"/>
                    <a:pt x="3195" y="1"/>
                    <a:pt x="3156" y="3"/>
                  </a:cubicBezTo>
                  <a:cubicBezTo>
                    <a:pt x="2624" y="20"/>
                    <a:pt x="2109" y="174"/>
                    <a:pt x="1659" y="443"/>
                  </a:cubicBezTo>
                  <a:cubicBezTo>
                    <a:pt x="1032" y="817"/>
                    <a:pt x="535" y="1414"/>
                    <a:pt x="295" y="2162"/>
                  </a:cubicBezTo>
                  <a:cubicBezTo>
                    <a:pt x="0" y="3079"/>
                    <a:pt x="153" y="4029"/>
                    <a:pt x="631" y="4782"/>
                  </a:cubicBezTo>
                  <a:cubicBezTo>
                    <a:pt x="1007" y="5378"/>
                    <a:pt x="1586" y="5847"/>
                    <a:pt x="2309" y="6080"/>
                  </a:cubicBezTo>
                  <a:cubicBezTo>
                    <a:pt x="2625" y="6182"/>
                    <a:pt x="2946" y="6230"/>
                    <a:pt x="3262" y="6230"/>
                  </a:cubicBezTo>
                  <a:cubicBezTo>
                    <a:pt x="4578" y="6230"/>
                    <a:pt x="5802" y="5388"/>
                    <a:pt x="6226" y="4066"/>
                  </a:cubicBezTo>
                  <a:cubicBezTo>
                    <a:pt x="6386" y="3569"/>
                    <a:pt x="6413" y="3062"/>
                    <a:pt x="6328" y="2580"/>
                  </a:cubicBezTo>
                  <a:lnTo>
                    <a:pt x="6328" y="2580"/>
                  </a:lnTo>
                  <a:lnTo>
                    <a:pt x="8661" y="3330"/>
                  </a:lnTo>
                  <a:lnTo>
                    <a:pt x="11089" y="2358"/>
                  </a:lnTo>
                  <a:lnTo>
                    <a:pt x="10011" y="2011"/>
                  </a:lnTo>
                  <a:lnTo>
                    <a:pt x="4580" y="268"/>
                  </a:lnTo>
                  <a:lnTo>
                    <a:pt x="4580" y="297"/>
                  </a:lnTo>
                  <a:lnTo>
                    <a:pt x="4580" y="1095"/>
                  </a:lnTo>
                  <a:cubicBezTo>
                    <a:pt x="4580" y="1356"/>
                    <a:pt x="4369" y="1565"/>
                    <a:pt x="4110" y="1565"/>
                  </a:cubicBezTo>
                  <a:cubicBezTo>
                    <a:pt x="4045" y="1565"/>
                    <a:pt x="3983" y="1551"/>
                    <a:pt x="3927" y="1527"/>
                  </a:cubicBezTo>
                  <a:cubicBezTo>
                    <a:pt x="3758" y="1456"/>
                    <a:pt x="3640" y="1288"/>
                    <a:pt x="3640" y="1094"/>
                  </a:cubicBezTo>
                  <a:lnTo>
                    <a:pt x="3640" y="978"/>
                  </a:lnTo>
                  <a:lnTo>
                    <a:pt x="3640" y="24"/>
                  </a:lnTo>
                  <a:cubicBezTo>
                    <a:pt x="3518" y="8"/>
                    <a:pt x="3395" y="1"/>
                    <a:pt x="3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4"/>
            <p:cNvSpPr/>
            <p:nvPr/>
          </p:nvSpPr>
          <p:spPr>
            <a:xfrm>
              <a:off x="4974879" y="2462069"/>
              <a:ext cx="186345" cy="186345"/>
            </a:xfrm>
            <a:custGeom>
              <a:avLst/>
              <a:gdLst/>
              <a:ahLst/>
              <a:cxnLst/>
              <a:rect l="l" t="t" r="r" b="b"/>
              <a:pathLst>
                <a:path w="3604" h="3604" extrusionOk="0">
                  <a:moveTo>
                    <a:pt x="1802" y="1"/>
                  </a:moveTo>
                  <a:cubicBezTo>
                    <a:pt x="807" y="1"/>
                    <a:pt x="0" y="806"/>
                    <a:pt x="0" y="1802"/>
                  </a:cubicBezTo>
                  <a:cubicBezTo>
                    <a:pt x="0" y="2797"/>
                    <a:pt x="807" y="3604"/>
                    <a:pt x="1802" y="3604"/>
                  </a:cubicBezTo>
                  <a:cubicBezTo>
                    <a:pt x="2798" y="3604"/>
                    <a:pt x="3603" y="2797"/>
                    <a:pt x="3603" y="1802"/>
                  </a:cubicBezTo>
                  <a:cubicBezTo>
                    <a:pt x="3603" y="806"/>
                    <a:pt x="2798" y="1"/>
                    <a:pt x="1802" y="1"/>
                  </a:cubicBezTo>
                  <a:close/>
                </a:path>
              </a:pathLst>
            </a:custGeom>
            <a:solidFill>
              <a:srgbClr val="B0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64"/>
          <p:cNvGrpSpPr/>
          <p:nvPr/>
        </p:nvGrpSpPr>
        <p:grpSpPr>
          <a:xfrm>
            <a:off x="1484175" y="1826913"/>
            <a:ext cx="1209649" cy="412249"/>
            <a:chOff x="1359450" y="1654663"/>
            <a:chExt cx="1209649" cy="412249"/>
          </a:xfrm>
        </p:grpSpPr>
        <p:sp>
          <p:nvSpPr>
            <p:cNvPr id="3306" name="Google Shape;3306;p64"/>
            <p:cNvSpPr/>
            <p:nvPr/>
          </p:nvSpPr>
          <p:spPr>
            <a:xfrm>
              <a:off x="2324403" y="1654663"/>
              <a:ext cx="244696" cy="412249"/>
            </a:xfrm>
            <a:custGeom>
              <a:avLst/>
              <a:gdLst/>
              <a:ahLst/>
              <a:cxnLst/>
              <a:rect l="l" t="t" r="r" b="b"/>
              <a:pathLst>
                <a:path w="1291" h="2175" extrusionOk="0">
                  <a:moveTo>
                    <a:pt x="0" y="0"/>
                  </a:moveTo>
                  <a:lnTo>
                    <a:pt x="628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1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4"/>
            <p:cNvSpPr/>
            <p:nvPr/>
          </p:nvSpPr>
          <p:spPr>
            <a:xfrm>
              <a:off x="2083117" y="1654663"/>
              <a:ext cx="244696" cy="412249"/>
            </a:xfrm>
            <a:custGeom>
              <a:avLst/>
              <a:gdLst/>
              <a:ahLst/>
              <a:cxnLst/>
              <a:rect l="l" t="t" r="r" b="b"/>
              <a:pathLst>
                <a:path w="1291" h="2175" extrusionOk="0">
                  <a:moveTo>
                    <a:pt x="0" y="0"/>
                  </a:moveTo>
                  <a:lnTo>
                    <a:pt x="628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1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4"/>
            <p:cNvSpPr/>
            <p:nvPr/>
          </p:nvSpPr>
          <p:spPr>
            <a:xfrm>
              <a:off x="1841642" y="1654663"/>
              <a:ext cx="244886" cy="412249"/>
            </a:xfrm>
            <a:custGeom>
              <a:avLst/>
              <a:gdLst/>
              <a:ahLst/>
              <a:cxnLst/>
              <a:rect l="l" t="t" r="r" b="b"/>
              <a:pathLst>
                <a:path w="1292" h="2175" extrusionOk="0">
                  <a:moveTo>
                    <a:pt x="1" y="0"/>
                  </a:moveTo>
                  <a:lnTo>
                    <a:pt x="629" y="1087"/>
                  </a:lnTo>
                  <a:lnTo>
                    <a:pt x="1" y="2174"/>
                  </a:lnTo>
                  <a:lnTo>
                    <a:pt x="664" y="2174"/>
                  </a:lnTo>
                  <a:lnTo>
                    <a:pt x="1292" y="108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4"/>
            <p:cNvSpPr/>
            <p:nvPr/>
          </p:nvSpPr>
          <p:spPr>
            <a:xfrm>
              <a:off x="1600356" y="1654663"/>
              <a:ext cx="244886" cy="412249"/>
            </a:xfrm>
            <a:custGeom>
              <a:avLst/>
              <a:gdLst/>
              <a:ahLst/>
              <a:cxnLst/>
              <a:rect l="l" t="t" r="r" b="b"/>
              <a:pathLst>
                <a:path w="1292" h="2175" extrusionOk="0">
                  <a:moveTo>
                    <a:pt x="1" y="0"/>
                  </a:moveTo>
                  <a:lnTo>
                    <a:pt x="629" y="1087"/>
                  </a:lnTo>
                  <a:lnTo>
                    <a:pt x="1" y="2174"/>
                  </a:lnTo>
                  <a:lnTo>
                    <a:pt x="664" y="2174"/>
                  </a:lnTo>
                  <a:lnTo>
                    <a:pt x="1292" y="108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4"/>
            <p:cNvSpPr/>
            <p:nvPr/>
          </p:nvSpPr>
          <p:spPr>
            <a:xfrm>
              <a:off x="1359450" y="1654663"/>
              <a:ext cx="244507" cy="412249"/>
            </a:xfrm>
            <a:custGeom>
              <a:avLst/>
              <a:gdLst/>
              <a:ahLst/>
              <a:cxnLst/>
              <a:rect l="l" t="t" r="r" b="b"/>
              <a:pathLst>
                <a:path w="1290" h="2175" extrusionOk="0">
                  <a:moveTo>
                    <a:pt x="0" y="0"/>
                  </a:moveTo>
                  <a:lnTo>
                    <a:pt x="626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0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1" name="Google Shape;3311;p64"/>
          <p:cNvGrpSpPr/>
          <p:nvPr/>
        </p:nvGrpSpPr>
        <p:grpSpPr>
          <a:xfrm>
            <a:off x="1484175" y="3267588"/>
            <a:ext cx="1209649" cy="412249"/>
            <a:chOff x="1359450" y="1654663"/>
            <a:chExt cx="1209649" cy="412249"/>
          </a:xfrm>
        </p:grpSpPr>
        <p:sp>
          <p:nvSpPr>
            <p:cNvPr id="3312" name="Google Shape;3312;p64"/>
            <p:cNvSpPr/>
            <p:nvPr/>
          </p:nvSpPr>
          <p:spPr>
            <a:xfrm>
              <a:off x="2324403" y="1654663"/>
              <a:ext cx="244696" cy="412249"/>
            </a:xfrm>
            <a:custGeom>
              <a:avLst/>
              <a:gdLst/>
              <a:ahLst/>
              <a:cxnLst/>
              <a:rect l="l" t="t" r="r" b="b"/>
              <a:pathLst>
                <a:path w="1291" h="2175" extrusionOk="0">
                  <a:moveTo>
                    <a:pt x="0" y="0"/>
                  </a:moveTo>
                  <a:lnTo>
                    <a:pt x="628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1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4"/>
            <p:cNvSpPr/>
            <p:nvPr/>
          </p:nvSpPr>
          <p:spPr>
            <a:xfrm>
              <a:off x="2083117" y="1654663"/>
              <a:ext cx="244696" cy="412249"/>
            </a:xfrm>
            <a:custGeom>
              <a:avLst/>
              <a:gdLst/>
              <a:ahLst/>
              <a:cxnLst/>
              <a:rect l="l" t="t" r="r" b="b"/>
              <a:pathLst>
                <a:path w="1291" h="2175" extrusionOk="0">
                  <a:moveTo>
                    <a:pt x="0" y="0"/>
                  </a:moveTo>
                  <a:lnTo>
                    <a:pt x="628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1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4"/>
            <p:cNvSpPr/>
            <p:nvPr/>
          </p:nvSpPr>
          <p:spPr>
            <a:xfrm>
              <a:off x="1841642" y="1654663"/>
              <a:ext cx="244886" cy="412249"/>
            </a:xfrm>
            <a:custGeom>
              <a:avLst/>
              <a:gdLst/>
              <a:ahLst/>
              <a:cxnLst/>
              <a:rect l="l" t="t" r="r" b="b"/>
              <a:pathLst>
                <a:path w="1292" h="2175" extrusionOk="0">
                  <a:moveTo>
                    <a:pt x="1" y="0"/>
                  </a:moveTo>
                  <a:lnTo>
                    <a:pt x="629" y="1087"/>
                  </a:lnTo>
                  <a:lnTo>
                    <a:pt x="1" y="2174"/>
                  </a:lnTo>
                  <a:lnTo>
                    <a:pt x="664" y="2174"/>
                  </a:lnTo>
                  <a:lnTo>
                    <a:pt x="1292" y="108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4"/>
            <p:cNvSpPr/>
            <p:nvPr/>
          </p:nvSpPr>
          <p:spPr>
            <a:xfrm>
              <a:off x="1600356" y="1654663"/>
              <a:ext cx="244886" cy="412249"/>
            </a:xfrm>
            <a:custGeom>
              <a:avLst/>
              <a:gdLst/>
              <a:ahLst/>
              <a:cxnLst/>
              <a:rect l="l" t="t" r="r" b="b"/>
              <a:pathLst>
                <a:path w="1292" h="2175" extrusionOk="0">
                  <a:moveTo>
                    <a:pt x="1" y="0"/>
                  </a:moveTo>
                  <a:lnTo>
                    <a:pt x="629" y="1087"/>
                  </a:lnTo>
                  <a:lnTo>
                    <a:pt x="1" y="2174"/>
                  </a:lnTo>
                  <a:lnTo>
                    <a:pt x="664" y="2174"/>
                  </a:lnTo>
                  <a:lnTo>
                    <a:pt x="1292" y="1087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4"/>
            <p:cNvSpPr/>
            <p:nvPr/>
          </p:nvSpPr>
          <p:spPr>
            <a:xfrm>
              <a:off x="1359450" y="1654663"/>
              <a:ext cx="244507" cy="412249"/>
            </a:xfrm>
            <a:custGeom>
              <a:avLst/>
              <a:gdLst/>
              <a:ahLst/>
              <a:cxnLst/>
              <a:rect l="l" t="t" r="r" b="b"/>
              <a:pathLst>
                <a:path w="1290" h="2175" extrusionOk="0">
                  <a:moveTo>
                    <a:pt x="0" y="0"/>
                  </a:moveTo>
                  <a:lnTo>
                    <a:pt x="626" y="1087"/>
                  </a:lnTo>
                  <a:lnTo>
                    <a:pt x="0" y="2174"/>
                  </a:lnTo>
                  <a:lnTo>
                    <a:pt x="663" y="2174"/>
                  </a:lnTo>
                  <a:lnTo>
                    <a:pt x="1290" y="1087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7" name="Google Shape;3317;p64"/>
          <p:cNvGrpSpPr/>
          <p:nvPr/>
        </p:nvGrpSpPr>
        <p:grpSpPr>
          <a:xfrm rot="1589438">
            <a:off x="7194302" y="2039165"/>
            <a:ext cx="657685" cy="747903"/>
            <a:chOff x="5647465" y="415650"/>
            <a:chExt cx="489752" cy="556934"/>
          </a:xfrm>
        </p:grpSpPr>
        <p:sp>
          <p:nvSpPr>
            <p:cNvPr id="3318" name="Google Shape;3318;p6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64"/>
          <p:cNvGrpSpPr/>
          <p:nvPr/>
        </p:nvGrpSpPr>
        <p:grpSpPr>
          <a:xfrm rot="274976">
            <a:off x="7688833" y="1911702"/>
            <a:ext cx="657684" cy="747903"/>
            <a:chOff x="5647465" y="415650"/>
            <a:chExt cx="489752" cy="556934"/>
          </a:xfrm>
        </p:grpSpPr>
        <p:sp>
          <p:nvSpPr>
            <p:cNvPr id="3321" name="Google Shape;3321;p6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65"/>
          <p:cNvSpPr txBox="1">
            <a:spLocks noGrp="1"/>
          </p:cNvSpPr>
          <p:nvPr>
            <p:ph type="title"/>
          </p:nvPr>
        </p:nvSpPr>
        <p:spPr>
          <a:xfrm>
            <a:off x="868287" y="16802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328" name="Google Shape;3328;p65"/>
          <p:cNvSpPr txBox="1">
            <a:spLocks noGrp="1"/>
          </p:cNvSpPr>
          <p:nvPr>
            <p:ph type="subTitle" idx="1"/>
          </p:nvPr>
        </p:nvSpPr>
        <p:spPr>
          <a:xfrm>
            <a:off x="868287" y="21946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3329" name="Google Shape;3329;p65"/>
          <p:cNvSpPr txBox="1">
            <a:spLocks noGrp="1"/>
          </p:cNvSpPr>
          <p:nvPr>
            <p:ph type="title" idx="2"/>
          </p:nvPr>
        </p:nvSpPr>
        <p:spPr>
          <a:xfrm>
            <a:off x="6300215" y="16802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330" name="Google Shape;3330;p65"/>
          <p:cNvSpPr txBox="1">
            <a:spLocks noGrp="1"/>
          </p:cNvSpPr>
          <p:nvPr>
            <p:ph type="subTitle" idx="3"/>
          </p:nvPr>
        </p:nvSpPr>
        <p:spPr>
          <a:xfrm>
            <a:off x="6300215" y="21946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3331" name="Google Shape;3331;p65"/>
          <p:cNvSpPr txBox="1">
            <a:spLocks noGrp="1"/>
          </p:cNvSpPr>
          <p:nvPr>
            <p:ph type="title" idx="4"/>
          </p:nvPr>
        </p:nvSpPr>
        <p:spPr>
          <a:xfrm>
            <a:off x="868287" y="31136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332" name="Google Shape;3332;p65"/>
          <p:cNvSpPr txBox="1">
            <a:spLocks noGrp="1"/>
          </p:cNvSpPr>
          <p:nvPr>
            <p:ph type="subTitle" idx="5"/>
          </p:nvPr>
        </p:nvSpPr>
        <p:spPr>
          <a:xfrm>
            <a:off x="868287" y="36280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very cold place</a:t>
            </a:r>
            <a:endParaRPr/>
          </a:p>
        </p:txBody>
      </p:sp>
      <p:sp>
        <p:nvSpPr>
          <p:cNvPr id="3333" name="Google Shape;3333;p65"/>
          <p:cNvSpPr txBox="1">
            <a:spLocks noGrp="1"/>
          </p:cNvSpPr>
          <p:nvPr>
            <p:ph type="title" idx="6"/>
          </p:nvPr>
        </p:nvSpPr>
        <p:spPr>
          <a:xfrm>
            <a:off x="6300215" y="3113600"/>
            <a:ext cx="197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334" name="Google Shape;3334;p65"/>
          <p:cNvSpPr txBox="1">
            <a:spLocks noGrp="1"/>
          </p:cNvSpPr>
          <p:nvPr>
            <p:ph type="subTitle" idx="7"/>
          </p:nvPr>
        </p:nvSpPr>
        <p:spPr>
          <a:xfrm>
            <a:off x="6300215" y="3628025"/>
            <a:ext cx="197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3335" name="Google Shape;3335;p6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TONE </a:t>
            </a:r>
            <a:r>
              <a:rPr lang="en">
                <a:solidFill>
                  <a:schemeClr val="accent2"/>
                </a:solidFill>
              </a:rPr>
              <a:t>ARE WE GOING TO USE?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336" name="Google Shape;3336;p65"/>
          <p:cNvGrpSpPr/>
          <p:nvPr/>
        </p:nvGrpSpPr>
        <p:grpSpPr>
          <a:xfrm>
            <a:off x="3558650" y="1628621"/>
            <a:ext cx="1975499" cy="3514878"/>
            <a:chOff x="3558650" y="1628621"/>
            <a:chExt cx="1975499" cy="3514878"/>
          </a:xfrm>
        </p:grpSpPr>
        <p:grpSp>
          <p:nvGrpSpPr>
            <p:cNvPr id="3337" name="Google Shape;3337;p65"/>
            <p:cNvGrpSpPr/>
            <p:nvPr/>
          </p:nvGrpSpPr>
          <p:grpSpPr>
            <a:xfrm>
              <a:off x="3558650" y="1628621"/>
              <a:ext cx="1975499" cy="3514878"/>
              <a:chOff x="3558650" y="1628621"/>
              <a:chExt cx="1975499" cy="3514878"/>
            </a:xfrm>
          </p:grpSpPr>
          <p:sp>
            <p:nvSpPr>
              <p:cNvPr id="3338" name="Google Shape;3338;p65"/>
              <p:cNvSpPr/>
              <p:nvPr/>
            </p:nvSpPr>
            <p:spPr>
              <a:xfrm>
                <a:off x="3571188" y="2737417"/>
                <a:ext cx="703654" cy="533866"/>
              </a:xfrm>
              <a:custGeom>
                <a:avLst/>
                <a:gdLst/>
                <a:ahLst/>
                <a:cxnLst/>
                <a:rect l="l" t="t" r="r" b="b"/>
                <a:pathLst>
                  <a:path w="13469" h="10219" extrusionOk="0">
                    <a:moveTo>
                      <a:pt x="4531" y="0"/>
                    </a:moveTo>
                    <a:lnTo>
                      <a:pt x="247" y="175"/>
                    </a:lnTo>
                    <a:cubicBezTo>
                      <a:pt x="247" y="175"/>
                      <a:pt x="0" y="8818"/>
                      <a:pt x="1678" y="9959"/>
                    </a:cubicBezTo>
                    <a:cubicBezTo>
                      <a:pt x="1945" y="10140"/>
                      <a:pt x="2449" y="10218"/>
                      <a:pt x="3110" y="10218"/>
                    </a:cubicBezTo>
                    <a:cubicBezTo>
                      <a:pt x="5311" y="10218"/>
                      <a:pt x="9252" y="9352"/>
                      <a:pt x="11967" y="8549"/>
                    </a:cubicBezTo>
                    <a:cubicBezTo>
                      <a:pt x="11976" y="8546"/>
                      <a:pt x="11984" y="8545"/>
                      <a:pt x="11994" y="8545"/>
                    </a:cubicBezTo>
                    <a:cubicBezTo>
                      <a:pt x="12032" y="8545"/>
                      <a:pt x="12075" y="8570"/>
                      <a:pt x="12121" y="8609"/>
                    </a:cubicBezTo>
                    <a:cubicBezTo>
                      <a:pt x="12476" y="8030"/>
                      <a:pt x="12843" y="7458"/>
                      <a:pt x="13156" y="6853"/>
                    </a:cubicBezTo>
                    <a:cubicBezTo>
                      <a:pt x="13230" y="6708"/>
                      <a:pt x="13324" y="6608"/>
                      <a:pt x="13427" y="6546"/>
                    </a:cubicBezTo>
                    <a:cubicBezTo>
                      <a:pt x="13429" y="6541"/>
                      <a:pt x="13430" y="6534"/>
                      <a:pt x="13433" y="6528"/>
                    </a:cubicBezTo>
                    <a:cubicBezTo>
                      <a:pt x="13447" y="6302"/>
                      <a:pt x="13455" y="6084"/>
                      <a:pt x="13457" y="5880"/>
                    </a:cubicBezTo>
                    <a:cubicBezTo>
                      <a:pt x="13469" y="4705"/>
                      <a:pt x="13428" y="3258"/>
                      <a:pt x="13104" y="2040"/>
                    </a:cubicBezTo>
                    <a:cubicBezTo>
                      <a:pt x="9699" y="2588"/>
                      <a:pt x="6954" y="3783"/>
                      <a:pt x="5741" y="4152"/>
                    </a:cubicBezTo>
                    <a:lnTo>
                      <a:pt x="4531" y="0"/>
                    </a:ln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65"/>
              <p:cNvSpPr/>
              <p:nvPr/>
            </p:nvSpPr>
            <p:spPr>
              <a:xfrm>
                <a:off x="3985315" y="2877531"/>
                <a:ext cx="204111" cy="3340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6395" extrusionOk="0">
                    <a:moveTo>
                      <a:pt x="2013" y="0"/>
                    </a:moveTo>
                    <a:lnTo>
                      <a:pt x="0" y="687"/>
                    </a:lnTo>
                    <a:cubicBezTo>
                      <a:pt x="660" y="2789"/>
                      <a:pt x="1411" y="4658"/>
                      <a:pt x="2109" y="6394"/>
                    </a:cubicBezTo>
                    <a:cubicBezTo>
                      <a:pt x="2678" y="6236"/>
                      <a:pt x="3906" y="5859"/>
                      <a:pt x="3906" y="5859"/>
                    </a:cubicBezTo>
                    <a:lnTo>
                      <a:pt x="2013" y="0"/>
                    </a:lnTo>
                    <a:close/>
                  </a:path>
                </a:pathLst>
              </a:custGeom>
              <a:solidFill>
                <a:srgbClr val="7641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65"/>
              <p:cNvSpPr/>
              <p:nvPr/>
            </p:nvSpPr>
            <p:spPr>
              <a:xfrm>
                <a:off x="3558650" y="2013440"/>
                <a:ext cx="276467" cy="733276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14036" extrusionOk="0">
                    <a:moveTo>
                      <a:pt x="3478" y="1"/>
                    </a:moveTo>
                    <a:cubicBezTo>
                      <a:pt x="3233" y="1"/>
                      <a:pt x="3010" y="173"/>
                      <a:pt x="3017" y="471"/>
                    </a:cubicBezTo>
                    <a:cubicBezTo>
                      <a:pt x="2965" y="372"/>
                      <a:pt x="2805" y="329"/>
                      <a:pt x="2624" y="329"/>
                    </a:cubicBezTo>
                    <a:cubicBezTo>
                      <a:pt x="2333" y="329"/>
                      <a:pt x="1988" y="442"/>
                      <a:pt x="1953" y="620"/>
                    </a:cubicBezTo>
                    <a:cubicBezTo>
                      <a:pt x="1930" y="620"/>
                      <a:pt x="1907" y="619"/>
                      <a:pt x="1886" y="619"/>
                    </a:cubicBezTo>
                    <a:cubicBezTo>
                      <a:pt x="1063" y="619"/>
                      <a:pt x="1058" y="1117"/>
                      <a:pt x="1058" y="1117"/>
                    </a:cubicBezTo>
                    <a:cubicBezTo>
                      <a:pt x="955" y="1071"/>
                      <a:pt x="863" y="1050"/>
                      <a:pt x="782" y="1050"/>
                    </a:cubicBezTo>
                    <a:cubicBezTo>
                      <a:pt x="1" y="1050"/>
                      <a:pt x="165" y="3003"/>
                      <a:pt x="232" y="3471"/>
                    </a:cubicBezTo>
                    <a:cubicBezTo>
                      <a:pt x="459" y="4134"/>
                      <a:pt x="779" y="4882"/>
                      <a:pt x="857" y="5090"/>
                    </a:cubicBezTo>
                    <a:cubicBezTo>
                      <a:pt x="935" y="5297"/>
                      <a:pt x="487" y="14034"/>
                      <a:pt x="487" y="14035"/>
                    </a:cubicBezTo>
                    <a:lnTo>
                      <a:pt x="487" y="14035"/>
                    </a:lnTo>
                    <a:lnTo>
                      <a:pt x="4771" y="13862"/>
                    </a:lnTo>
                    <a:cubicBezTo>
                      <a:pt x="4664" y="13304"/>
                      <a:pt x="3450" y="5228"/>
                      <a:pt x="4101" y="4523"/>
                    </a:cubicBezTo>
                    <a:cubicBezTo>
                      <a:pt x="4262" y="4399"/>
                      <a:pt x="5292" y="2697"/>
                      <a:pt x="5004" y="2322"/>
                    </a:cubicBezTo>
                    <a:cubicBezTo>
                      <a:pt x="4636" y="1906"/>
                      <a:pt x="4618" y="915"/>
                      <a:pt x="4102" y="881"/>
                    </a:cubicBezTo>
                    <a:cubicBezTo>
                      <a:pt x="4121" y="265"/>
                      <a:pt x="3782" y="1"/>
                      <a:pt x="3478" y="1"/>
                    </a:cubicBezTo>
                    <a:close/>
                    <a:moveTo>
                      <a:pt x="487" y="14035"/>
                    </a:moveTo>
                    <a:lnTo>
                      <a:pt x="487" y="14035"/>
                    </a:lnTo>
                    <a:cubicBezTo>
                      <a:pt x="487" y="14035"/>
                      <a:pt x="487" y="14035"/>
                      <a:pt x="487" y="14035"/>
                    </a:cubicBezTo>
                    <a:cubicBezTo>
                      <a:pt x="487" y="14035"/>
                      <a:pt x="487" y="14035"/>
                      <a:pt x="487" y="14035"/>
                    </a:cubicBez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5"/>
              <p:cNvSpPr/>
              <p:nvPr/>
            </p:nvSpPr>
            <p:spPr>
              <a:xfrm>
                <a:off x="3586548" y="2060249"/>
                <a:ext cx="60340" cy="104328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997" fill="none" extrusionOk="0">
                    <a:moveTo>
                      <a:pt x="1" y="780"/>
                    </a:moveTo>
                    <a:cubicBezTo>
                      <a:pt x="1" y="780"/>
                      <a:pt x="105" y="1234"/>
                      <a:pt x="206" y="1462"/>
                    </a:cubicBezTo>
                    <a:cubicBezTo>
                      <a:pt x="340" y="1760"/>
                      <a:pt x="249" y="1997"/>
                      <a:pt x="802" y="1935"/>
                    </a:cubicBezTo>
                    <a:cubicBezTo>
                      <a:pt x="802" y="1935"/>
                      <a:pt x="1155" y="1880"/>
                      <a:pt x="1082" y="1425"/>
                    </a:cubicBezTo>
                    <a:cubicBezTo>
                      <a:pt x="901" y="1095"/>
                      <a:pt x="906" y="0"/>
                      <a:pt x="173" y="189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5"/>
              <p:cNvSpPr/>
              <p:nvPr/>
            </p:nvSpPr>
            <p:spPr>
              <a:xfrm>
                <a:off x="3635603" y="2043061"/>
                <a:ext cx="56056" cy="12804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51" fill="none" extrusionOk="0">
                    <a:moveTo>
                      <a:pt x="0" y="2180"/>
                    </a:moveTo>
                    <a:cubicBezTo>
                      <a:pt x="0" y="2180"/>
                      <a:pt x="85" y="2382"/>
                      <a:pt x="308" y="2379"/>
                    </a:cubicBezTo>
                    <a:cubicBezTo>
                      <a:pt x="1073" y="2450"/>
                      <a:pt x="841" y="1370"/>
                      <a:pt x="854" y="887"/>
                    </a:cubicBezTo>
                    <a:cubicBezTo>
                      <a:pt x="897" y="527"/>
                      <a:pt x="844" y="1"/>
                      <a:pt x="310" y="53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5"/>
              <p:cNvSpPr/>
              <p:nvPr/>
            </p:nvSpPr>
            <p:spPr>
              <a:xfrm>
                <a:off x="3683510" y="2043270"/>
                <a:ext cx="106105" cy="86096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648" fill="none" extrusionOk="0">
                    <a:moveTo>
                      <a:pt x="2031" y="479"/>
                    </a:moveTo>
                    <a:cubicBezTo>
                      <a:pt x="1610" y="0"/>
                      <a:pt x="847" y="510"/>
                      <a:pt x="422" y="491"/>
                    </a:cubicBezTo>
                    <a:cubicBezTo>
                      <a:pt x="192" y="474"/>
                      <a:pt x="1" y="744"/>
                      <a:pt x="272" y="1138"/>
                    </a:cubicBezTo>
                    <a:cubicBezTo>
                      <a:pt x="516" y="1509"/>
                      <a:pt x="1635" y="1648"/>
                      <a:pt x="1711" y="1030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5"/>
              <p:cNvSpPr/>
              <p:nvPr/>
            </p:nvSpPr>
            <p:spPr>
              <a:xfrm>
                <a:off x="3744216" y="2115783"/>
                <a:ext cx="36204" cy="196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77" fill="none" extrusionOk="0">
                    <a:moveTo>
                      <a:pt x="1" y="110"/>
                    </a:moveTo>
                    <a:cubicBezTo>
                      <a:pt x="1" y="110"/>
                      <a:pt x="96" y="376"/>
                      <a:pt x="692" y="0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5"/>
              <p:cNvSpPr/>
              <p:nvPr/>
            </p:nvSpPr>
            <p:spPr>
              <a:xfrm>
                <a:off x="3675726" y="2115521"/>
                <a:ext cx="44615" cy="63788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221" fill="none" extrusionOk="0">
                    <a:moveTo>
                      <a:pt x="89" y="636"/>
                    </a:moveTo>
                    <a:cubicBezTo>
                      <a:pt x="89" y="636"/>
                      <a:pt x="1" y="969"/>
                      <a:pt x="287" y="1003"/>
                    </a:cubicBezTo>
                    <a:cubicBezTo>
                      <a:pt x="854" y="1221"/>
                      <a:pt x="806" y="111"/>
                      <a:pt x="784" y="0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65"/>
              <p:cNvSpPr/>
              <p:nvPr/>
            </p:nvSpPr>
            <p:spPr>
              <a:xfrm>
                <a:off x="3715534" y="2119022"/>
                <a:ext cx="32808" cy="41428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3" fill="none" extrusionOk="0">
                    <a:moveTo>
                      <a:pt x="0" y="441"/>
                    </a:moveTo>
                    <a:cubicBezTo>
                      <a:pt x="251" y="793"/>
                      <a:pt x="628" y="404"/>
                      <a:pt x="559" y="1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65"/>
              <p:cNvSpPr/>
              <p:nvPr/>
            </p:nvSpPr>
            <p:spPr>
              <a:xfrm>
                <a:off x="3662247" y="2165100"/>
                <a:ext cx="61280" cy="8975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18" fill="none" extrusionOk="0">
                    <a:moveTo>
                      <a:pt x="388" y="0"/>
                    </a:moveTo>
                    <a:cubicBezTo>
                      <a:pt x="0" y="400"/>
                      <a:pt x="369" y="1552"/>
                      <a:pt x="1173" y="1717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5"/>
              <p:cNvSpPr/>
              <p:nvPr/>
            </p:nvSpPr>
            <p:spPr>
              <a:xfrm>
                <a:off x="3618938" y="2252240"/>
                <a:ext cx="119635" cy="2721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521" fill="none" extrusionOk="0">
                    <a:moveTo>
                      <a:pt x="0" y="182"/>
                    </a:moveTo>
                    <a:cubicBezTo>
                      <a:pt x="0" y="182"/>
                      <a:pt x="351" y="188"/>
                      <a:pt x="645" y="111"/>
                    </a:cubicBezTo>
                    <a:cubicBezTo>
                      <a:pt x="1160" y="1"/>
                      <a:pt x="1921" y="521"/>
                      <a:pt x="2289" y="111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65"/>
              <p:cNvSpPr/>
              <p:nvPr/>
            </p:nvSpPr>
            <p:spPr>
              <a:xfrm>
                <a:off x="3710519" y="2033762"/>
                <a:ext cx="11859" cy="3479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66" fill="none" extrusionOk="0">
                    <a:moveTo>
                      <a:pt x="1" y="1"/>
                    </a:moveTo>
                    <a:cubicBezTo>
                      <a:pt x="1" y="1"/>
                      <a:pt x="226" y="40"/>
                      <a:pt x="100" y="666"/>
                    </a:cubicBezTo>
                  </a:path>
                </a:pathLst>
              </a:custGeom>
              <a:noFill/>
              <a:ln w="150" cap="flat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65"/>
              <p:cNvSpPr/>
              <p:nvPr/>
            </p:nvSpPr>
            <p:spPr>
              <a:xfrm>
                <a:off x="3946917" y="1729188"/>
                <a:ext cx="857195" cy="1111825"/>
              </a:xfrm>
              <a:custGeom>
                <a:avLst/>
                <a:gdLst/>
                <a:ahLst/>
                <a:cxnLst/>
                <a:rect l="l" t="t" r="r" b="b"/>
                <a:pathLst>
                  <a:path w="16408" h="21282" extrusionOk="0">
                    <a:moveTo>
                      <a:pt x="11735" y="1"/>
                    </a:moveTo>
                    <a:cubicBezTo>
                      <a:pt x="9719" y="1"/>
                      <a:pt x="11073" y="2027"/>
                      <a:pt x="9000" y="2027"/>
                    </a:cubicBezTo>
                    <a:cubicBezTo>
                      <a:pt x="6889" y="2027"/>
                      <a:pt x="6001" y="2623"/>
                      <a:pt x="6741" y="4846"/>
                    </a:cubicBezTo>
                    <a:cubicBezTo>
                      <a:pt x="7482" y="7070"/>
                      <a:pt x="3260" y="4846"/>
                      <a:pt x="2926" y="7387"/>
                    </a:cubicBezTo>
                    <a:cubicBezTo>
                      <a:pt x="2517" y="12070"/>
                      <a:pt x="37" y="7491"/>
                      <a:pt x="1" y="12468"/>
                    </a:cubicBezTo>
                    <a:cubicBezTo>
                      <a:pt x="1" y="12468"/>
                      <a:pt x="75" y="11833"/>
                      <a:pt x="890" y="11833"/>
                    </a:cubicBezTo>
                    <a:cubicBezTo>
                      <a:pt x="1704" y="11833"/>
                      <a:pt x="260" y="13461"/>
                      <a:pt x="1741" y="14096"/>
                    </a:cubicBezTo>
                    <a:cubicBezTo>
                      <a:pt x="2133" y="14264"/>
                      <a:pt x="2413" y="14310"/>
                      <a:pt x="2633" y="14310"/>
                    </a:cubicBezTo>
                    <a:cubicBezTo>
                      <a:pt x="2897" y="14310"/>
                      <a:pt x="3073" y="14244"/>
                      <a:pt x="3249" y="14244"/>
                    </a:cubicBezTo>
                    <a:cubicBezTo>
                      <a:pt x="3482" y="14244"/>
                      <a:pt x="3715" y="14359"/>
                      <a:pt x="4149" y="14890"/>
                    </a:cubicBezTo>
                    <a:cubicBezTo>
                      <a:pt x="5186" y="16161"/>
                      <a:pt x="4001" y="16597"/>
                      <a:pt x="4926" y="17431"/>
                    </a:cubicBezTo>
                    <a:cubicBezTo>
                      <a:pt x="5151" y="17633"/>
                      <a:pt x="5371" y="17704"/>
                      <a:pt x="5588" y="17704"/>
                    </a:cubicBezTo>
                    <a:cubicBezTo>
                      <a:pt x="6105" y="17704"/>
                      <a:pt x="6597" y="17295"/>
                      <a:pt x="7064" y="17295"/>
                    </a:cubicBezTo>
                    <a:cubicBezTo>
                      <a:pt x="7206" y="17295"/>
                      <a:pt x="7345" y="17333"/>
                      <a:pt x="7482" y="17431"/>
                    </a:cubicBezTo>
                    <a:cubicBezTo>
                      <a:pt x="7628" y="17535"/>
                      <a:pt x="8734" y="17936"/>
                      <a:pt x="8633" y="18483"/>
                    </a:cubicBezTo>
                    <a:cubicBezTo>
                      <a:pt x="8581" y="18772"/>
                      <a:pt x="8809" y="19531"/>
                      <a:pt x="9000" y="19615"/>
                    </a:cubicBezTo>
                    <a:cubicBezTo>
                      <a:pt x="9278" y="19737"/>
                      <a:pt x="9494" y="19784"/>
                      <a:pt x="9669" y="19784"/>
                    </a:cubicBezTo>
                    <a:cubicBezTo>
                      <a:pt x="10243" y="19784"/>
                      <a:pt x="10376" y="19278"/>
                      <a:pt x="10840" y="19278"/>
                    </a:cubicBezTo>
                    <a:cubicBezTo>
                      <a:pt x="11062" y="19278"/>
                      <a:pt x="11359" y="19393"/>
                      <a:pt x="11815" y="19733"/>
                    </a:cubicBezTo>
                    <a:cubicBezTo>
                      <a:pt x="13518" y="21004"/>
                      <a:pt x="15185" y="21282"/>
                      <a:pt x="15185" y="21282"/>
                    </a:cubicBezTo>
                    <a:lnTo>
                      <a:pt x="16408" y="17233"/>
                    </a:lnTo>
                    <a:lnTo>
                      <a:pt x="14703" y="3298"/>
                    </a:lnTo>
                    <a:cubicBezTo>
                      <a:pt x="14703" y="3298"/>
                      <a:pt x="14037" y="82"/>
                      <a:pt x="11852" y="3"/>
                    </a:cubicBezTo>
                    <a:cubicBezTo>
                      <a:pt x="11812" y="1"/>
                      <a:pt x="11773" y="1"/>
                      <a:pt x="1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65"/>
              <p:cNvSpPr/>
              <p:nvPr/>
            </p:nvSpPr>
            <p:spPr>
              <a:xfrm>
                <a:off x="4590388" y="1720620"/>
                <a:ext cx="935297" cy="1120393"/>
              </a:xfrm>
              <a:custGeom>
                <a:avLst/>
                <a:gdLst/>
                <a:ahLst/>
                <a:cxnLst/>
                <a:rect l="l" t="t" r="r" b="b"/>
                <a:pathLst>
                  <a:path w="17903" h="21446" extrusionOk="0">
                    <a:moveTo>
                      <a:pt x="4757" y="1"/>
                    </a:moveTo>
                    <a:cubicBezTo>
                      <a:pt x="4659" y="1"/>
                      <a:pt x="4556" y="3"/>
                      <a:pt x="4447" y="9"/>
                    </a:cubicBezTo>
                    <a:cubicBezTo>
                      <a:pt x="1116" y="167"/>
                      <a:pt x="1033" y="2787"/>
                      <a:pt x="1033" y="2787"/>
                    </a:cubicBezTo>
                    <a:lnTo>
                      <a:pt x="1" y="17397"/>
                    </a:lnTo>
                    <a:lnTo>
                      <a:pt x="1335" y="21446"/>
                    </a:lnTo>
                    <a:cubicBezTo>
                      <a:pt x="1335" y="21446"/>
                      <a:pt x="3152" y="21168"/>
                      <a:pt x="5011" y="19897"/>
                    </a:cubicBezTo>
                    <a:cubicBezTo>
                      <a:pt x="5509" y="19557"/>
                      <a:pt x="5834" y="19442"/>
                      <a:pt x="6075" y="19442"/>
                    </a:cubicBezTo>
                    <a:cubicBezTo>
                      <a:pt x="6582" y="19442"/>
                      <a:pt x="6726" y="19948"/>
                      <a:pt x="7353" y="19948"/>
                    </a:cubicBezTo>
                    <a:cubicBezTo>
                      <a:pt x="7544" y="19948"/>
                      <a:pt x="7779" y="19901"/>
                      <a:pt x="8082" y="19779"/>
                    </a:cubicBezTo>
                    <a:cubicBezTo>
                      <a:pt x="9860" y="19064"/>
                      <a:pt x="8890" y="18151"/>
                      <a:pt x="9739" y="17595"/>
                    </a:cubicBezTo>
                    <a:cubicBezTo>
                      <a:pt x="9889" y="17497"/>
                      <a:pt x="10040" y="17459"/>
                      <a:pt x="10195" y="17459"/>
                    </a:cubicBezTo>
                    <a:cubicBezTo>
                      <a:pt x="10705" y="17459"/>
                      <a:pt x="11242" y="17868"/>
                      <a:pt x="11806" y="17868"/>
                    </a:cubicBezTo>
                    <a:cubicBezTo>
                      <a:pt x="12042" y="17868"/>
                      <a:pt x="12282" y="17797"/>
                      <a:pt x="12527" y="17595"/>
                    </a:cubicBezTo>
                    <a:cubicBezTo>
                      <a:pt x="13538" y="16761"/>
                      <a:pt x="12244" y="16325"/>
                      <a:pt x="13376" y="15054"/>
                    </a:cubicBezTo>
                    <a:cubicBezTo>
                      <a:pt x="13850" y="14523"/>
                      <a:pt x="14104" y="14408"/>
                      <a:pt x="14358" y="14408"/>
                    </a:cubicBezTo>
                    <a:cubicBezTo>
                      <a:pt x="14550" y="14408"/>
                      <a:pt x="14742" y="14474"/>
                      <a:pt x="15030" y="14474"/>
                    </a:cubicBezTo>
                    <a:cubicBezTo>
                      <a:pt x="15269" y="14474"/>
                      <a:pt x="15575" y="14428"/>
                      <a:pt x="16002" y="14260"/>
                    </a:cubicBezTo>
                    <a:cubicBezTo>
                      <a:pt x="17619" y="13625"/>
                      <a:pt x="16043" y="11997"/>
                      <a:pt x="16933" y="11997"/>
                    </a:cubicBezTo>
                    <a:cubicBezTo>
                      <a:pt x="17822" y="11997"/>
                      <a:pt x="17902" y="12633"/>
                      <a:pt x="17902" y="12633"/>
                    </a:cubicBezTo>
                    <a:cubicBezTo>
                      <a:pt x="17864" y="7658"/>
                      <a:pt x="15164" y="12236"/>
                      <a:pt x="14710" y="7551"/>
                    </a:cubicBezTo>
                    <a:cubicBezTo>
                      <a:pt x="14346" y="5010"/>
                      <a:pt x="9739" y="7234"/>
                      <a:pt x="10548" y="5010"/>
                    </a:cubicBezTo>
                    <a:cubicBezTo>
                      <a:pt x="11356" y="2787"/>
                      <a:pt x="10386" y="2191"/>
                      <a:pt x="8082" y="2191"/>
                    </a:cubicBezTo>
                    <a:cubicBezTo>
                      <a:pt x="5855" y="2191"/>
                      <a:pt x="7656" y="1"/>
                      <a:pt x="4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65"/>
              <p:cNvSpPr/>
              <p:nvPr/>
            </p:nvSpPr>
            <p:spPr>
              <a:xfrm>
                <a:off x="3939133" y="1724799"/>
                <a:ext cx="758561" cy="651621"/>
              </a:xfrm>
              <a:custGeom>
                <a:avLst/>
                <a:gdLst/>
                <a:ahLst/>
                <a:cxnLst/>
                <a:rect l="l" t="t" r="r" b="b"/>
                <a:pathLst>
                  <a:path w="14520" h="12473" extrusionOk="0">
                    <a:moveTo>
                      <a:pt x="14420" y="2924"/>
                    </a:moveTo>
                    <a:cubicBezTo>
                      <a:pt x="14456" y="3049"/>
                      <a:pt x="14491" y="3175"/>
                      <a:pt x="14519" y="3302"/>
                    </a:cubicBezTo>
                    <a:cubicBezTo>
                      <a:pt x="14491" y="3175"/>
                      <a:pt x="14458" y="3049"/>
                      <a:pt x="14420" y="2924"/>
                    </a:cubicBezTo>
                    <a:close/>
                    <a:moveTo>
                      <a:pt x="11588" y="0"/>
                    </a:moveTo>
                    <a:cubicBezTo>
                      <a:pt x="11477" y="0"/>
                      <a:pt x="11366" y="6"/>
                      <a:pt x="11257" y="22"/>
                    </a:cubicBezTo>
                    <a:cubicBezTo>
                      <a:pt x="11127" y="42"/>
                      <a:pt x="10999" y="73"/>
                      <a:pt x="10879" y="129"/>
                    </a:cubicBezTo>
                    <a:cubicBezTo>
                      <a:pt x="10760" y="184"/>
                      <a:pt x="10652" y="264"/>
                      <a:pt x="10567" y="364"/>
                    </a:cubicBezTo>
                    <a:cubicBezTo>
                      <a:pt x="10481" y="464"/>
                      <a:pt x="10417" y="581"/>
                      <a:pt x="10367" y="702"/>
                    </a:cubicBezTo>
                    <a:cubicBezTo>
                      <a:pt x="10264" y="943"/>
                      <a:pt x="10207" y="1201"/>
                      <a:pt x="10087" y="1433"/>
                    </a:cubicBezTo>
                    <a:cubicBezTo>
                      <a:pt x="10028" y="1548"/>
                      <a:pt x="9951" y="1655"/>
                      <a:pt x="9854" y="1741"/>
                    </a:cubicBezTo>
                    <a:cubicBezTo>
                      <a:pt x="9758" y="1829"/>
                      <a:pt x="9641" y="1890"/>
                      <a:pt x="9519" y="1933"/>
                    </a:cubicBezTo>
                    <a:cubicBezTo>
                      <a:pt x="9397" y="1976"/>
                      <a:pt x="9268" y="2001"/>
                      <a:pt x="9138" y="2012"/>
                    </a:cubicBezTo>
                    <a:cubicBezTo>
                      <a:pt x="9106" y="2016"/>
                      <a:pt x="9073" y="2019"/>
                      <a:pt x="9041" y="2021"/>
                    </a:cubicBezTo>
                    <a:cubicBezTo>
                      <a:pt x="9008" y="2022"/>
                      <a:pt x="8975" y="2024"/>
                      <a:pt x="8943" y="2024"/>
                    </a:cubicBezTo>
                    <a:cubicBezTo>
                      <a:pt x="8911" y="2025"/>
                      <a:pt x="8878" y="2025"/>
                      <a:pt x="8845" y="2025"/>
                    </a:cubicBezTo>
                    <a:cubicBezTo>
                      <a:pt x="8813" y="2025"/>
                      <a:pt x="8780" y="2025"/>
                      <a:pt x="8747" y="2025"/>
                    </a:cubicBezTo>
                    <a:cubicBezTo>
                      <a:pt x="8486" y="2029"/>
                      <a:pt x="8224" y="2042"/>
                      <a:pt x="7965" y="2077"/>
                    </a:cubicBezTo>
                    <a:cubicBezTo>
                      <a:pt x="7836" y="2093"/>
                      <a:pt x="7706" y="2115"/>
                      <a:pt x="7578" y="2146"/>
                    </a:cubicBezTo>
                    <a:cubicBezTo>
                      <a:pt x="7516" y="2161"/>
                      <a:pt x="7451" y="2179"/>
                      <a:pt x="7390" y="2199"/>
                    </a:cubicBezTo>
                    <a:cubicBezTo>
                      <a:pt x="7358" y="2208"/>
                      <a:pt x="7327" y="2220"/>
                      <a:pt x="7297" y="2230"/>
                    </a:cubicBezTo>
                    <a:cubicBezTo>
                      <a:pt x="7265" y="2242"/>
                      <a:pt x="7235" y="2253"/>
                      <a:pt x="7205" y="2266"/>
                    </a:cubicBezTo>
                    <a:cubicBezTo>
                      <a:pt x="7084" y="2317"/>
                      <a:pt x="6968" y="2382"/>
                      <a:pt x="6864" y="2461"/>
                    </a:cubicBezTo>
                    <a:cubicBezTo>
                      <a:pt x="6759" y="2541"/>
                      <a:pt x="6668" y="2639"/>
                      <a:pt x="6596" y="2749"/>
                    </a:cubicBezTo>
                    <a:cubicBezTo>
                      <a:pt x="6561" y="2804"/>
                      <a:pt x="6529" y="2863"/>
                      <a:pt x="6504" y="2924"/>
                    </a:cubicBezTo>
                    <a:cubicBezTo>
                      <a:pt x="6479" y="2985"/>
                      <a:pt x="6458" y="3047"/>
                      <a:pt x="6442" y="3111"/>
                    </a:cubicBezTo>
                    <a:cubicBezTo>
                      <a:pt x="6426" y="3174"/>
                      <a:pt x="6414" y="3240"/>
                      <a:pt x="6407" y="3305"/>
                    </a:cubicBezTo>
                    <a:cubicBezTo>
                      <a:pt x="6403" y="3337"/>
                      <a:pt x="6400" y="3370"/>
                      <a:pt x="6397" y="3403"/>
                    </a:cubicBezTo>
                    <a:cubicBezTo>
                      <a:pt x="6396" y="3435"/>
                      <a:pt x="6393" y="3468"/>
                      <a:pt x="6393" y="3501"/>
                    </a:cubicBezTo>
                    <a:cubicBezTo>
                      <a:pt x="6390" y="3632"/>
                      <a:pt x="6399" y="3763"/>
                      <a:pt x="6417" y="3893"/>
                    </a:cubicBezTo>
                    <a:cubicBezTo>
                      <a:pt x="6433" y="4023"/>
                      <a:pt x="6456" y="4152"/>
                      <a:pt x="6485" y="4279"/>
                    </a:cubicBezTo>
                    <a:cubicBezTo>
                      <a:pt x="6514" y="4407"/>
                      <a:pt x="6548" y="4534"/>
                      <a:pt x="6585" y="4659"/>
                    </a:cubicBezTo>
                    <a:cubicBezTo>
                      <a:pt x="6621" y="4784"/>
                      <a:pt x="6669" y="4907"/>
                      <a:pt x="6697" y="5034"/>
                    </a:cubicBezTo>
                    <a:cubicBezTo>
                      <a:pt x="6702" y="5050"/>
                      <a:pt x="6704" y="5065"/>
                      <a:pt x="6708" y="5081"/>
                    </a:cubicBezTo>
                    <a:lnTo>
                      <a:pt x="6717" y="5129"/>
                    </a:lnTo>
                    <a:cubicBezTo>
                      <a:pt x="6720" y="5145"/>
                      <a:pt x="6722" y="5162"/>
                      <a:pt x="6724" y="5177"/>
                    </a:cubicBezTo>
                    <a:cubicBezTo>
                      <a:pt x="6725" y="5193"/>
                      <a:pt x="6729" y="5209"/>
                      <a:pt x="6729" y="5226"/>
                    </a:cubicBezTo>
                    <a:lnTo>
                      <a:pt x="6732" y="5273"/>
                    </a:lnTo>
                    <a:cubicBezTo>
                      <a:pt x="6732" y="5281"/>
                      <a:pt x="6732" y="5290"/>
                      <a:pt x="6732" y="5298"/>
                    </a:cubicBezTo>
                    <a:lnTo>
                      <a:pt x="6732" y="5322"/>
                    </a:lnTo>
                    <a:cubicBezTo>
                      <a:pt x="6731" y="5339"/>
                      <a:pt x="6731" y="5355"/>
                      <a:pt x="6730" y="5370"/>
                    </a:cubicBezTo>
                    <a:lnTo>
                      <a:pt x="6724" y="5419"/>
                    </a:lnTo>
                    <a:cubicBezTo>
                      <a:pt x="6713" y="5482"/>
                      <a:pt x="6695" y="5543"/>
                      <a:pt x="6664" y="5600"/>
                    </a:cubicBezTo>
                    <a:cubicBezTo>
                      <a:pt x="6633" y="5656"/>
                      <a:pt x="6589" y="5704"/>
                      <a:pt x="6539" y="5745"/>
                    </a:cubicBezTo>
                    <a:cubicBezTo>
                      <a:pt x="6489" y="5784"/>
                      <a:pt x="6432" y="5816"/>
                      <a:pt x="6372" y="5840"/>
                    </a:cubicBezTo>
                    <a:cubicBezTo>
                      <a:pt x="6312" y="5865"/>
                      <a:pt x="6250" y="5886"/>
                      <a:pt x="6187" y="5901"/>
                    </a:cubicBezTo>
                    <a:cubicBezTo>
                      <a:pt x="6061" y="5931"/>
                      <a:pt x="5931" y="5947"/>
                      <a:pt x="5802" y="5959"/>
                    </a:cubicBezTo>
                    <a:cubicBezTo>
                      <a:pt x="5542" y="5982"/>
                      <a:pt x="5280" y="5987"/>
                      <a:pt x="5020" y="6000"/>
                    </a:cubicBezTo>
                    <a:cubicBezTo>
                      <a:pt x="4759" y="6013"/>
                      <a:pt x="4497" y="6031"/>
                      <a:pt x="4240" y="6077"/>
                    </a:cubicBezTo>
                    <a:cubicBezTo>
                      <a:pt x="4110" y="6100"/>
                      <a:pt x="3982" y="6131"/>
                      <a:pt x="3859" y="6174"/>
                    </a:cubicBezTo>
                    <a:cubicBezTo>
                      <a:pt x="3734" y="6216"/>
                      <a:pt x="3614" y="6271"/>
                      <a:pt x="3503" y="6341"/>
                    </a:cubicBezTo>
                    <a:cubicBezTo>
                      <a:pt x="3391" y="6410"/>
                      <a:pt x="3291" y="6497"/>
                      <a:pt x="3206" y="6597"/>
                    </a:cubicBezTo>
                    <a:cubicBezTo>
                      <a:pt x="3121" y="6697"/>
                      <a:pt x="3053" y="6811"/>
                      <a:pt x="3002" y="6932"/>
                    </a:cubicBezTo>
                    <a:cubicBezTo>
                      <a:pt x="2952" y="7053"/>
                      <a:pt x="2917" y="7180"/>
                      <a:pt x="2896" y="7310"/>
                    </a:cubicBezTo>
                    <a:lnTo>
                      <a:pt x="2888" y="7358"/>
                    </a:lnTo>
                    <a:cubicBezTo>
                      <a:pt x="2886" y="7375"/>
                      <a:pt x="2882" y="7391"/>
                      <a:pt x="2881" y="7407"/>
                    </a:cubicBezTo>
                    <a:lnTo>
                      <a:pt x="2872" y="7505"/>
                    </a:lnTo>
                    <a:lnTo>
                      <a:pt x="2862" y="7602"/>
                    </a:lnTo>
                    <a:lnTo>
                      <a:pt x="2852" y="7700"/>
                    </a:lnTo>
                    <a:cubicBezTo>
                      <a:pt x="2822" y="7959"/>
                      <a:pt x="2781" y="8218"/>
                      <a:pt x="2721" y="8471"/>
                    </a:cubicBezTo>
                    <a:lnTo>
                      <a:pt x="2697" y="8566"/>
                    </a:lnTo>
                    <a:lnTo>
                      <a:pt x="2685" y="8613"/>
                    </a:lnTo>
                    <a:cubicBezTo>
                      <a:pt x="2681" y="8629"/>
                      <a:pt x="2676" y="8645"/>
                      <a:pt x="2671" y="8660"/>
                    </a:cubicBezTo>
                    <a:cubicBezTo>
                      <a:pt x="2662" y="8691"/>
                      <a:pt x="2653" y="8723"/>
                      <a:pt x="2643" y="8754"/>
                    </a:cubicBezTo>
                    <a:lnTo>
                      <a:pt x="2612" y="8846"/>
                    </a:lnTo>
                    <a:cubicBezTo>
                      <a:pt x="2568" y="8968"/>
                      <a:pt x="2517" y="9088"/>
                      <a:pt x="2452" y="9202"/>
                    </a:cubicBezTo>
                    <a:cubicBezTo>
                      <a:pt x="2387" y="9315"/>
                      <a:pt x="2309" y="9420"/>
                      <a:pt x="2215" y="9510"/>
                    </a:cubicBezTo>
                    <a:lnTo>
                      <a:pt x="2178" y="9541"/>
                    </a:lnTo>
                    <a:lnTo>
                      <a:pt x="2159" y="9558"/>
                    </a:lnTo>
                    <a:lnTo>
                      <a:pt x="2140" y="9572"/>
                    </a:lnTo>
                    <a:cubicBezTo>
                      <a:pt x="2127" y="9582"/>
                      <a:pt x="2114" y="9591"/>
                      <a:pt x="2101" y="9601"/>
                    </a:cubicBezTo>
                    <a:lnTo>
                      <a:pt x="2060" y="9627"/>
                    </a:lnTo>
                    <a:cubicBezTo>
                      <a:pt x="2004" y="9660"/>
                      <a:pt x="1946" y="9690"/>
                      <a:pt x="1886" y="9712"/>
                    </a:cubicBezTo>
                    <a:cubicBezTo>
                      <a:pt x="1763" y="9758"/>
                      <a:pt x="1634" y="9781"/>
                      <a:pt x="1505" y="9796"/>
                    </a:cubicBezTo>
                    <a:cubicBezTo>
                      <a:pt x="1376" y="9811"/>
                      <a:pt x="1245" y="9821"/>
                      <a:pt x="1115" y="9838"/>
                    </a:cubicBezTo>
                    <a:cubicBezTo>
                      <a:pt x="986" y="9858"/>
                      <a:pt x="856" y="9887"/>
                      <a:pt x="739" y="9946"/>
                    </a:cubicBezTo>
                    <a:cubicBezTo>
                      <a:pt x="709" y="9960"/>
                      <a:pt x="681" y="9978"/>
                      <a:pt x="653" y="9994"/>
                    </a:cubicBezTo>
                    <a:cubicBezTo>
                      <a:pt x="626" y="10013"/>
                      <a:pt x="599" y="10031"/>
                      <a:pt x="575" y="10053"/>
                    </a:cubicBezTo>
                    <a:cubicBezTo>
                      <a:pt x="548" y="10073"/>
                      <a:pt x="526" y="10098"/>
                      <a:pt x="502" y="10120"/>
                    </a:cubicBezTo>
                    <a:lnTo>
                      <a:pt x="470" y="10157"/>
                    </a:lnTo>
                    <a:lnTo>
                      <a:pt x="454" y="10176"/>
                    </a:lnTo>
                    <a:lnTo>
                      <a:pt x="438" y="10196"/>
                    </a:lnTo>
                    <a:cubicBezTo>
                      <a:pt x="358" y="10299"/>
                      <a:pt x="298" y="10417"/>
                      <a:pt x="250" y="10538"/>
                    </a:cubicBezTo>
                    <a:cubicBezTo>
                      <a:pt x="202" y="10660"/>
                      <a:pt x="167" y="10787"/>
                      <a:pt x="138" y="10914"/>
                    </a:cubicBezTo>
                    <a:lnTo>
                      <a:pt x="117" y="11009"/>
                    </a:lnTo>
                    <a:cubicBezTo>
                      <a:pt x="111" y="11042"/>
                      <a:pt x="105" y="11074"/>
                      <a:pt x="100" y="11106"/>
                    </a:cubicBezTo>
                    <a:lnTo>
                      <a:pt x="92" y="11155"/>
                    </a:lnTo>
                    <a:lnTo>
                      <a:pt x="85" y="11203"/>
                    </a:lnTo>
                    <a:lnTo>
                      <a:pt x="71" y="11300"/>
                    </a:lnTo>
                    <a:cubicBezTo>
                      <a:pt x="62" y="11364"/>
                      <a:pt x="54" y="11430"/>
                      <a:pt x="47" y="11495"/>
                    </a:cubicBezTo>
                    <a:lnTo>
                      <a:pt x="38" y="11593"/>
                    </a:lnTo>
                    <a:cubicBezTo>
                      <a:pt x="36" y="11624"/>
                      <a:pt x="32" y="11657"/>
                      <a:pt x="30" y="11689"/>
                    </a:cubicBezTo>
                    <a:cubicBezTo>
                      <a:pt x="11" y="11950"/>
                      <a:pt x="3" y="12212"/>
                      <a:pt x="1" y="12473"/>
                    </a:cubicBezTo>
                    <a:cubicBezTo>
                      <a:pt x="4" y="12212"/>
                      <a:pt x="12" y="11950"/>
                      <a:pt x="33" y="11690"/>
                    </a:cubicBezTo>
                    <a:cubicBezTo>
                      <a:pt x="34" y="11658"/>
                      <a:pt x="38" y="11625"/>
                      <a:pt x="41" y="11593"/>
                    </a:cubicBezTo>
                    <a:lnTo>
                      <a:pt x="51" y="11495"/>
                    </a:lnTo>
                    <a:cubicBezTo>
                      <a:pt x="58" y="11430"/>
                      <a:pt x="66" y="11366"/>
                      <a:pt x="74" y="11300"/>
                    </a:cubicBezTo>
                    <a:lnTo>
                      <a:pt x="88" y="11204"/>
                    </a:lnTo>
                    <a:lnTo>
                      <a:pt x="96" y="11155"/>
                    </a:lnTo>
                    <a:lnTo>
                      <a:pt x="104" y="11107"/>
                    </a:lnTo>
                    <a:cubicBezTo>
                      <a:pt x="110" y="11074"/>
                      <a:pt x="116" y="11043"/>
                      <a:pt x="122" y="11010"/>
                    </a:cubicBezTo>
                    <a:lnTo>
                      <a:pt x="143" y="10915"/>
                    </a:lnTo>
                    <a:cubicBezTo>
                      <a:pt x="173" y="10788"/>
                      <a:pt x="208" y="10662"/>
                      <a:pt x="256" y="10541"/>
                    </a:cubicBezTo>
                    <a:cubicBezTo>
                      <a:pt x="303" y="10419"/>
                      <a:pt x="365" y="10303"/>
                      <a:pt x="444" y="10200"/>
                    </a:cubicBezTo>
                    <a:lnTo>
                      <a:pt x="459" y="10180"/>
                    </a:lnTo>
                    <a:lnTo>
                      <a:pt x="476" y="10162"/>
                    </a:lnTo>
                    <a:lnTo>
                      <a:pt x="508" y="10126"/>
                    </a:lnTo>
                    <a:cubicBezTo>
                      <a:pt x="532" y="10104"/>
                      <a:pt x="554" y="10079"/>
                      <a:pt x="579" y="10059"/>
                    </a:cubicBezTo>
                    <a:cubicBezTo>
                      <a:pt x="604" y="10038"/>
                      <a:pt x="631" y="10021"/>
                      <a:pt x="657" y="10002"/>
                    </a:cubicBezTo>
                    <a:cubicBezTo>
                      <a:pt x="685" y="9985"/>
                      <a:pt x="713" y="9967"/>
                      <a:pt x="742" y="9955"/>
                    </a:cubicBezTo>
                    <a:cubicBezTo>
                      <a:pt x="859" y="9896"/>
                      <a:pt x="988" y="9867"/>
                      <a:pt x="1117" y="9849"/>
                    </a:cubicBezTo>
                    <a:cubicBezTo>
                      <a:pt x="1245" y="9831"/>
                      <a:pt x="1376" y="9823"/>
                      <a:pt x="1506" y="9807"/>
                    </a:cubicBezTo>
                    <a:cubicBezTo>
                      <a:pt x="1635" y="9792"/>
                      <a:pt x="1766" y="9768"/>
                      <a:pt x="1889" y="9723"/>
                    </a:cubicBezTo>
                    <a:cubicBezTo>
                      <a:pt x="1951" y="9701"/>
                      <a:pt x="2010" y="9670"/>
                      <a:pt x="2066" y="9637"/>
                    </a:cubicBezTo>
                    <a:lnTo>
                      <a:pt x="2108" y="9610"/>
                    </a:lnTo>
                    <a:cubicBezTo>
                      <a:pt x="2121" y="9601"/>
                      <a:pt x="2133" y="9591"/>
                      <a:pt x="2147" y="9581"/>
                    </a:cubicBezTo>
                    <a:lnTo>
                      <a:pt x="2167" y="9567"/>
                    </a:lnTo>
                    <a:lnTo>
                      <a:pt x="2186" y="9551"/>
                    </a:lnTo>
                    <a:lnTo>
                      <a:pt x="2223" y="9518"/>
                    </a:lnTo>
                    <a:cubicBezTo>
                      <a:pt x="2319" y="9428"/>
                      <a:pt x="2398" y="9321"/>
                      <a:pt x="2463" y="9208"/>
                    </a:cubicBezTo>
                    <a:cubicBezTo>
                      <a:pt x="2527" y="9094"/>
                      <a:pt x="2579" y="8973"/>
                      <a:pt x="2624" y="8851"/>
                    </a:cubicBezTo>
                    <a:lnTo>
                      <a:pt x="2655" y="8758"/>
                    </a:lnTo>
                    <a:cubicBezTo>
                      <a:pt x="2666" y="8726"/>
                      <a:pt x="2674" y="8695"/>
                      <a:pt x="2684" y="8663"/>
                    </a:cubicBezTo>
                    <a:cubicBezTo>
                      <a:pt x="2689" y="8648"/>
                      <a:pt x="2693" y="8632"/>
                      <a:pt x="2697" y="8617"/>
                    </a:cubicBezTo>
                    <a:lnTo>
                      <a:pt x="2710" y="8569"/>
                    </a:lnTo>
                    <a:lnTo>
                      <a:pt x="2734" y="8474"/>
                    </a:lnTo>
                    <a:cubicBezTo>
                      <a:pt x="2794" y="8220"/>
                      <a:pt x="2834" y="7960"/>
                      <a:pt x="2866" y="7701"/>
                    </a:cubicBezTo>
                    <a:lnTo>
                      <a:pt x="2876" y="7604"/>
                    </a:lnTo>
                    <a:lnTo>
                      <a:pt x="2886" y="7506"/>
                    </a:lnTo>
                    <a:lnTo>
                      <a:pt x="2896" y="7408"/>
                    </a:lnTo>
                    <a:cubicBezTo>
                      <a:pt x="2897" y="7392"/>
                      <a:pt x="2900" y="7377"/>
                      <a:pt x="2902" y="7361"/>
                    </a:cubicBezTo>
                    <a:lnTo>
                      <a:pt x="2910" y="7313"/>
                    </a:lnTo>
                    <a:cubicBezTo>
                      <a:pt x="2932" y="7184"/>
                      <a:pt x="2966" y="7058"/>
                      <a:pt x="3016" y="6938"/>
                    </a:cubicBezTo>
                    <a:cubicBezTo>
                      <a:pt x="3066" y="6818"/>
                      <a:pt x="3134" y="6705"/>
                      <a:pt x="3217" y="6606"/>
                    </a:cubicBezTo>
                    <a:cubicBezTo>
                      <a:pt x="3301" y="6507"/>
                      <a:pt x="3401" y="6421"/>
                      <a:pt x="3512" y="6354"/>
                    </a:cubicBezTo>
                    <a:cubicBezTo>
                      <a:pt x="3621" y="6285"/>
                      <a:pt x="3741" y="6231"/>
                      <a:pt x="3863" y="6190"/>
                    </a:cubicBezTo>
                    <a:cubicBezTo>
                      <a:pt x="3987" y="6146"/>
                      <a:pt x="4114" y="6116"/>
                      <a:pt x="4242" y="6093"/>
                    </a:cubicBezTo>
                    <a:cubicBezTo>
                      <a:pt x="4499" y="6048"/>
                      <a:pt x="4760" y="6029"/>
                      <a:pt x="5021" y="6017"/>
                    </a:cubicBezTo>
                    <a:cubicBezTo>
                      <a:pt x="5281" y="6004"/>
                      <a:pt x="5542" y="6000"/>
                      <a:pt x="5803" y="5978"/>
                    </a:cubicBezTo>
                    <a:cubicBezTo>
                      <a:pt x="5933" y="5965"/>
                      <a:pt x="6064" y="5950"/>
                      <a:pt x="6192" y="5918"/>
                    </a:cubicBezTo>
                    <a:cubicBezTo>
                      <a:pt x="6256" y="5903"/>
                      <a:pt x="6319" y="5883"/>
                      <a:pt x="6379" y="5858"/>
                    </a:cubicBezTo>
                    <a:cubicBezTo>
                      <a:pt x="6441" y="5833"/>
                      <a:pt x="6499" y="5800"/>
                      <a:pt x="6550" y="5759"/>
                    </a:cubicBezTo>
                    <a:cubicBezTo>
                      <a:pt x="6603" y="5718"/>
                      <a:pt x="6648" y="5668"/>
                      <a:pt x="6681" y="5610"/>
                    </a:cubicBezTo>
                    <a:cubicBezTo>
                      <a:pt x="6713" y="5550"/>
                      <a:pt x="6733" y="5486"/>
                      <a:pt x="6744" y="5421"/>
                    </a:cubicBezTo>
                    <a:lnTo>
                      <a:pt x="6749" y="5371"/>
                    </a:lnTo>
                    <a:cubicBezTo>
                      <a:pt x="6751" y="5355"/>
                      <a:pt x="6751" y="5339"/>
                      <a:pt x="6752" y="5322"/>
                    </a:cubicBezTo>
                    <a:lnTo>
                      <a:pt x="6752" y="5298"/>
                    </a:lnTo>
                    <a:cubicBezTo>
                      <a:pt x="6752" y="5290"/>
                      <a:pt x="6752" y="5281"/>
                      <a:pt x="6751" y="5273"/>
                    </a:cubicBezTo>
                    <a:lnTo>
                      <a:pt x="6748" y="5223"/>
                    </a:lnTo>
                    <a:cubicBezTo>
                      <a:pt x="6747" y="5207"/>
                      <a:pt x="6745" y="5191"/>
                      <a:pt x="6742" y="5174"/>
                    </a:cubicBezTo>
                    <a:cubicBezTo>
                      <a:pt x="6740" y="5158"/>
                      <a:pt x="6739" y="5142"/>
                      <a:pt x="6737" y="5125"/>
                    </a:cubicBezTo>
                    <a:lnTo>
                      <a:pt x="6727" y="5077"/>
                    </a:lnTo>
                    <a:cubicBezTo>
                      <a:pt x="6724" y="5061"/>
                      <a:pt x="6722" y="5045"/>
                      <a:pt x="6717" y="5029"/>
                    </a:cubicBezTo>
                    <a:cubicBezTo>
                      <a:pt x="6709" y="4997"/>
                      <a:pt x="6702" y="4965"/>
                      <a:pt x="6692" y="4933"/>
                    </a:cubicBezTo>
                    <a:lnTo>
                      <a:pt x="6663" y="4839"/>
                    </a:lnTo>
                    <a:lnTo>
                      <a:pt x="6633" y="4746"/>
                    </a:lnTo>
                    <a:lnTo>
                      <a:pt x="6605" y="4653"/>
                    </a:lnTo>
                    <a:cubicBezTo>
                      <a:pt x="6568" y="4528"/>
                      <a:pt x="6534" y="4401"/>
                      <a:pt x="6505" y="4274"/>
                    </a:cubicBezTo>
                    <a:cubicBezTo>
                      <a:pt x="6476" y="4148"/>
                      <a:pt x="6453" y="4020"/>
                      <a:pt x="6436" y="3890"/>
                    </a:cubicBezTo>
                    <a:cubicBezTo>
                      <a:pt x="6419" y="3761"/>
                      <a:pt x="6410" y="3631"/>
                      <a:pt x="6413" y="3501"/>
                    </a:cubicBezTo>
                    <a:cubicBezTo>
                      <a:pt x="6413" y="3469"/>
                      <a:pt x="6415" y="3436"/>
                      <a:pt x="6417" y="3404"/>
                    </a:cubicBezTo>
                    <a:cubicBezTo>
                      <a:pt x="6420" y="3371"/>
                      <a:pt x="6421" y="3338"/>
                      <a:pt x="6426" y="3307"/>
                    </a:cubicBezTo>
                    <a:cubicBezTo>
                      <a:pt x="6434" y="3242"/>
                      <a:pt x="6444" y="3178"/>
                      <a:pt x="6461" y="3115"/>
                    </a:cubicBezTo>
                    <a:cubicBezTo>
                      <a:pt x="6477" y="3052"/>
                      <a:pt x="6497" y="2990"/>
                      <a:pt x="6521" y="2931"/>
                    </a:cubicBezTo>
                    <a:cubicBezTo>
                      <a:pt x="6547" y="2872"/>
                      <a:pt x="6577" y="2813"/>
                      <a:pt x="6612" y="2759"/>
                    </a:cubicBezTo>
                    <a:cubicBezTo>
                      <a:pt x="6682" y="2650"/>
                      <a:pt x="6772" y="2554"/>
                      <a:pt x="6874" y="2476"/>
                    </a:cubicBezTo>
                    <a:cubicBezTo>
                      <a:pt x="6978" y="2397"/>
                      <a:pt x="7092" y="2333"/>
                      <a:pt x="7212" y="2283"/>
                    </a:cubicBezTo>
                    <a:cubicBezTo>
                      <a:pt x="7242" y="2270"/>
                      <a:pt x="7272" y="2258"/>
                      <a:pt x="7302" y="2246"/>
                    </a:cubicBezTo>
                    <a:cubicBezTo>
                      <a:pt x="7333" y="2236"/>
                      <a:pt x="7363" y="2224"/>
                      <a:pt x="7394" y="2215"/>
                    </a:cubicBezTo>
                    <a:cubicBezTo>
                      <a:pt x="7456" y="2195"/>
                      <a:pt x="7519" y="2178"/>
                      <a:pt x="7583" y="2163"/>
                    </a:cubicBezTo>
                    <a:cubicBezTo>
                      <a:pt x="7710" y="2132"/>
                      <a:pt x="7838" y="2110"/>
                      <a:pt x="7967" y="2093"/>
                    </a:cubicBezTo>
                    <a:cubicBezTo>
                      <a:pt x="8226" y="2059"/>
                      <a:pt x="8486" y="2046"/>
                      <a:pt x="8748" y="2042"/>
                    </a:cubicBezTo>
                    <a:cubicBezTo>
                      <a:pt x="8814" y="2040"/>
                      <a:pt x="8878" y="2042"/>
                      <a:pt x="8944" y="2039"/>
                    </a:cubicBezTo>
                    <a:cubicBezTo>
                      <a:pt x="8977" y="2039"/>
                      <a:pt x="9009" y="2038"/>
                      <a:pt x="9042" y="2036"/>
                    </a:cubicBezTo>
                    <a:cubicBezTo>
                      <a:pt x="9074" y="2035"/>
                      <a:pt x="9107" y="2031"/>
                      <a:pt x="9140" y="2029"/>
                    </a:cubicBezTo>
                    <a:cubicBezTo>
                      <a:pt x="9270" y="2016"/>
                      <a:pt x="9400" y="1990"/>
                      <a:pt x="9525" y="1948"/>
                    </a:cubicBezTo>
                    <a:cubicBezTo>
                      <a:pt x="9648" y="1904"/>
                      <a:pt x="9766" y="1840"/>
                      <a:pt x="9864" y="1752"/>
                    </a:cubicBezTo>
                    <a:cubicBezTo>
                      <a:pt x="9963" y="1664"/>
                      <a:pt x="10041" y="1555"/>
                      <a:pt x="10100" y="1439"/>
                    </a:cubicBezTo>
                    <a:cubicBezTo>
                      <a:pt x="10221" y="1205"/>
                      <a:pt x="10278" y="946"/>
                      <a:pt x="10379" y="706"/>
                    </a:cubicBezTo>
                    <a:cubicBezTo>
                      <a:pt x="10429" y="586"/>
                      <a:pt x="10492" y="471"/>
                      <a:pt x="10576" y="372"/>
                    </a:cubicBezTo>
                    <a:cubicBezTo>
                      <a:pt x="10661" y="273"/>
                      <a:pt x="10767" y="195"/>
                      <a:pt x="10885" y="140"/>
                    </a:cubicBezTo>
                    <a:cubicBezTo>
                      <a:pt x="11002" y="85"/>
                      <a:pt x="11130" y="53"/>
                      <a:pt x="11258" y="33"/>
                    </a:cubicBezTo>
                    <a:cubicBezTo>
                      <a:pt x="11368" y="18"/>
                      <a:pt x="11478" y="12"/>
                      <a:pt x="11588" y="12"/>
                    </a:cubicBezTo>
                    <a:cubicBezTo>
                      <a:pt x="11608" y="12"/>
                      <a:pt x="11628" y="12"/>
                      <a:pt x="11648" y="12"/>
                    </a:cubicBezTo>
                    <a:cubicBezTo>
                      <a:pt x="11779" y="15"/>
                      <a:pt x="11909" y="28"/>
                      <a:pt x="12036" y="53"/>
                    </a:cubicBezTo>
                    <a:cubicBezTo>
                      <a:pt x="12164" y="79"/>
                      <a:pt x="12290" y="116"/>
                      <a:pt x="12410" y="165"/>
                    </a:cubicBezTo>
                    <a:cubicBezTo>
                      <a:pt x="12531" y="214"/>
                      <a:pt x="12647" y="274"/>
                      <a:pt x="12758" y="343"/>
                    </a:cubicBezTo>
                    <a:cubicBezTo>
                      <a:pt x="12867" y="413"/>
                      <a:pt x="12972" y="492"/>
                      <a:pt x="13070" y="577"/>
                    </a:cubicBezTo>
                    <a:cubicBezTo>
                      <a:pt x="13267" y="749"/>
                      <a:pt x="13439" y="947"/>
                      <a:pt x="13591" y="1159"/>
                    </a:cubicBezTo>
                    <a:cubicBezTo>
                      <a:pt x="13744" y="1371"/>
                      <a:pt x="13875" y="1597"/>
                      <a:pt x="13992" y="1831"/>
                    </a:cubicBezTo>
                    <a:cubicBezTo>
                      <a:pt x="14109" y="2065"/>
                      <a:pt x="14210" y="2306"/>
                      <a:pt x="14298" y="2551"/>
                    </a:cubicBezTo>
                    <a:cubicBezTo>
                      <a:pt x="14342" y="2675"/>
                      <a:pt x="14383" y="2798"/>
                      <a:pt x="14420" y="2924"/>
                    </a:cubicBezTo>
                    <a:cubicBezTo>
                      <a:pt x="14384" y="2798"/>
                      <a:pt x="14343" y="2674"/>
                      <a:pt x="14300" y="2550"/>
                    </a:cubicBezTo>
                    <a:cubicBezTo>
                      <a:pt x="14213" y="2305"/>
                      <a:pt x="14112" y="2063"/>
                      <a:pt x="13996" y="1829"/>
                    </a:cubicBezTo>
                    <a:cubicBezTo>
                      <a:pt x="13880" y="1595"/>
                      <a:pt x="13749" y="1368"/>
                      <a:pt x="13597" y="1154"/>
                    </a:cubicBezTo>
                    <a:cubicBezTo>
                      <a:pt x="13446" y="943"/>
                      <a:pt x="13274" y="742"/>
                      <a:pt x="13077" y="570"/>
                    </a:cubicBezTo>
                    <a:cubicBezTo>
                      <a:pt x="12978" y="484"/>
                      <a:pt x="12873" y="405"/>
                      <a:pt x="12762" y="335"/>
                    </a:cubicBezTo>
                    <a:cubicBezTo>
                      <a:pt x="12652" y="265"/>
                      <a:pt x="12535" y="205"/>
                      <a:pt x="12414" y="154"/>
                    </a:cubicBezTo>
                    <a:cubicBezTo>
                      <a:pt x="12293" y="106"/>
                      <a:pt x="12168" y="67"/>
                      <a:pt x="12038" y="42"/>
                    </a:cubicBezTo>
                    <a:cubicBezTo>
                      <a:pt x="11910" y="16"/>
                      <a:pt x="11780" y="3"/>
                      <a:pt x="11648" y="1"/>
                    </a:cubicBezTo>
                    <a:cubicBezTo>
                      <a:pt x="11628" y="0"/>
                      <a:pt x="11608" y="0"/>
                      <a:pt x="11588" y="0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65"/>
              <p:cNvSpPr/>
              <p:nvPr/>
            </p:nvSpPr>
            <p:spPr>
              <a:xfrm>
                <a:off x="4145856" y="1716597"/>
                <a:ext cx="537837" cy="294178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5631" extrusionOk="0">
                    <a:moveTo>
                      <a:pt x="7638" y="1"/>
                    </a:moveTo>
                    <a:cubicBezTo>
                      <a:pt x="7601" y="1"/>
                      <a:pt x="7564" y="3"/>
                      <a:pt x="7527" y="6"/>
                    </a:cubicBezTo>
                    <a:cubicBezTo>
                      <a:pt x="7411" y="19"/>
                      <a:pt x="7297" y="53"/>
                      <a:pt x="7191" y="102"/>
                    </a:cubicBezTo>
                    <a:cubicBezTo>
                      <a:pt x="7085" y="152"/>
                      <a:pt x="6987" y="218"/>
                      <a:pt x="6899" y="294"/>
                    </a:cubicBezTo>
                    <a:cubicBezTo>
                      <a:pt x="6878" y="314"/>
                      <a:pt x="6854" y="332"/>
                      <a:pt x="6833" y="352"/>
                    </a:cubicBezTo>
                    <a:lnTo>
                      <a:pt x="6772" y="414"/>
                    </a:lnTo>
                    <a:cubicBezTo>
                      <a:pt x="6732" y="458"/>
                      <a:pt x="6692" y="501"/>
                      <a:pt x="6658" y="547"/>
                    </a:cubicBezTo>
                    <a:lnTo>
                      <a:pt x="6630" y="582"/>
                    </a:lnTo>
                    <a:cubicBezTo>
                      <a:pt x="6621" y="593"/>
                      <a:pt x="6613" y="605"/>
                      <a:pt x="6604" y="616"/>
                    </a:cubicBezTo>
                    <a:cubicBezTo>
                      <a:pt x="6588" y="640"/>
                      <a:pt x="6569" y="663"/>
                      <a:pt x="6554" y="687"/>
                    </a:cubicBezTo>
                    <a:cubicBezTo>
                      <a:pt x="6523" y="738"/>
                      <a:pt x="6491" y="786"/>
                      <a:pt x="6458" y="834"/>
                    </a:cubicBezTo>
                    <a:cubicBezTo>
                      <a:pt x="6328" y="1027"/>
                      <a:pt x="6186" y="1213"/>
                      <a:pt x="6022" y="1378"/>
                    </a:cubicBezTo>
                    <a:cubicBezTo>
                      <a:pt x="5858" y="1543"/>
                      <a:pt x="5671" y="1689"/>
                      <a:pt x="5462" y="1790"/>
                    </a:cubicBezTo>
                    <a:cubicBezTo>
                      <a:pt x="5358" y="1841"/>
                      <a:pt x="5248" y="1880"/>
                      <a:pt x="5135" y="1906"/>
                    </a:cubicBezTo>
                    <a:cubicBezTo>
                      <a:pt x="5022" y="1932"/>
                      <a:pt x="4905" y="1945"/>
                      <a:pt x="4789" y="1946"/>
                    </a:cubicBezTo>
                    <a:cubicBezTo>
                      <a:pt x="4388" y="1945"/>
                      <a:pt x="3989" y="1881"/>
                      <a:pt x="3588" y="1881"/>
                    </a:cubicBezTo>
                    <a:cubicBezTo>
                      <a:pt x="3523" y="1881"/>
                      <a:pt x="3458" y="1883"/>
                      <a:pt x="3393" y="1887"/>
                    </a:cubicBezTo>
                    <a:cubicBezTo>
                      <a:pt x="3277" y="1894"/>
                      <a:pt x="3160" y="1909"/>
                      <a:pt x="3046" y="1935"/>
                    </a:cubicBezTo>
                    <a:cubicBezTo>
                      <a:pt x="2933" y="1963"/>
                      <a:pt x="2822" y="2003"/>
                      <a:pt x="2719" y="2058"/>
                    </a:cubicBezTo>
                    <a:cubicBezTo>
                      <a:pt x="2616" y="2114"/>
                      <a:pt x="2521" y="2183"/>
                      <a:pt x="2439" y="2267"/>
                    </a:cubicBezTo>
                    <a:cubicBezTo>
                      <a:pt x="2356" y="2350"/>
                      <a:pt x="2286" y="2444"/>
                      <a:pt x="2227" y="2544"/>
                    </a:cubicBezTo>
                    <a:lnTo>
                      <a:pt x="2227" y="2546"/>
                    </a:lnTo>
                    <a:cubicBezTo>
                      <a:pt x="2199" y="2647"/>
                      <a:pt x="2174" y="2748"/>
                      <a:pt x="2156" y="2851"/>
                    </a:cubicBezTo>
                    <a:cubicBezTo>
                      <a:pt x="2136" y="2954"/>
                      <a:pt x="2122" y="3058"/>
                      <a:pt x="2113" y="3163"/>
                    </a:cubicBezTo>
                    <a:cubicBezTo>
                      <a:pt x="2094" y="3371"/>
                      <a:pt x="2094" y="3580"/>
                      <a:pt x="2108" y="3789"/>
                    </a:cubicBezTo>
                    <a:cubicBezTo>
                      <a:pt x="2122" y="3998"/>
                      <a:pt x="2150" y="4206"/>
                      <a:pt x="2177" y="4413"/>
                    </a:cubicBezTo>
                    <a:cubicBezTo>
                      <a:pt x="2191" y="4516"/>
                      <a:pt x="2203" y="4620"/>
                      <a:pt x="2212" y="4724"/>
                    </a:cubicBezTo>
                    <a:cubicBezTo>
                      <a:pt x="2220" y="4828"/>
                      <a:pt x="2224" y="4933"/>
                      <a:pt x="2214" y="5037"/>
                    </a:cubicBezTo>
                    <a:cubicBezTo>
                      <a:pt x="2208" y="5089"/>
                      <a:pt x="2199" y="5140"/>
                      <a:pt x="2182" y="5191"/>
                    </a:cubicBezTo>
                    <a:cubicBezTo>
                      <a:pt x="2166" y="5239"/>
                      <a:pt x="2143" y="5287"/>
                      <a:pt x="2113" y="5329"/>
                    </a:cubicBezTo>
                    <a:cubicBezTo>
                      <a:pt x="2081" y="5371"/>
                      <a:pt x="2044" y="5408"/>
                      <a:pt x="2002" y="5440"/>
                    </a:cubicBezTo>
                    <a:cubicBezTo>
                      <a:pt x="1960" y="5471"/>
                      <a:pt x="1914" y="5494"/>
                      <a:pt x="1866" y="5516"/>
                    </a:cubicBezTo>
                    <a:cubicBezTo>
                      <a:pt x="1769" y="5556"/>
                      <a:pt x="1668" y="5581"/>
                      <a:pt x="1564" y="5597"/>
                    </a:cubicBezTo>
                    <a:cubicBezTo>
                      <a:pt x="1461" y="5613"/>
                      <a:pt x="1357" y="5621"/>
                      <a:pt x="1252" y="5625"/>
                    </a:cubicBezTo>
                    <a:cubicBezTo>
                      <a:pt x="1200" y="5628"/>
                      <a:pt x="1147" y="5628"/>
                      <a:pt x="1095" y="5628"/>
                    </a:cubicBezTo>
                    <a:cubicBezTo>
                      <a:pt x="1043" y="5628"/>
                      <a:pt x="991" y="5628"/>
                      <a:pt x="939" y="5627"/>
                    </a:cubicBezTo>
                    <a:lnTo>
                      <a:pt x="860" y="5625"/>
                    </a:lnTo>
                    <a:lnTo>
                      <a:pt x="782" y="5621"/>
                    </a:lnTo>
                    <a:cubicBezTo>
                      <a:pt x="730" y="5619"/>
                      <a:pt x="677" y="5615"/>
                      <a:pt x="626" y="5612"/>
                    </a:cubicBezTo>
                    <a:cubicBezTo>
                      <a:pt x="416" y="5598"/>
                      <a:pt x="208" y="5577"/>
                      <a:pt x="1" y="5554"/>
                    </a:cubicBezTo>
                    <a:lnTo>
                      <a:pt x="1" y="5554"/>
                    </a:lnTo>
                    <a:cubicBezTo>
                      <a:pt x="208" y="5578"/>
                      <a:pt x="416" y="5599"/>
                      <a:pt x="625" y="5613"/>
                    </a:cubicBezTo>
                    <a:cubicBezTo>
                      <a:pt x="677" y="5615"/>
                      <a:pt x="730" y="5620"/>
                      <a:pt x="782" y="5622"/>
                    </a:cubicBezTo>
                    <a:lnTo>
                      <a:pt x="860" y="5626"/>
                    </a:lnTo>
                    <a:lnTo>
                      <a:pt x="939" y="5628"/>
                    </a:lnTo>
                    <a:cubicBezTo>
                      <a:pt x="990" y="5629"/>
                      <a:pt x="1043" y="5629"/>
                      <a:pt x="1095" y="5631"/>
                    </a:cubicBezTo>
                    <a:cubicBezTo>
                      <a:pt x="1147" y="5629"/>
                      <a:pt x="1200" y="5629"/>
                      <a:pt x="1252" y="5627"/>
                    </a:cubicBezTo>
                    <a:cubicBezTo>
                      <a:pt x="1357" y="5622"/>
                      <a:pt x="1462" y="5615"/>
                      <a:pt x="1564" y="5599"/>
                    </a:cubicBezTo>
                    <a:cubicBezTo>
                      <a:pt x="1668" y="5583"/>
                      <a:pt x="1770" y="5558"/>
                      <a:pt x="1867" y="5519"/>
                    </a:cubicBezTo>
                    <a:cubicBezTo>
                      <a:pt x="1915" y="5497"/>
                      <a:pt x="1962" y="5473"/>
                      <a:pt x="2004" y="5442"/>
                    </a:cubicBezTo>
                    <a:cubicBezTo>
                      <a:pt x="2046" y="5411"/>
                      <a:pt x="2083" y="5373"/>
                      <a:pt x="2115" y="5331"/>
                    </a:cubicBezTo>
                    <a:cubicBezTo>
                      <a:pt x="2145" y="5288"/>
                      <a:pt x="2168" y="5241"/>
                      <a:pt x="2185" y="5191"/>
                    </a:cubicBezTo>
                    <a:cubicBezTo>
                      <a:pt x="2201" y="5142"/>
                      <a:pt x="2212" y="5089"/>
                      <a:pt x="2217" y="5038"/>
                    </a:cubicBezTo>
                    <a:cubicBezTo>
                      <a:pt x="2228" y="4933"/>
                      <a:pt x="2224" y="4828"/>
                      <a:pt x="2216" y="4724"/>
                    </a:cubicBezTo>
                    <a:cubicBezTo>
                      <a:pt x="2207" y="4620"/>
                      <a:pt x="2194" y="4516"/>
                      <a:pt x="2181" y="4413"/>
                    </a:cubicBezTo>
                    <a:cubicBezTo>
                      <a:pt x="2153" y="4204"/>
                      <a:pt x="2127" y="3997"/>
                      <a:pt x="2114" y="3789"/>
                    </a:cubicBezTo>
                    <a:cubicBezTo>
                      <a:pt x="2100" y="3580"/>
                      <a:pt x="2100" y="3371"/>
                      <a:pt x="2118" y="3163"/>
                    </a:cubicBezTo>
                    <a:cubicBezTo>
                      <a:pt x="2128" y="3059"/>
                      <a:pt x="2142" y="2955"/>
                      <a:pt x="2161" y="2853"/>
                    </a:cubicBezTo>
                    <a:cubicBezTo>
                      <a:pt x="2180" y="2749"/>
                      <a:pt x="2205" y="2648"/>
                      <a:pt x="2233" y="2548"/>
                    </a:cubicBezTo>
                    <a:cubicBezTo>
                      <a:pt x="2292" y="2448"/>
                      <a:pt x="2362" y="2355"/>
                      <a:pt x="2443" y="2272"/>
                    </a:cubicBezTo>
                    <a:cubicBezTo>
                      <a:pt x="2526" y="2189"/>
                      <a:pt x="2620" y="2119"/>
                      <a:pt x="2723" y="2065"/>
                    </a:cubicBezTo>
                    <a:cubicBezTo>
                      <a:pt x="2825" y="2010"/>
                      <a:pt x="2935" y="1970"/>
                      <a:pt x="3049" y="1944"/>
                    </a:cubicBezTo>
                    <a:cubicBezTo>
                      <a:pt x="3162" y="1917"/>
                      <a:pt x="3277" y="1902"/>
                      <a:pt x="3393" y="1895"/>
                    </a:cubicBezTo>
                    <a:cubicBezTo>
                      <a:pt x="3454" y="1891"/>
                      <a:pt x="3514" y="1890"/>
                      <a:pt x="3575" y="1890"/>
                    </a:cubicBezTo>
                    <a:cubicBezTo>
                      <a:pt x="3747" y="1890"/>
                      <a:pt x="3919" y="1902"/>
                      <a:pt x="4091" y="1915"/>
                    </a:cubicBezTo>
                    <a:cubicBezTo>
                      <a:pt x="4323" y="1933"/>
                      <a:pt x="4556" y="1956"/>
                      <a:pt x="4789" y="1956"/>
                    </a:cubicBezTo>
                    <a:cubicBezTo>
                      <a:pt x="4907" y="1955"/>
                      <a:pt x="5023" y="1942"/>
                      <a:pt x="5137" y="1917"/>
                    </a:cubicBezTo>
                    <a:cubicBezTo>
                      <a:pt x="5251" y="1889"/>
                      <a:pt x="5362" y="1850"/>
                      <a:pt x="5467" y="1799"/>
                    </a:cubicBezTo>
                    <a:cubicBezTo>
                      <a:pt x="5677" y="1697"/>
                      <a:pt x="5864" y="1550"/>
                      <a:pt x="6028" y="1385"/>
                    </a:cubicBezTo>
                    <a:cubicBezTo>
                      <a:pt x="6192" y="1218"/>
                      <a:pt x="6335" y="1033"/>
                      <a:pt x="6465" y="839"/>
                    </a:cubicBezTo>
                    <a:cubicBezTo>
                      <a:pt x="6498" y="791"/>
                      <a:pt x="6529" y="742"/>
                      <a:pt x="6560" y="692"/>
                    </a:cubicBezTo>
                    <a:cubicBezTo>
                      <a:pt x="6576" y="668"/>
                      <a:pt x="6594" y="646"/>
                      <a:pt x="6610" y="621"/>
                    </a:cubicBezTo>
                    <a:cubicBezTo>
                      <a:pt x="6619" y="609"/>
                      <a:pt x="6627" y="598"/>
                      <a:pt x="6635" y="586"/>
                    </a:cubicBezTo>
                    <a:lnTo>
                      <a:pt x="6663" y="552"/>
                    </a:lnTo>
                    <a:cubicBezTo>
                      <a:pt x="6698" y="506"/>
                      <a:pt x="6738" y="463"/>
                      <a:pt x="6776" y="420"/>
                    </a:cubicBezTo>
                    <a:lnTo>
                      <a:pt x="6838" y="358"/>
                    </a:lnTo>
                    <a:cubicBezTo>
                      <a:pt x="6859" y="338"/>
                      <a:pt x="6881" y="320"/>
                      <a:pt x="6903" y="300"/>
                    </a:cubicBezTo>
                    <a:cubicBezTo>
                      <a:pt x="6992" y="224"/>
                      <a:pt x="7088" y="159"/>
                      <a:pt x="7194" y="109"/>
                    </a:cubicBezTo>
                    <a:cubicBezTo>
                      <a:pt x="7299" y="60"/>
                      <a:pt x="7412" y="26"/>
                      <a:pt x="7527" y="13"/>
                    </a:cubicBezTo>
                    <a:cubicBezTo>
                      <a:pt x="7566" y="9"/>
                      <a:pt x="7604" y="7"/>
                      <a:pt x="7643" y="7"/>
                    </a:cubicBezTo>
                    <a:cubicBezTo>
                      <a:pt x="7720" y="7"/>
                      <a:pt x="7798" y="15"/>
                      <a:pt x="7874" y="31"/>
                    </a:cubicBezTo>
                    <a:cubicBezTo>
                      <a:pt x="7988" y="54"/>
                      <a:pt x="8099" y="93"/>
                      <a:pt x="8205" y="141"/>
                    </a:cubicBezTo>
                    <a:cubicBezTo>
                      <a:pt x="8415" y="239"/>
                      <a:pt x="8606" y="378"/>
                      <a:pt x="8780" y="531"/>
                    </a:cubicBezTo>
                    <a:cubicBezTo>
                      <a:pt x="8954" y="686"/>
                      <a:pt x="9110" y="861"/>
                      <a:pt x="9255" y="1044"/>
                    </a:cubicBezTo>
                    <a:cubicBezTo>
                      <a:pt x="9327" y="1135"/>
                      <a:pt x="9396" y="1230"/>
                      <a:pt x="9461" y="1325"/>
                    </a:cubicBezTo>
                    <a:cubicBezTo>
                      <a:pt x="9526" y="1422"/>
                      <a:pt x="9589" y="1521"/>
                      <a:pt x="9647" y="1621"/>
                    </a:cubicBezTo>
                    <a:cubicBezTo>
                      <a:pt x="9707" y="1721"/>
                      <a:pt x="9762" y="1824"/>
                      <a:pt x="9815" y="1927"/>
                    </a:cubicBezTo>
                    <a:cubicBezTo>
                      <a:pt x="9868" y="2032"/>
                      <a:pt x="9917" y="2137"/>
                      <a:pt x="9964" y="2244"/>
                    </a:cubicBezTo>
                    <a:cubicBezTo>
                      <a:pt x="10056" y="2458"/>
                      <a:pt x="10134" y="2678"/>
                      <a:pt x="10193" y="2904"/>
                    </a:cubicBezTo>
                    <a:cubicBezTo>
                      <a:pt x="10252" y="3127"/>
                      <a:pt x="10292" y="3358"/>
                      <a:pt x="10294" y="3590"/>
                    </a:cubicBezTo>
                    <a:lnTo>
                      <a:pt x="10294" y="3590"/>
                    </a:lnTo>
                    <a:cubicBezTo>
                      <a:pt x="10292" y="3358"/>
                      <a:pt x="10252" y="3127"/>
                      <a:pt x="10194" y="2903"/>
                    </a:cubicBezTo>
                    <a:cubicBezTo>
                      <a:pt x="10135" y="2677"/>
                      <a:pt x="10057" y="2457"/>
                      <a:pt x="9965" y="2243"/>
                    </a:cubicBezTo>
                    <a:cubicBezTo>
                      <a:pt x="9920" y="2136"/>
                      <a:pt x="9870" y="2030"/>
                      <a:pt x="9817" y="1926"/>
                    </a:cubicBezTo>
                    <a:cubicBezTo>
                      <a:pt x="9765" y="1823"/>
                      <a:pt x="9709" y="1720"/>
                      <a:pt x="9649" y="1619"/>
                    </a:cubicBezTo>
                    <a:cubicBezTo>
                      <a:pt x="9591" y="1519"/>
                      <a:pt x="9528" y="1420"/>
                      <a:pt x="9463" y="1323"/>
                    </a:cubicBezTo>
                    <a:cubicBezTo>
                      <a:pt x="9398" y="1226"/>
                      <a:pt x="9331" y="1132"/>
                      <a:pt x="9258" y="1040"/>
                    </a:cubicBezTo>
                    <a:cubicBezTo>
                      <a:pt x="9114" y="857"/>
                      <a:pt x="8958" y="683"/>
                      <a:pt x="8783" y="528"/>
                    </a:cubicBezTo>
                    <a:cubicBezTo>
                      <a:pt x="8610" y="373"/>
                      <a:pt x="8419" y="235"/>
                      <a:pt x="8207" y="136"/>
                    </a:cubicBezTo>
                    <a:cubicBezTo>
                      <a:pt x="8101" y="87"/>
                      <a:pt x="7991" y="47"/>
                      <a:pt x="7875" y="25"/>
                    </a:cubicBezTo>
                    <a:cubicBezTo>
                      <a:pt x="7798" y="9"/>
                      <a:pt x="7718" y="1"/>
                      <a:pt x="7638" y="1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65"/>
              <p:cNvSpPr/>
              <p:nvPr/>
            </p:nvSpPr>
            <p:spPr>
              <a:xfrm>
                <a:off x="4392023" y="2388855"/>
                <a:ext cx="1023013" cy="692474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3255" extrusionOk="0">
                    <a:moveTo>
                      <a:pt x="11500" y="0"/>
                    </a:moveTo>
                    <a:lnTo>
                      <a:pt x="8000" y="828"/>
                    </a:lnTo>
                    <a:lnTo>
                      <a:pt x="8000" y="814"/>
                    </a:lnTo>
                    <a:cubicBezTo>
                      <a:pt x="7949" y="818"/>
                      <a:pt x="7872" y="819"/>
                      <a:pt x="7795" y="819"/>
                    </a:cubicBezTo>
                    <a:cubicBezTo>
                      <a:pt x="7718" y="819"/>
                      <a:pt x="7641" y="818"/>
                      <a:pt x="7589" y="814"/>
                    </a:cubicBezTo>
                    <a:lnTo>
                      <a:pt x="7589" y="828"/>
                    </a:lnTo>
                    <a:lnTo>
                      <a:pt x="5534" y="900"/>
                    </a:lnTo>
                    <a:cubicBezTo>
                      <a:pt x="6748" y="6790"/>
                      <a:pt x="5006" y="7685"/>
                      <a:pt x="2789" y="7685"/>
                    </a:cubicBezTo>
                    <a:cubicBezTo>
                      <a:pt x="1882" y="7685"/>
                      <a:pt x="896" y="7535"/>
                      <a:pt x="0" y="7516"/>
                    </a:cubicBezTo>
                    <a:lnTo>
                      <a:pt x="0" y="7516"/>
                    </a:lnTo>
                    <a:cubicBezTo>
                      <a:pt x="29" y="8095"/>
                      <a:pt x="134" y="8670"/>
                      <a:pt x="325" y="9218"/>
                    </a:cubicBezTo>
                    <a:cubicBezTo>
                      <a:pt x="589" y="9977"/>
                      <a:pt x="1133" y="10575"/>
                      <a:pt x="1742" y="11084"/>
                    </a:cubicBezTo>
                    <a:cubicBezTo>
                      <a:pt x="2873" y="12030"/>
                      <a:pt x="4312" y="12735"/>
                      <a:pt x="5755" y="13044"/>
                    </a:cubicBezTo>
                    <a:cubicBezTo>
                      <a:pt x="6453" y="13193"/>
                      <a:pt x="7182" y="13254"/>
                      <a:pt x="7917" y="13254"/>
                    </a:cubicBezTo>
                    <a:cubicBezTo>
                      <a:pt x="9107" y="13254"/>
                      <a:pt x="10315" y="13094"/>
                      <a:pt x="11441" y="12891"/>
                    </a:cubicBezTo>
                    <a:cubicBezTo>
                      <a:pt x="13244" y="12566"/>
                      <a:pt x="15012" y="12047"/>
                      <a:pt x="16742" y="11445"/>
                    </a:cubicBezTo>
                    <a:cubicBezTo>
                      <a:pt x="17750" y="11095"/>
                      <a:pt x="19104" y="10537"/>
                      <a:pt x="19582" y="9492"/>
                    </a:cubicBezTo>
                    <a:cubicBezTo>
                      <a:pt x="19568" y="9405"/>
                      <a:pt x="19553" y="9318"/>
                      <a:pt x="19536" y="9232"/>
                    </a:cubicBezTo>
                    <a:cubicBezTo>
                      <a:pt x="19047" y="7895"/>
                      <a:pt x="18005" y="7569"/>
                      <a:pt x="16800" y="7569"/>
                    </a:cubicBezTo>
                    <a:cubicBezTo>
                      <a:pt x="15655" y="7569"/>
                      <a:pt x="14363" y="7864"/>
                      <a:pt x="13261" y="7864"/>
                    </a:cubicBezTo>
                    <a:cubicBezTo>
                      <a:pt x="11098" y="7864"/>
                      <a:pt x="9664" y="6728"/>
                      <a:pt x="11500" y="0"/>
                    </a:cubicBez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65"/>
              <p:cNvSpPr/>
              <p:nvPr/>
            </p:nvSpPr>
            <p:spPr>
              <a:xfrm>
                <a:off x="4613218" y="2388855"/>
                <a:ext cx="379594" cy="409372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7836" extrusionOk="0">
                    <a:moveTo>
                      <a:pt x="7266" y="0"/>
                    </a:moveTo>
                    <a:lnTo>
                      <a:pt x="3766" y="828"/>
                    </a:lnTo>
                    <a:lnTo>
                      <a:pt x="3766" y="814"/>
                    </a:lnTo>
                    <a:cubicBezTo>
                      <a:pt x="3715" y="818"/>
                      <a:pt x="3638" y="819"/>
                      <a:pt x="3561" y="819"/>
                    </a:cubicBezTo>
                    <a:cubicBezTo>
                      <a:pt x="3484" y="819"/>
                      <a:pt x="3407" y="818"/>
                      <a:pt x="3355" y="814"/>
                    </a:cubicBezTo>
                    <a:lnTo>
                      <a:pt x="3355" y="828"/>
                    </a:lnTo>
                    <a:lnTo>
                      <a:pt x="1300" y="900"/>
                    </a:lnTo>
                    <a:cubicBezTo>
                      <a:pt x="1312" y="906"/>
                      <a:pt x="2800" y="6337"/>
                      <a:pt x="0" y="7456"/>
                    </a:cubicBezTo>
                    <a:cubicBezTo>
                      <a:pt x="627" y="7690"/>
                      <a:pt x="1271" y="7836"/>
                      <a:pt x="1927" y="7836"/>
                    </a:cubicBezTo>
                    <a:cubicBezTo>
                      <a:pt x="2527" y="7836"/>
                      <a:pt x="3137" y="7714"/>
                      <a:pt x="3755" y="7429"/>
                    </a:cubicBezTo>
                    <a:cubicBezTo>
                      <a:pt x="7127" y="5909"/>
                      <a:pt x="6505" y="1680"/>
                      <a:pt x="7266" y="0"/>
                    </a:cubicBezTo>
                    <a:close/>
                  </a:path>
                </a:pathLst>
              </a:custGeom>
              <a:solidFill>
                <a:srgbClr val="7641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65"/>
              <p:cNvSpPr/>
              <p:nvPr/>
            </p:nvSpPr>
            <p:spPr>
              <a:xfrm>
                <a:off x="4948772" y="2212170"/>
                <a:ext cx="167228" cy="206985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3962" extrusionOk="0">
                    <a:moveTo>
                      <a:pt x="2263" y="1"/>
                    </a:moveTo>
                    <a:cubicBezTo>
                      <a:pt x="1570" y="1"/>
                      <a:pt x="1312" y="1241"/>
                      <a:pt x="1312" y="1241"/>
                    </a:cubicBezTo>
                    <a:cubicBezTo>
                      <a:pt x="1312" y="1241"/>
                      <a:pt x="0" y="3418"/>
                      <a:pt x="1412" y="3919"/>
                    </a:cubicBezTo>
                    <a:cubicBezTo>
                      <a:pt x="1494" y="3948"/>
                      <a:pt x="1573" y="3962"/>
                      <a:pt x="1648" y="3962"/>
                    </a:cubicBezTo>
                    <a:cubicBezTo>
                      <a:pt x="2870" y="3962"/>
                      <a:pt x="3201" y="354"/>
                      <a:pt x="2547" y="66"/>
                    </a:cubicBezTo>
                    <a:cubicBezTo>
                      <a:pt x="2445" y="21"/>
                      <a:pt x="2350" y="1"/>
                      <a:pt x="2263" y="1"/>
                    </a:cubicBez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65"/>
              <p:cNvSpPr/>
              <p:nvPr/>
            </p:nvSpPr>
            <p:spPr>
              <a:xfrm>
                <a:off x="5037950" y="2252031"/>
                <a:ext cx="54332" cy="13530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590" extrusionOk="0">
                    <a:moveTo>
                      <a:pt x="593" y="1"/>
                    </a:moveTo>
                    <a:cubicBezTo>
                      <a:pt x="590" y="1"/>
                      <a:pt x="587" y="1"/>
                      <a:pt x="584" y="1"/>
                    </a:cubicBezTo>
                    <a:cubicBezTo>
                      <a:pt x="577" y="1"/>
                      <a:pt x="569" y="1"/>
                      <a:pt x="562" y="2"/>
                    </a:cubicBezTo>
                    <a:lnTo>
                      <a:pt x="540" y="7"/>
                    </a:lnTo>
                    <a:cubicBezTo>
                      <a:pt x="482" y="20"/>
                      <a:pt x="431" y="51"/>
                      <a:pt x="386" y="90"/>
                    </a:cubicBezTo>
                    <a:cubicBezTo>
                      <a:pt x="343" y="129"/>
                      <a:pt x="308" y="176"/>
                      <a:pt x="278" y="226"/>
                    </a:cubicBezTo>
                    <a:cubicBezTo>
                      <a:pt x="249" y="276"/>
                      <a:pt x="223" y="328"/>
                      <a:pt x="202" y="383"/>
                    </a:cubicBezTo>
                    <a:cubicBezTo>
                      <a:pt x="159" y="490"/>
                      <a:pt x="129" y="602"/>
                      <a:pt x="105" y="715"/>
                    </a:cubicBezTo>
                    <a:cubicBezTo>
                      <a:pt x="79" y="828"/>
                      <a:pt x="60" y="942"/>
                      <a:pt x="46" y="1056"/>
                    </a:cubicBezTo>
                    <a:cubicBezTo>
                      <a:pt x="32" y="1171"/>
                      <a:pt x="22" y="1285"/>
                      <a:pt x="14" y="1400"/>
                    </a:cubicBezTo>
                    <a:cubicBezTo>
                      <a:pt x="7" y="1516"/>
                      <a:pt x="1" y="1631"/>
                      <a:pt x="1" y="1746"/>
                    </a:cubicBezTo>
                    <a:lnTo>
                      <a:pt x="1" y="1752"/>
                    </a:lnTo>
                    <a:lnTo>
                      <a:pt x="7" y="1754"/>
                    </a:lnTo>
                    <a:cubicBezTo>
                      <a:pt x="49" y="1768"/>
                      <a:pt x="91" y="1788"/>
                      <a:pt x="131" y="1810"/>
                    </a:cubicBezTo>
                    <a:cubicBezTo>
                      <a:pt x="171" y="1832"/>
                      <a:pt x="209" y="1858"/>
                      <a:pt x="243" y="1888"/>
                    </a:cubicBezTo>
                    <a:cubicBezTo>
                      <a:pt x="278" y="1917"/>
                      <a:pt x="309" y="1951"/>
                      <a:pt x="333" y="1989"/>
                    </a:cubicBezTo>
                    <a:cubicBezTo>
                      <a:pt x="357" y="2028"/>
                      <a:pt x="373" y="2072"/>
                      <a:pt x="379" y="2116"/>
                    </a:cubicBezTo>
                    <a:cubicBezTo>
                      <a:pt x="385" y="2162"/>
                      <a:pt x="380" y="2207"/>
                      <a:pt x="368" y="2251"/>
                    </a:cubicBezTo>
                    <a:lnTo>
                      <a:pt x="357" y="2284"/>
                    </a:lnTo>
                    <a:cubicBezTo>
                      <a:pt x="354" y="2294"/>
                      <a:pt x="349" y="2305"/>
                      <a:pt x="344" y="2315"/>
                    </a:cubicBezTo>
                    <a:cubicBezTo>
                      <a:pt x="336" y="2338"/>
                      <a:pt x="323" y="2356"/>
                      <a:pt x="313" y="2377"/>
                    </a:cubicBezTo>
                    <a:cubicBezTo>
                      <a:pt x="265" y="2456"/>
                      <a:pt x="204" y="2525"/>
                      <a:pt x="137" y="2589"/>
                    </a:cubicBezTo>
                    <a:cubicBezTo>
                      <a:pt x="205" y="2526"/>
                      <a:pt x="268" y="2459"/>
                      <a:pt x="318" y="2379"/>
                    </a:cubicBezTo>
                    <a:cubicBezTo>
                      <a:pt x="328" y="2360"/>
                      <a:pt x="342" y="2340"/>
                      <a:pt x="350" y="2319"/>
                    </a:cubicBezTo>
                    <a:cubicBezTo>
                      <a:pt x="355" y="2308"/>
                      <a:pt x="361" y="2298"/>
                      <a:pt x="364" y="2286"/>
                    </a:cubicBezTo>
                    <a:lnTo>
                      <a:pt x="376" y="2254"/>
                    </a:lnTo>
                    <a:cubicBezTo>
                      <a:pt x="390" y="2210"/>
                      <a:pt x="396" y="2162"/>
                      <a:pt x="390" y="2115"/>
                    </a:cubicBezTo>
                    <a:cubicBezTo>
                      <a:pt x="385" y="2069"/>
                      <a:pt x="368" y="2023"/>
                      <a:pt x="343" y="1984"/>
                    </a:cubicBezTo>
                    <a:cubicBezTo>
                      <a:pt x="319" y="1943"/>
                      <a:pt x="287" y="1908"/>
                      <a:pt x="252" y="1878"/>
                    </a:cubicBezTo>
                    <a:cubicBezTo>
                      <a:pt x="217" y="1846"/>
                      <a:pt x="179" y="1820"/>
                      <a:pt x="138" y="1797"/>
                    </a:cubicBezTo>
                    <a:cubicBezTo>
                      <a:pt x="99" y="1775"/>
                      <a:pt x="59" y="1756"/>
                      <a:pt x="17" y="1740"/>
                    </a:cubicBezTo>
                    <a:lnTo>
                      <a:pt x="17" y="1740"/>
                    </a:lnTo>
                    <a:cubicBezTo>
                      <a:pt x="19" y="1627"/>
                      <a:pt x="24" y="1514"/>
                      <a:pt x="32" y="1402"/>
                    </a:cubicBezTo>
                    <a:cubicBezTo>
                      <a:pt x="41" y="1286"/>
                      <a:pt x="51" y="1172"/>
                      <a:pt x="66" y="1058"/>
                    </a:cubicBezTo>
                    <a:cubicBezTo>
                      <a:pt x="81" y="944"/>
                      <a:pt x="99" y="831"/>
                      <a:pt x="123" y="718"/>
                    </a:cubicBezTo>
                    <a:cubicBezTo>
                      <a:pt x="148" y="606"/>
                      <a:pt x="177" y="496"/>
                      <a:pt x="219" y="389"/>
                    </a:cubicBezTo>
                    <a:cubicBezTo>
                      <a:pt x="240" y="335"/>
                      <a:pt x="264" y="284"/>
                      <a:pt x="292" y="234"/>
                    </a:cubicBezTo>
                    <a:cubicBezTo>
                      <a:pt x="322" y="186"/>
                      <a:pt x="356" y="140"/>
                      <a:pt x="397" y="101"/>
                    </a:cubicBezTo>
                    <a:cubicBezTo>
                      <a:pt x="439" y="64"/>
                      <a:pt x="489" y="32"/>
                      <a:pt x="543" y="20"/>
                    </a:cubicBezTo>
                    <a:lnTo>
                      <a:pt x="563" y="16"/>
                    </a:lnTo>
                    <a:cubicBezTo>
                      <a:pt x="570" y="15"/>
                      <a:pt x="577" y="15"/>
                      <a:pt x="584" y="15"/>
                    </a:cubicBezTo>
                    <a:cubicBezTo>
                      <a:pt x="588" y="14"/>
                      <a:pt x="592" y="14"/>
                      <a:pt x="596" y="14"/>
                    </a:cubicBezTo>
                    <a:cubicBezTo>
                      <a:pt x="606" y="14"/>
                      <a:pt x="616" y="16"/>
                      <a:pt x="626" y="17"/>
                    </a:cubicBezTo>
                    <a:cubicBezTo>
                      <a:pt x="653" y="22"/>
                      <a:pt x="681" y="31"/>
                      <a:pt x="704" y="45"/>
                    </a:cubicBezTo>
                    <a:cubicBezTo>
                      <a:pt x="754" y="73"/>
                      <a:pt x="794" y="115"/>
                      <a:pt x="829" y="161"/>
                    </a:cubicBezTo>
                    <a:cubicBezTo>
                      <a:pt x="862" y="206"/>
                      <a:pt x="893" y="256"/>
                      <a:pt x="918" y="307"/>
                    </a:cubicBezTo>
                    <a:cubicBezTo>
                      <a:pt x="970" y="410"/>
                      <a:pt x="1010" y="518"/>
                      <a:pt x="1039" y="630"/>
                    </a:cubicBezTo>
                    <a:cubicBezTo>
                      <a:pt x="1011" y="518"/>
                      <a:pt x="974" y="409"/>
                      <a:pt x="924" y="304"/>
                    </a:cubicBezTo>
                    <a:cubicBezTo>
                      <a:pt x="900" y="253"/>
                      <a:pt x="871" y="201"/>
                      <a:pt x="837" y="155"/>
                    </a:cubicBezTo>
                    <a:cubicBezTo>
                      <a:pt x="802" y="108"/>
                      <a:pt x="762" y="65"/>
                      <a:pt x="711" y="35"/>
                    </a:cubicBezTo>
                    <a:cubicBezTo>
                      <a:pt x="685" y="20"/>
                      <a:pt x="658" y="9"/>
                      <a:pt x="628" y="3"/>
                    </a:cubicBezTo>
                    <a:cubicBezTo>
                      <a:pt x="616" y="2"/>
                      <a:pt x="605" y="1"/>
                      <a:pt x="593" y="1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65"/>
              <p:cNvSpPr/>
              <p:nvPr/>
            </p:nvSpPr>
            <p:spPr>
              <a:xfrm>
                <a:off x="4374940" y="1933299"/>
                <a:ext cx="748948" cy="726432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3905" extrusionOk="0">
                    <a:moveTo>
                      <a:pt x="7128" y="1"/>
                    </a:moveTo>
                    <a:cubicBezTo>
                      <a:pt x="861" y="1"/>
                      <a:pt x="0" y="13168"/>
                      <a:pt x="6428" y="13881"/>
                    </a:cubicBezTo>
                    <a:cubicBezTo>
                      <a:pt x="6584" y="13897"/>
                      <a:pt x="6738" y="13905"/>
                      <a:pt x="6888" y="13905"/>
                    </a:cubicBezTo>
                    <a:cubicBezTo>
                      <a:pt x="13243" y="13905"/>
                      <a:pt x="14335" y="17"/>
                      <a:pt x="7516" y="17"/>
                    </a:cubicBezTo>
                    <a:cubicBezTo>
                      <a:pt x="7514" y="17"/>
                      <a:pt x="7512" y="17"/>
                      <a:pt x="7510" y="17"/>
                    </a:cubicBezTo>
                    <a:cubicBezTo>
                      <a:pt x="7381" y="6"/>
                      <a:pt x="7253" y="1"/>
                      <a:pt x="7128" y="1"/>
                    </a:cubicBez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65"/>
              <p:cNvSpPr/>
              <p:nvPr/>
            </p:nvSpPr>
            <p:spPr>
              <a:xfrm>
                <a:off x="4479425" y="2310804"/>
                <a:ext cx="100828" cy="13128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513" extrusionOk="0">
                    <a:moveTo>
                      <a:pt x="613" y="0"/>
                    </a:moveTo>
                    <a:cubicBezTo>
                      <a:pt x="572" y="0"/>
                      <a:pt x="531" y="2"/>
                      <a:pt x="489" y="6"/>
                    </a:cubicBezTo>
                    <a:cubicBezTo>
                      <a:pt x="324" y="22"/>
                      <a:pt x="168" y="71"/>
                      <a:pt x="29" y="143"/>
                    </a:cubicBezTo>
                    <a:cubicBezTo>
                      <a:pt x="20" y="147"/>
                      <a:pt x="0" y="147"/>
                      <a:pt x="0" y="158"/>
                    </a:cubicBezTo>
                    <a:cubicBezTo>
                      <a:pt x="0" y="679"/>
                      <a:pt x="18" y="743"/>
                      <a:pt x="68" y="1257"/>
                    </a:cubicBezTo>
                    <a:cubicBezTo>
                      <a:pt x="120" y="1793"/>
                      <a:pt x="141" y="1834"/>
                      <a:pt x="288" y="2471"/>
                    </a:cubicBezTo>
                    <a:cubicBezTo>
                      <a:pt x="289" y="2477"/>
                      <a:pt x="299" y="2473"/>
                      <a:pt x="305" y="2476"/>
                    </a:cubicBezTo>
                    <a:cubicBezTo>
                      <a:pt x="403" y="2500"/>
                      <a:pt x="506" y="2513"/>
                      <a:pt x="611" y="2513"/>
                    </a:cubicBezTo>
                    <a:cubicBezTo>
                      <a:pt x="651" y="2513"/>
                      <a:pt x="692" y="2511"/>
                      <a:pt x="732" y="2507"/>
                    </a:cubicBezTo>
                    <a:cubicBezTo>
                      <a:pt x="1424" y="2440"/>
                      <a:pt x="1929" y="1825"/>
                      <a:pt x="1862" y="1135"/>
                    </a:cubicBezTo>
                    <a:cubicBezTo>
                      <a:pt x="1798" y="486"/>
                      <a:pt x="1251" y="0"/>
                      <a:pt x="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65"/>
              <p:cNvSpPr/>
              <p:nvPr/>
            </p:nvSpPr>
            <p:spPr>
              <a:xfrm>
                <a:off x="4824174" y="2321618"/>
                <a:ext cx="144085" cy="13128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513" extrusionOk="0">
                    <a:moveTo>
                      <a:pt x="1379" y="0"/>
                    </a:moveTo>
                    <a:cubicBezTo>
                      <a:pt x="1058" y="0"/>
                      <a:pt x="736" y="123"/>
                      <a:pt x="491" y="369"/>
                    </a:cubicBezTo>
                    <a:cubicBezTo>
                      <a:pt x="1" y="859"/>
                      <a:pt x="1" y="1655"/>
                      <a:pt x="491" y="2145"/>
                    </a:cubicBezTo>
                    <a:cubicBezTo>
                      <a:pt x="736" y="2390"/>
                      <a:pt x="1058" y="2513"/>
                      <a:pt x="1379" y="2513"/>
                    </a:cubicBezTo>
                    <a:cubicBezTo>
                      <a:pt x="1701" y="2513"/>
                      <a:pt x="2022" y="2390"/>
                      <a:pt x="2268" y="2145"/>
                    </a:cubicBezTo>
                    <a:cubicBezTo>
                      <a:pt x="2758" y="1655"/>
                      <a:pt x="2758" y="859"/>
                      <a:pt x="2268" y="369"/>
                    </a:cubicBezTo>
                    <a:cubicBezTo>
                      <a:pt x="2022" y="123"/>
                      <a:pt x="1701" y="0"/>
                      <a:pt x="1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65"/>
              <p:cNvSpPr/>
              <p:nvPr/>
            </p:nvSpPr>
            <p:spPr>
              <a:xfrm>
                <a:off x="4572782" y="1873116"/>
                <a:ext cx="529060" cy="494684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9469" extrusionOk="0">
                    <a:moveTo>
                      <a:pt x="1519" y="0"/>
                    </a:moveTo>
                    <a:cubicBezTo>
                      <a:pt x="1519" y="0"/>
                      <a:pt x="0" y="3441"/>
                      <a:pt x="1757" y="4184"/>
                    </a:cubicBezTo>
                    <a:cubicBezTo>
                      <a:pt x="2112" y="4334"/>
                      <a:pt x="2395" y="4390"/>
                      <a:pt x="2631" y="4390"/>
                    </a:cubicBezTo>
                    <a:cubicBezTo>
                      <a:pt x="3306" y="4390"/>
                      <a:pt x="3592" y="3933"/>
                      <a:pt x="4056" y="3933"/>
                    </a:cubicBezTo>
                    <a:cubicBezTo>
                      <a:pt x="4134" y="3933"/>
                      <a:pt x="4217" y="3946"/>
                      <a:pt x="4309" y="3977"/>
                    </a:cubicBezTo>
                    <a:cubicBezTo>
                      <a:pt x="5798" y="4473"/>
                      <a:pt x="4354" y="5967"/>
                      <a:pt x="6035" y="5967"/>
                    </a:cubicBezTo>
                    <a:cubicBezTo>
                      <a:pt x="6062" y="5967"/>
                      <a:pt x="6090" y="5966"/>
                      <a:pt x="6119" y="5965"/>
                    </a:cubicBezTo>
                    <a:cubicBezTo>
                      <a:pt x="6273" y="5941"/>
                      <a:pt x="6416" y="5930"/>
                      <a:pt x="6550" y="5930"/>
                    </a:cubicBezTo>
                    <a:cubicBezTo>
                      <a:pt x="8732" y="5930"/>
                      <a:pt x="8297" y="8943"/>
                      <a:pt x="6891" y="9467"/>
                    </a:cubicBezTo>
                    <a:cubicBezTo>
                      <a:pt x="6911" y="9468"/>
                      <a:pt x="6930" y="9468"/>
                      <a:pt x="6949" y="9468"/>
                    </a:cubicBezTo>
                    <a:cubicBezTo>
                      <a:pt x="8784" y="9468"/>
                      <a:pt x="8407" y="5581"/>
                      <a:pt x="10126" y="5253"/>
                    </a:cubicBezTo>
                    <a:lnTo>
                      <a:pt x="7544" y="950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5"/>
              <p:cNvSpPr/>
              <p:nvPr/>
            </p:nvSpPr>
            <p:spPr>
              <a:xfrm>
                <a:off x="4642265" y="1712104"/>
                <a:ext cx="891884" cy="664368"/>
              </a:xfrm>
              <a:custGeom>
                <a:avLst/>
                <a:gdLst/>
                <a:ahLst/>
                <a:cxnLst/>
                <a:rect l="l" t="t" r="r" b="b"/>
                <a:pathLst>
                  <a:path w="17072" h="12717" extrusionOk="0">
                    <a:moveTo>
                      <a:pt x="3367" y="0"/>
                    </a:moveTo>
                    <a:cubicBezTo>
                      <a:pt x="3278" y="0"/>
                      <a:pt x="3190" y="3"/>
                      <a:pt x="3101" y="10"/>
                    </a:cubicBezTo>
                    <a:cubicBezTo>
                      <a:pt x="2824" y="28"/>
                      <a:pt x="2549" y="80"/>
                      <a:pt x="2285" y="165"/>
                    </a:cubicBezTo>
                    <a:cubicBezTo>
                      <a:pt x="2021" y="250"/>
                      <a:pt x="1768" y="368"/>
                      <a:pt x="1534" y="517"/>
                    </a:cubicBezTo>
                    <a:cubicBezTo>
                      <a:pt x="1416" y="592"/>
                      <a:pt x="1304" y="673"/>
                      <a:pt x="1196" y="761"/>
                    </a:cubicBezTo>
                    <a:cubicBezTo>
                      <a:pt x="1089" y="849"/>
                      <a:pt x="987" y="943"/>
                      <a:pt x="890" y="1042"/>
                    </a:cubicBezTo>
                    <a:cubicBezTo>
                      <a:pt x="697" y="1241"/>
                      <a:pt x="525" y="1460"/>
                      <a:pt x="376" y="1694"/>
                    </a:cubicBezTo>
                    <a:cubicBezTo>
                      <a:pt x="301" y="1811"/>
                      <a:pt x="231" y="1931"/>
                      <a:pt x="168" y="2054"/>
                    </a:cubicBezTo>
                    <a:cubicBezTo>
                      <a:pt x="106" y="2177"/>
                      <a:pt x="47" y="2304"/>
                      <a:pt x="1" y="2435"/>
                    </a:cubicBezTo>
                    <a:cubicBezTo>
                      <a:pt x="47" y="2304"/>
                      <a:pt x="107" y="2179"/>
                      <a:pt x="170" y="2055"/>
                    </a:cubicBezTo>
                    <a:cubicBezTo>
                      <a:pt x="234" y="1932"/>
                      <a:pt x="302" y="1812"/>
                      <a:pt x="378" y="1696"/>
                    </a:cubicBezTo>
                    <a:cubicBezTo>
                      <a:pt x="527" y="1463"/>
                      <a:pt x="700" y="1245"/>
                      <a:pt x="894" y="1046"/>
                    </a:cubicBezTo>
                    <a:cubicBezTo>
                      <a:pt x="990" y="948"/>
                      <a:pt x="1093" y="854"/>
                      <a:pt x="1200" y="766"/>
                    </a:cubicBezTo>
                    <a:cubicBezTo>
                      <a:pt x="1308" y="679"/>
                      <a:pt x="1420" y="598"/>
                      <a:pt x="1538" y="524"/>
                    </a:cubicBezTo>
                    <a:cubicBezTo>
                      <a:pt x="1772" y="376"/>
                      <a:pt x="2024" y="259"/>
                      <a:pt x="2288" y="175"/>
                    </a:cubicBezTo>
                    <a:cubicBezTo>
                      <a:pt x="2552" y="91"/>
                      <a:pt x="2825" y="40"/>
                      <a:pt x="3102" y="21"/>
                    </a:cubicBezTo>
                    <a:cubicBezTo>
                      <a:pt x="3194" y="15"/>
                      <a:pt x="3286" y="12"/>
                      <a:pt x="3378" y="12"/>
                    </a:cubicBezTo>
                    <a:cubicBezTo>
                      <a:pt x="3424" y="12"/>
                      <a:pt x="3470" y="13"/>
                      <a:pt x="3517" y="14"/>
                    </a:cubicBezTo>
                    <a:cubicBezTo>
                      <a:pt x="3655" y="19"/>
                      <a:pt x="3793" y="31"/>
                      <a:pt x="3930" y="53"/>
                    </a:cubicBezTo>
                    <a:cubicBezTo>
                      <a:pt x="4066" y="74"/>
                      <a:pt x="4201" y="105"/>
                      <a:pt x="4333" y="148"/>
                    </a:cubicBezTo>
                    <a:cubicBezTo>
                      <a:pt x="4349" y="153"/>
                      <a:pt x="4365" y="159"/>
                      <a:pt x="4382" y="166"/>
                    </a:cubicBezTo>
                    <a:lnTo>
                      <a:pt x="4429" y="183"/>
                    </a:lnTo>
                    <a:lnTo>
                      <a:pt x="4477" y="203"/>
                    </a:lnTo>
                    <a:lnTo>
                      <a:pt x="4502" y="214"/>
                    </a:lnTo>
                    <a:lnTo>
                      <a:pt x="4525" y="224"/>
                    </a:lnTo>
                    <a:cubicBezTo>
                      <a:pt x="4588" y="252"/>
                      <a:pt x="4648" y="285"/>
                      <a:pt x="4708" y="321"/>
                    </a:cubicBezTo>
                    <a:cubicBezTo>
                      <a:pt x="4826" y="392"/>
                      <a:pt x="4936" y="477"/>
                      <a:pt x="5035" y="573"/>
                    </a:cubicBezTo>
                    <a:cubicBezTo>
                      <a:pt x="5134" y="670"/>
                      <a:pt x="5221" y="777"/>
                      <a:pt x="5304" y="889"/>
                    </a:cubicBezTo>
                    <a:cubicBezTo>
                      <a:pt x="5468" y="1111"/>
                      <a:pt x="5605" y="1352"/>
                      <a:pt x="5776" y="1572"/>
                    </a:cubicBezTo>
                    <a:cubicBezTo>
                      <a:pt x="5861" y="1682"/>
                      <a:pt x="5956" y="1785"/>
                      <a:pt x="6062" y="1875"/>
                    </a:cubicBezTo>
                    <a:cubicBezTo>
                      <a:pt x="6115" y="1921"/>
                      <a:pt x="6171" y="1962"/>
                      <a:pt x="6229" y="1999"/>
                    </a:cubicBezTo>
                    <a:cubicBezTo>
                      <a:pt x="6258" y="2019"/>
                      <a:pt x="6289" y="2037"/>
                      <a:pt x="6319" y="2054"/>
                    </a:cubicBezTo>
                    <a:cubicBezTo>
                      <a:pt x="6350" y="2069"/>
                      <a:pt x="6381" y="2087"/>
                      <a:pt x="6412" y="2101"/>
                    </a:cubicBezTo>
                    <a:cubicBezTo>
                      <a:pt x="6443" y="2116"/>
                      <a:pt x="6476" y="2129"/>
                      <a:pt x="6509" y="2143"/>
                    </a:cubicBezTo>
                    <a:lnTo>
                      <a:pt x="6557" y="2160"/>
                    </a:lnTo>
                    <a:lnTo>
                      <a:pt x="6582" y="2169"/>
                    </a:lnTo>
                    <a:lnTo>
                      <a:pt x="6606" y="2176"/>
                    </a:lnTo>
                    <a:cubicBezTo>
                      <a:pt x="6673" y="2200"/>
                      <a:pt x="6740" y="2215"/>
                      <a:pt x="6808" y="2231"/>
                    </a:cubicBezTo>
                    <a:cubicBezTo>
                      <a:pt x="6944" y="2259"/>
                      <a:pt x="7084" y="2274"/>
                      <a:pt x="7222" y="2280"/>
                    </a:cubicBezTo>
                    <a:lnTo>
                      <a:pt x="7273" y="2282"/>
                    </a:lnTo>
                    <a:lnTo>
                      <a:pt x="7326" y="2283"/>
                    </a:lnTo>
                    <a:cubicBezTo>
                      <a:pt x="7361" y="2285"/>
                      <a:pt x="7396" y="2285"/>
                      <a:pt x="7431" y="2285"/>
                    </a:cubicBezTo>
                    <a:cubicBezTo>
                      <a:pt x="7499" y="2285"/>
                      <a:pt x="7568" y="2286"/>
                      <a:pt x="7638" y="2288"/>
                    </a:cubicBezTo>
                    <a:cubicBezTo>
                      <a:pt x="7776" y="2290"/>
                      <a:pt x="7915" y="2296"/>
                      <a:pt x="8052" y="2307"/>
                    </a:cubicBezTo>
                    <a:cubicBezTo>
                      <a:pt x="8191" y="2316"/>
                      <a:pt x="8328" y="2329"/>
                      <a:pt x="8466" y="2349"/>
                    </a:cubicBezTo>
                    <a:cubicBezTo>
                      <a:pt x="8603" y="2367"/>
                      <a:pt x="8739" y="2392"/>
                      <a:pt x="8873" y="2424"/>
                    </a:cubicBezTo>
                    <a:cubicBezTo>
                      <a:pt x="8941" y="2441"/>
                      <a:pt x="9007" y="2459"/>
                      <a:pt x="9072" y="2480"/>
                    </a:cubicBezTo>
                    <a:cubicBezTo>
                      <a:pt x="9106" y="2491"/>
                      <a:pt x="9137" y="2502"/>
                      <a:pt x="9170" y="2514"/>
                    </a:cubicBezTo>
                    <a:cubicBezTo>
                      <a:pt x="9202" y="2527"/>
                      <a:pt x="9235" y="2538"/>
                      <a:pt x="9267" y="2552"/>
                    </a:cubicBezTo>
                    <a:cubicBezTo>
                      <a:pt x="9393" y="2606"/>
                      <a:pt x="9514" y="2673"/>
                      <a:pt x="9623" y="2758"/>
                    </a:cubicBezTo>
                    <a:cubicBezTo>
                      <a:pt x="9677" y="2800"/>
                      <a:pt x="9729" y="2847"/>
                      <a:pt x="9774" y="2898"/>
                    </a:cubicBezTo>
                    <a:cubicBezTo>
                      <a:pt x="9819" y="2949"/>
                      <a:pt x="9861" y="3004"/>
                      <a:pt x="9896" y="3063"/>
                    </a:cubicBezTo>
                    <a:cubicBezTo>
                      <a:pt x="9967" y="3181"/>
                      <a:pt x="10016" y="3311"/>
                      <a:pt x="10043" y="3446"/>
                    </a:cubicBezTo>
                    <a:cubicBezTo>
                      <a:pt x="10057" y="3514"/>
                      <a:pt x="10066" y="3581"/>
                      <a:pt x="10071" y="3650"/>
                    </a:cubicBezTo>
                    <a:cubicBezTo>
                      <a:pt x="10076" y="3719"/>
                      <a:pt x="10077" y="3789"/>
                      <a:pt x="10074" y="3857"/>
                    </a:cubicBezTo>
                    <a:cubicBezTo>
                      <a:pt x="10070" y="3995"/>
                      <a:pt x="10053" y="4132"/>
                      <a:pt x="10028" y="4268"/>
                    </a:cubicBezTo>
                    <a:cubicBezTo>
                      <a:pt x="9979" y="4540"/>
                      <a:pt x="9900" y="4806"/>
                      <a:pt x="9808" y="5067"/>
                    </a:cubicBezTo>
                    <a:cubicBezTo>
                      <a:pt x="9760" y="5197"/>
                      <a:pt x="9721" y="5332"/>
                      <a:pt x="9709" y="5472"/>
                    </a:cubicBezTo>
                    <a:cubicBezTo>
                      <a:pt x="9705" y="5507"/>
                      <a:pt x="9704" y="5542"/>
                      <a:pt x="9705" y="5577"/>
                    </a:cubicBezTo>
                    <a:cubicBezTo>
                      <a:pt x="9707" y="5612"/>
                      <a:pt x="9711" y="5648"/>
                      <a:pt x="9717" y="5682"/>
                    </a:cubicBezTo>
                    <a:cubicBezTo>
                      <a:pt x="9731" y="5752"/>
                      <a:pt x="9758" y="5818"/>
                      <a:pt x="9797" y="5876"/>
                    </a:cubicBezTo>
                    <a:cubicBezTo>
                      <a:pt x="9838" y="5934"/>
                      <a:pt x="9892" y="5983"/>
                      <a:pt x="9950" y="6022"/>
                    </a:cubicBezTo>
                    <a:cubicBezTo>
                      <a:pt x="10009" y="6060"/>
                      <a:pt x="10073" y="6089"/>
                      <a:pt x="10140" y="6112"/>
                    </a:cubicBezTo>
                    <a:cubicBezTo>
                      <a:pt x="10271" y="6159"/>
                      <a:pt x="10409" y="6183"/>
                      <a:pt x="10546" y="6202"/>
                    </a:cubicBezTo>
                    <a:cubicBezTo>
                      <a:pt x="10684" y="6220"/>
                      <a:pt x="10823" y="6229"/>
                      <a:pt x="10962" y="6236"/>
                    </a:cubicBezTo>
                    <a:cubicBezTo>
                      <a:pt x="11100" y="6243"/>
                      <a:pt x="11239" y="6247"/>
                      <a:pt x="11377" y="6253"/>
                    </a:cubicBezTo>
                    <a:cubicBezTo>
                      <a:pt x="11653" y="6263"/>
                      <a:pt x="11930" y="6273"/>
                      <a:pt x="12206" y="6305"/>
                    </a:cubicBezTo>
                    <a:cubicBezTo>
                      <a:pt x="12480" y="6336"/>
                      <a:pt x="12754" y="6386"/>
                      <a:pt x="13012" y="6487"/>
                    </a:cubicBezTo>
                    <a:cubicBezTo>
                      <a:pt x="13140" y="6539"/>
                      <a:pt x="13263" y="6603"/>
                      <a:pt x="13375" y="6684"/>
                    </a:cubicBezTo>
                    <a:cubicBezTo>
                      <a:pt x="13487" y="6764"/>
                      <a:pt x="13586" y="6863"/>
                      <a:pt x="13665" y="6976"/>
                    </a:cubicBezTo>
                    <a:cubicBezTo>
                      <a:pt x="13744" y="7088"/>
                      <a:pt x="13804" y="7214"/>
                      <a:pt x="13846" y="7345"/>
                    </a:cubicBezTo>
                    <a:cubicBezTo>
                      <a:pt x="13888" y="7477"/>
                      <a:pt x="13913" y="7613"/>
                      <a:pt x="13923" y="7752"/>
                    </a:cubicBezTo>
                    <a:cubicBezTo>
                      <a:pt x="13953" y="8027"/>
                      <a:pt x="13994" y="8302"/>
                      <a:pt x="14055" y="8572"/>
                    </a:cubicBezTo>
                    <a:lnTo>
                      <a:pt x="14079" y="8674"/>
                    </a:lnTo>
                    <a:lnTo>
                      <a:pt x="14092" y="8724"/>
                    </a:lnTo>
                    <a:lnTo>
                      <a:pt x="14106" y="8774"/>
                    </a:lnTo>
                    <a:cubicBezTo>
                      <a:pt x="14115" y="8807"/>
                      <a:pt x="14125" y="8841"/>
                      <a:pt x="14135" y="8874"/>
                    </a:cubicBezTo>
                    <a:lnTo>
                      <a:pt x="14167" y="8973"/>
                    </a:lnTo>
                    <a:cubicBezTo>
                      <a:pt x="14212" y="9104"/>
                      <a:pt x="14265" y="9234"/>
                      <a:pt x="14331" y="9356"/>
                    </a:cubicBezTo>
                    <a:cubicBezTo>
                      <a:pt x="14397" y="9478"/>
                      <a:pt x="14477" y="9593"/>
                      <a:pt x="14575" y="9693"/>
                    </a:cubicBezTo>
                    <a:cubicBezTo>
                      <a:pt x="14581" y="9699"/>
                      <a:pt x="14587" y="9706"/>
                      <a:pt x="14593" y="9712"/>
                    </a:cubicBezTo>
                    <a:lnTo>
                      <a:pt x="14612" y="9730"/>
                    </a:lnTo>
                    <a:lnTo>
                      <a:pt x="14651" y="9764"/>
                    </a:lnTo>
                    <a:lnTo>
                      <a:pt x="14692" y="9797"/>
                    </a:lnTo>
                    <a:cubicBezTo>
                      <a:pt x="14699" y="9803"/>
                      <a:pt x="14706" y="9808"/>
                      <a:pt x="14713" y="9813"/>
                    </a:cubicBezTo>
                    <a:lnTo>
                      <a:pt x="14733" y="9827"/>
                    </a:lnTo>
                    <a:cubicBezTo>
                      <a:pt x="14791" y="9869"/>
                      <a:pt x="14852" y="9901"/>
                      <a:pt x="14916" y="9930"/>
                    </a:cubicBezTo>
                    <a:lnTo>
                      <a:pt x="14964" y="9951"/>
                    </a:lnTo>
                    <a:cubicBezTo>
                      <a:pt x="14980" y="9957"/>
                      <a:pt x="14997" y="9962"/>
                      <a:pt x="15013" y="9968"/>
                    </a:cubicBezTo>
                    <a:cubicBezTo>
                      <a:pt x="15029" y="9974"/>
                      <a:pt x="15047" y="9979"/>
                      <a:pt x="15063" y="9983"/>
                    </a:cubicBezTo>
                    <a:cubicBezTo>
                      <a:pt x="15079" y="9988"/>
                      <a:pt x="15096" y="9994"/>
                      <a:pt x="15113" y="9998"/>
                    </a:cubicBezTo>
                    <a:cubicBezTo>
                      <a:pt x="15181" y="10016"/>
                      <a:pt x="15249" y="10028"/>
                      <a:pt x="15318" y="10038"/>
                    </a:cubicBezTo>
                    <a:cubicBezTo>
                      <a:pt x="15455" y="10058"/>
                      <a:pt x="15594" y="10067"/>
                      <a:pt x="15731" y="10081"/>
                    </a:cubicBezTo>
                    <a:cubicBezTo>
                      <a:pt x="15800" y="10087"/>
                      <a:pt x="15869" y="10095"/>
                      <a:pt x="15937" y="10107"/>
                    </a:cubicBezTo>
                    <a:cubicBezTo>
                      <a:pt x="16006" y="10117"/>
                      <a:pt x="16073" y="10132"/>
                      <a:pt x="16139" y="10152"/>
                    </a:cubicBezTo>
                    <a:cubicBezTo>
                      <a:pt x="16172" y="10163"/>
                      <a:pt x="16204" y="10175"/>
                      <a:pt x="16236" y="10187"/>
                    </a:cubicBezTo>
                    <a:cubicBezTo>
                      <a:pt x="16268" y="10201"/>
                      <a:pt x="16299" y="10215"/>
                      <a:pt x="16330" y="10232"/>
                    </a:cubicBezTo>
                    <a:lnTo>
                      <a:pt x="16352" y="10244"/>
                    </a:lnTo>
                    <a:cubicBezTo>
                      <a:pt x="16360" y="10249"/>
                      <a:pt x="16367" y="10253"/>
                      <a:pt x="16374" y="10258"/>
                    </a:cubicBezTo>
                    <a:cubicBezTo>
                      <a:pt x="16388" y="10269"/>
                      <a:pt x="16403" y="10277"/>
                      <a:pt x="16417" y="10287"/>
                    </a:cubicBezTo>
                    <a:lnTo>
                      <a:pt x="16459" y="10317"/>
                    </a:lnTo>
                    <a:cubicBezTo>
                      <a:pt x="16473" y="10328"/>
                      <a:pt x="16484" y="10341"/>
                      <a:pt x="16497" y="10351"/>
                    </a:cubicBezTo>
                    <a:cubicBezTo>
                      <a:pt x="16524" y="10373"/>
                      <a:pt x="16547" y="10400"/>
                      <a:pt x="16572" y="10425"/>
                    </a:cubicBezTo>
                    <a:cubicBezTo>
                      <a:pt x="16582" y="10437"/>
                      <a:pt x="16594" y="10451"/>
                      <a:pt x="16604" y="10464"/>
                    </a:cubicBezTo>
                    <a:lnTo>
                      <a:pt x="16621" y="10484"/>
                    </a:lnTo>
                    <a:cubicBezTo>
                      <a:pt x="16626" y="10491"/>
                      <a:pt x="16631" y="10498"/>
                      <a:pt x="16636" y="10505"/>
                    </a:cubicBezTo>
                    <a:lnTo>
                      <a:pt x="16666" y="10547"/>
                    </a:lnTo>
                    <a:cubicBezTo>
                      <a:pt x="16677" y="10561"/>
                      <a:pt x="16685" y="10577"/>
                      <a:pt x="16694" y="10591"/>
                    </a:cubicBezTo>
                    <a:cubicBezTo>
                      <a:pt x="16702" y="10606"/>
                      <a:pt x="16711" y="10620"/>
                      <a:pt x="16720" y="10635"/>
                    </a:cubicBezTo>
                    <a:lnTo>
                      <a:pt x="16744" y="10682"/>
                    </a:lnTo>
                    <a:cubicBezTo>
                      <a:pt x="16807" y="10804"/>
                      <a:pt x="16855" y="10936"/>
                      <a:pt x="16892" y="11068"/>
                    </a:cubicBezTo>
                    <a:cubicBezTo>
                      <a:pt x="16912" y="11135"/>
                      <a:pt x="16927" y="11202"/>
                      <a:pt x="16942" y="11270"/>
                    </a:cubicBezTo>
                    <a:cubicBezTo>
                      <a:pt x="16956" y="11338"/>
                      <a:pt x="16970" y="11406"/>
                      <a:pt x="16980" y="11475"/>
                    </a:cubicBezTo>
                    <a:cubicBezTo>
                      <a:pt x="17004" y="11611"/>
                      <a:pt x="17019" y="11748"/>
                      <a:pt x="17033" y="11887"/>
                    </a:cubicBezTo>
                    <a:cubicBezTo>
                      <a:pt x="17057" y="12163"/>
                      <a:pt x="17068" y="12440"/>
                      <a:pt x="17071" y="12717"/>
                    </a:cubicBezTo>
                    <a:cubicBezTo>
                      <a:pt x="17069" y="12440"/>
                      <a:pt x="17060" y="12163"/>
                      <a:pt x="17035" y="11886"/>
                    </a:cubicBezTo>
                    <a:cubicBezTo>
                      <a:pt x="17021" y="11748"/>
                      <a:pt x="17007" y="11610"/>
                      <a:pt x="16984" y="11473"/>
                    </a:cubicBezTo>
                    <a:cubicBezTo>
                      <a:pt x="16975" y="11405"/>
                      <a:pt x="16959" y="11337"/>
                      <a:pt x="16947" y="11269"/>
                    </a:cubicBezTo>
                    <a:cubicBezTo>
                      <a:pt x="16931" y="11201"/>
                      <a:pt x="16916" y="11134"/>
                      <a:pt x="16897" y="11067"/>
                    </a:cubicBezTo>
                    <a:cubicBezTo>
                      <a:pt x="16859" y="10933"/>
                      <a:pt x="16813" y="10802"/>
                      <a:pt x="16750" y="10678"/>
                    </a:cubicBezTo>
                    <a:lnTo>
                      <a:pt x="16727" y="10632"/>
                    </a:lnTo>
                    <a:cubicBezTo>
                      <a:pt x="16717" y="10617"/>
                      <a:pt x="16708" y="10603"/>
                      <a:pt x="16700" y="10588"/>
                    </a:cubicBezTo>
                    <a:cubicBezTo>
                      <a:pt x="16690" y="10572"/>
                      <a:pt x="16682" y="10557"/>
                      <a:pt x="16672" y="10543"/>
                    </a:cubicBezTo>
                    <a:lnTo>
                      <a:pt x="16642" y="10500"/>
                    </a:lnTo>
                    <a:cubicBezTo>
                      <a:pt x="16637" y="10493"/>
                      <a:pt x="16632" y="10486"/>
                      <a:pt x="16626" y="10479"/>
                    </a:cubicBezTo>
                    <a:lnTo>
                      <a:pt x="16610" y="10459"/>
                    </a:lnTo>
                    <a:cubicBezTo>
                      <a:pt x="16599" y="10445"/>
                      <a:pt x="16588" y="10433"/>
                      <a:pt x="16576" y="10419"/>
                    </a:cubicBezTo>
                    <a:cubicBezTo>
                      <a:pt x="16552" y="10394"/>
                      <a:pt x="16530" y="10367"/>
                      <a:pt x="16503" y="10345"/>
                    </a:cubicBezTo>
                    <a:cubicBezTo>
                      <a:pt x="16490" y="10334"/>
                      <a:pt x="16477" y="10322"/>
                      <a:pt x="16463" y="10312"/>
                    </a:cubicBezTo>
                    <a:lnTo>
                      <a:pt x="16422" y="10280"/>
                    </a:lnTo>
                    <a:cubicBezTo>
                      <a:pt x="16408" y="10270"/>
                      <a:pt x="16392" y="10260"/>
                      <a:pt x="16378" y="10251"/>
                    </a:cubicBezTo>
                    <a:cubicBezTo>
                      <a:pt x="16371" y="10246"/>
                      <a:pt x="16363" y="10242"/>
                      <a:pt x="16356" y="10237"/>
                    </a:cubicBezTo>
                    <a:lnTo>
                      <a:pt x="16333" y="10224"/>
                    </a:lnTo>
                    <a:cubicBezTo>
                      <a:pt x="16303" y="10207"/>
                      <a:pt x="16271" y="10193"/>
                      <a:pt x="16240" y="10179"/>
                    </a:cubicBezTo>
                    <a:cubicBezTo>
                      <a:pt x="16207" y="10166"/>
                      <a:pt x="16175" y="10153"/>
                      <a:pt x="16141" y="10143"/>
                    </a:cubicBezTo>
                    <a:cubicBezTo>
                      <a:pt x="16075" y="10123"/>
                      <a:pt x="16007" y="10107"/>
                      <a:pt x="15938" y="10096"/>
                    </a:cubicBezTo>
                    <a:cubicBezTo>
                      <a:pt x="15870" y="10085"/>
                      <a:pt x="15801" y="10076"/>
                      <a:pt x="15732" y="10069"/>
                    </a:cubicBezTo>
                    <a:cubicBezTo>
                      <a:pt x="15594" y="10055"/>
                      <a:pt x="15455" y="10047"/>
                      <a:pt x="15319" y="10026"/>
                    </a:cubicBezTo>
                    <a:cubicBezTo>
                      <a:pt x="15250" y="10016"/>
                      <a:pt x="15183" y="10004"/>
                      <a:pt x="15115" y="9987"/>
                    </a:cubicBezTo>
                    <a:cubicBezTo>
                      <a:pt x="15099" y="9982"/>
                      <a:pt x="15083" y="9977"/>
                      <a:pt x="15066" y="9973"/>
                    </a:cubicBezTo>
                    <a:cubicBezTo>
                      <a:pt x="15050" y="9967"/>
                      <a:pt x="15033" y="9962"/>
                      <a:pt x="15016" y="9957"/>
                    </a:cubicBezTo>
                    <a:cubicBezTo>
                      <a:pt x="15001" y="9951"/>
                      <a:pt x="14985" y="9945"/>
                      <a:pt x="14969" y="9939"/>
                    </a:cubicBezTo>
                    <a:lnTo>
                      <a:pt x="14921" y="9919"/>
                    </a:lnTo>
                    <a:cubicBezTo>
                      <a:pt x="14858" y="9890"/>
                      <a:pt x="14796" y="9858"/>
                      <a:pt x="14740" y="9818"/>
                    </a:cubicBezTo>
                    <a:lnTo>
                      <a:pt x="14720" y="9803"/>
                    </a:lnTo>
                    <a:cubicBezTo>
                      <a:pt x="14713" y="9798"/>
                      <a:pt x="14706" y="9792"/>
                      <a:pt x="14699" y="9787"/>
                    </a:cubicBezTo>
                    <a:lnTo>
                      <a:pt x="14659" y="9755"/>
                    </a:lnTo>
                    <a:lnTo>
                      <a:pt x="14621" y="9720"/>
                    </a:lnTo>
                    <a:lnTo>
                      <a:pt x="14602" y="9703"/>
                    </a:lnTo>
                    <a:cubicBezTo>
                      <a:pt x="14595" y="9697"/>
                      <a:pt x="14589" y="9690"/>
                      <a:pt x="14583" y="9684"/>
                    </a:cubicBezTo>
                    <a:cubicBezTo>
                      <a:pt x="14487" y="9585"/>
                      <a:pt x="14408" y="9471"/>
                      <a:pt x="14342" y="9350"/>
                    </a:cubicBezTo>
                    <a:cubicBezTo>
                      <a:pt x="14277" y="9228"/>
                      <a:pt x="14225" y="9100"/>
                      <a:pt x="14179" y="8969"/>
                    </a:cubicBezTo>
                    <a:lnTo>
                      <a:pt x="14148" y="8870"/>
                    </a:lnTo>
                    <a:cubicBezTo>
                      <a:pt x="14137" y="8837"/>
                      <a:pt x="14128" y="8804"/>
                      <a:pt x="14119" y="8770"/>
                    </a:cubicBezTo>
                    <a:lnTo>
                      <a:pt x="14105" y="8720"/>
                    </a:lnTo>
                    <a:lnTo>
                      <a:pt x="14092" y="8670"/>
                    </a:lnTo>
                    <a:lnTo>
                      <a:pt x="14068" y="8569"/>
                    </a:lnTo>
                    <a:cubicBezTo>
                      <a:pt x="14008" y="8299"/>
                      <a:pt x="13967" y="8025"/>
                      <a:pt x="13938" y="7749"/>
                    </a:cubicBezTo>
                    <a:cubicBezTo>
                      <a:pt x="13927" y="7612"/>
                      <a:pt x="13902" y="7473"/>
                      <a:pt x="13860" y="7341"/>
                    </a:cubicBezTo>
                    <a:cubicBezTo>
                      <a:pt x="13818" y="7208"/>
                      <a:pt x="13757" y="7081"/>
                      <a:pt x="13676" y="6967"/>
                    </a:cubicBezTo>
                    <a:cubicBezTo>
                      <a:pt x="13597" y="6853"/>
                      <a:pt x="13497" y="6753"/>
                      <a:pt x="13384" y="6671"/>
                    </a:cubicBezTo>
                    <a:cubicBezTo>
                      <a:pt x="13271" y="6589"/>
                      <a:pt x="13147" y="6523"/>
                      <a:pt x="13019" y="6472"/>
                    </a:cubicBezTo>
                    <a:cubicBezTo>
                      <a:pt x="12759" y="6370"/>
                      <a:pt x="12483" y="6318"/>
                      <a:pt x="12208" y="6287"/>
                    </a:cubicBezTo>
                    <a:cubicBezTo>
                      <a:pt x="11932" y="6256"/>
                      <a:pt x="11654" y="6245"/>
                      <a:pt x="11377" y="6235"/>
                    </a:cubicBezTo>
                    <a:cubicBezTo>
                      <a:pt x="11239" y="6230"/>
                      <a:pt x="11101" y="6224"/>
                      <a:pt x="10963" y="6217"/>
                    </a:cubicBezTo>
                    <a:cubicBezTo>
                      <a:pt x="10824" y="6210"/>
                      <a:pt x="10686" y="6200"/>
                      <a:pt x="10549" y="6182"/>
                    </a:cubicBezTo>
                    <a:cubicBezTo>
                      <a:pt x="10412" y="6165"/>
                      <a:pt x="10276" y="6140"/>
                      <a:pt x="10145" y="6094"/>
                    </a:cubicBezTo>
                    <a:cubicBezTo>
                      <a:pt x="10081" y="6072"/>
                      <a:pt x="10019" y="6043"/>
                      <a:pt x="9962" y="6005"/>
                    </a:cubicBezTo>
                    <a:cubicBezTo>
                      <a:pt x="9904" y="5967"/>
                      <a:pt x="9853" y="5920"/>
                      <a:pt x="9815" y="5864"/>
                    </a:cubicBezTo>
                    <a:cubicBezTo>
                      <a:pt x="9775" y="5809"/>
                      <a:pt x="9751" y="5745"/>
                      <a:pt x="9737" y="5678"/>
                    </a:cubicBezTo>
                    <a:cubicBezTo>
                      <a:pt x="9731" y="5644"/>
                      <a:pt x="9728" y="5611"/>
                      <a:pt x="9726" y="5576"/>
                    </a:cubicBezTo>
                    <a:cubicBezTo>
                      <a:pt x="9725" y="5542"/>
                      <a:pt x="9725" y="5508"/>
                      <a:pt x="9729" y="5473"/>
                    </a:cubicBezTo>
                    <a:cubicBezTo>
                      <a:pt x="9740" y="5337"/>
                      <a:pt x="9780" y="5203"/>
                      <a:pt x="9828" y="5074"/>
                    </a:cubicBezTo>
                    <a:cubicBezTo>
                      <a:pt x="9920" y="4812"/>
                      <a:pt x="10000" y="4545"/>
                      <a:pt x="10050" y="4272"/>
                    </a:cubicBezTo>
                    <a:cubicBezTo>
                      <a:pt x="10074" y="4136"/>
                      <a:pt x="10091" y="3997"/>
                      <a:pt x="10095" y="3857"/>
                    </a:cubicBezTo>
                    <a:cubicBezTo>
                      <a:pt x="10098" y="3788"/>
                      <a:pt x="10097" y="3718"/>
                      <a:pt x="10092" y="3649"/>
                    </a:cubicBezTo>
                    <a:cubicBezTo>
                      <a:pt x="10087" y="3579"/>
                      <a:pt x="10078" y="3510"/>
                      <a:pt x="10064" y="3442"/>
                    </a:cubicBezTo>
                    <a:cubicBezTo>
                      <a:pt x="10036" y="3304"/>
                      <a:pt x="9987" y="3172"/>
                      <a:pt x="9914" y="3052"/>
                    </a:cubicBezTo>
                    <a:cubicBezTo>
                      <a:pt x="9878" y="2992"/>
                      <a:pt x="9836" y="2937"/>
                      <a:pt x="9789" y="2884"/>
                    </a:cubicBezTo>
                    <a:cubicBezTo>
                      <a:pt x="9743" y="2832"/>
                      <a:pt x="9690" y="2785"/>
                      <a:pt x="9636" y="2742"/>
                    </a:cubicBezTo>
                    <a:cubicBezTo>
                      <a:pt x="9525" y="2656"/>
                      <a:pt x="9403" y="2588"/>
                      <a:pt x="9273" y="2534"/>
                    </a:cubicBezTo>
                    <a:cubicBezTo>
                      <a:pt x="9242" y="2520"/>
                      <a:pt x="9209" y="2508"/>
                      <a:pt x="9177" y="2495"/>
                    </a:cubicBezTo>
                    <a:cubicBezTo>
                      <a:pt x="9144" y="2484"/>
                      <a:pt x="9112" y="2472"/>
                      <a:pt x="9078" y="2462"/>
                    </a:cubicBezTo>
                    <a:cubicBezTo>
                      <a:pt x="9013" y="2441"/>
                      <a:pt x="8945" y="2422"/>
                      <a:pt x="8878" y="2406"/>
                    </a:cubicBezTo>
                    <a:cubicBezTo>
                      <a:pt x="8743" y="2373"/>
                      <a:pt x="8605" y="2349"/>
                      <a:pt x="8468" y="2330"/>
                    </a:cubicBezTo>
                    <a:cubicBezTo>
                      <a:pt x="8331" y="2311"/>
                      <a:pt x="8192" y="2297"/>
                      <a:pt x="8055" y="2288"/>
                    </a:cubicBezTo>
                    <a:cubicBezTo>
                      <a:pt x="7916" y="2279"/>
                      <a:pt x="7778" y="2273"/>
                      <a:pt x="7639" y="2269"/>
                    </a:cubicBezTo>
                    <a:cubicBezTo>
                      <a:pt x="7569" y="2268"/>
                      <a:pt x="7499" y="2267"/>
                      <a:pt x="7431" y="2267"/>
                    </a:cubicBezTo>
                    <a:cubicBezTo>
                      <a:pt x="7396" y="2267"/>
                      <a:pt x="7361" y="2267"/>
                      <a:pt x="7327" y="2266"/>
                    </a:cubicBezTo>
                    <a:lnTo>
                      <a:pt x="7275" y="2266"/>
                    </a:lnTo>
                    <a:lnTo>
                      <a:pt x="7223" y="2264"/>
                    </a:lnTo>
                    <a:cubicBezTo>
                      <a:pt x="7085" y="2257"/>
                      <a:pt x="6947" y="2243"/>
                      <a:pt x="6812" y="2215"/>
                    </a:cubicBezTo>
                    <a:cubicBezTo>
                      <a:pt x="6745" y="2200"/>
                      <a:pt x="6677" y="2183"/>
                      <a:pt x="6612" y="2161"/>
                    </a:cubicBezTo>
                    <a:lnTo>
                      <a:pt x="6588" y="2153"/>
                    </a:lnTo>
                    <a:lnTo>
                      <a:pt x="6563" y="2145"/>
                    </a:lnTo>
                    <a:lnTo>
                      <a:pt x="6514" y="2126"/>
                    </a:lnTo>
                    <a:cubicBezTo>
                      <a:pt x="6483" y="2113"/>
                      <a:pt x="6450" y="2101"/>
                      <a:pt x="6420" y="2086"/>
                    </a:cubicBezTo>
                    <a:cubicBezTo>
                      <a:pt x="6389" y="2072"/>
                      <a:pt x="6358" y="2055"/>
                      <a:pt x="6327" y="2039"/>
                    </a:cubicBezTo>
                    <a:cubicBezTo>
                      <a:pt x="6298" y="2023"/>
                      <a:pt x="6268" y="2005"/>
                      <a:pt x="6238" y="1987"/>
                    </a:cubicBezTo>
                    <a:cubicBezTo>
                      <a:pt x="6181" y="1949"/>
                      <a:pt x="6124" y="1909"/>
                      <a:pt x="6073" y="1863"/>
                    </a:cubicBezTo>
                    <a:cubicBezTo>
                      <a:pt x="5967" y="1774"/>
                      <a:pt x="5874" y="1671"/>
                      <a:pt x="5789" y="1563"/>
                    </a:cubicBezTo>
                    <a:cubicBezTo>
                      <a:pt x="5619" y="1344"/>
                      <a:pt x="5481" y="1103"/>
                      <a:pt x="5315" y="879"/>
                    </a:cubicBezTo>
                    <a:cubicBezTo>
                      <a:pt x="5233" y="768"/>
                      <a:pt x="5144" y="661"/>
                      <a:pt x="5044" y="564"/>
                    </a:cubicBezTo>
                    <a:cubicBezTo>
                      <a:pt x="4945" y="466"/>
                      <a:pt x="4834" y="380"/>
                      <a:pt x="4716" y="309"/>
                    </a:cubicBezTo>
                    <a:cubicBezTo>
                      <a:pt x="4655" y="273"/>
                      <a:pt x="4595" y="240"/>
                      <a:pt x="4531" y="212"/>
                    </a:cubicBezTo>
                    <a:lnTo>
                      <a:pt x="4507" y="201"/>
                    </a:lnTo>
                    <a:lnTo>
                      <a:pt x="4483" y="191"/>
                    </a:lnTo>
                    <a:lnTo>
                      <a:pt x="4435" y="170"/>
                    </a:lnTo>
                    <a:lnTo>
                      <a:pt x="4386" y="153"/>
                    </a:lnTo>
                    <a:cubicBezTo>
                      <a:pt x="4370" y="147"/>
                      <a:pt x="4354" y="141"/>
                      <a:pt x="4336" y="136"/>
                    </a:cubicBezTo>
                    <a:cubicBezTo>
                      <a:pt x="4205" y="92"/>
                      <a:pt x="4068" y="61"/>
                      <a:pt x="3932" y="40"/>
                    </a:cubicBezTo>
                    <a:cubicBezTo>
                      <a:pt x="3795" y="18"/>
                      <a:pt x="3656" y="6"/>
                      <a:pt x="3518" y="3"/>
                    </a:cubicBezTo>
                    <a:cubicBezTo>
                      <a:pt x="3467" y="1"/>
                      <a:pt x="3417" y="0"/>
                      <a:pt x="3367" y="0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5"/>
              <p:cNvSpPr/>
              <p:nvPr/>
            </p:nvSpPr>
            <p:spPr>
              <a:xfrm>
                <a:off x="4653706" y="1710955"/>
                <a:ext cx="682809" cy="296476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5675" extrusionOk="0">
                    <a:moveTo>
                      <a:pt x="3429" y="0"/>
                    </a:moveTo>
                    <a:cubicBezTo>
                      <a:pt x="3420" y="0"/>
                      <a:pt x="3411" y="0"/>
                      <a:pt x="3402" y="0"/>
                    </a:cubicBezTo>
                    <a:cubicBezTo>
                      <a:pt x="3228" y="0"/>
                      <a:pt x="3054" y="20"/>
                      <a:pt x="2883" y="52"/>
                    </a:cubicBezTo>
                    <a:cubicBezTo>
                      <a:pt x="2712" y="85"/>
                      <a:pt x="2543" y="133"/>
                      <a:pt x="2380" y="194"/>
                    </a:cubicBezTo>
                    <a:cubicBezTo>
                      <a:pt x="2217" y="254"/>
                      <a:pt x="2058" y="325"/>
                      <a:pt x="1905" y="409"/>
                    </a:cubicBezTo>
                    <a:cubicBezTo>
                      <a:pt x="1599" y="574"/>
                      <a:pt x="1314" y="780"/>
                      <a:pt x="1060" y="1019"/>
                    </a:cubicBezTo>
                    <a:cubicBezTo>
                      <a:pt x="807" y="1256"/>
                      <a:pt x="582" y="1527"/>
                      <a:pt x="400" y="1823"/>
                    </a:cubicBezTo>
                    <a:cubicBezTo>
                      <a:pt x="353" y="1897"/>
                      <a:pt x="312" y="1972"/>
                      <a:pt x="271" y="2049"/>
                    </a:cubicBezTo>
                    <a:cubicBezTo>
                      <a:pt x="231" y="2127"/>
                      <a:pt x="193" y="2205"/>
                      <a:pt x="160" y="2286"/>
                    </a:cubicBezTo>
                    <a:cubicBezTo>
                      <a:pt x="93" y="2446"/>
                      <a:pt x="39" y="2613"/>
                      <a:pt x="1" y="2782"/>
                    </a:cubicBezTo>
                    <a:cubicBezTo>
                      <a:pt x="40" y="2613"/>
                      <a:pt x="94" y="2446"/>
                      <a:pt x="162" y="2287"/>
                    </a:cubicBezTo>
                    <a:cubicBezTo>
                      <a:pt x="195" y="2206"/>
                      <a:pt x="235" y="2128"/>
                      <a:pt x="274" y="2052"/>
                    </a:cubicBezTo>
                    <a:cubicBezTo>
                      <a:pt x="315" y="1975"/>
                      <a:pt x="357" y="1899"/>
                      <a:pt x="403" y="1826"/>
                    </a:cubicBezTo>
                    <a:cubicBezTo>
                      <a:pt x="587" y="1530"/>
                      <a:pt x="813" y="1262"/>
                      <a:pt x="1067" y="1026"/>
                    </a:cubicBezTo>
                    <a:cubicBezTo>
                      <a:pt x="1322" y="790"/>
                      <a:pt x="1605" y="584"/>
                      <a:pt x="1910" y="419"/>
                    </a:cubicBezTo>
                    <a:cubicBezTo>
                      <a:pt x="2064" y="337"/>
                      <a:pt x="2222" y="266"/>
                      <a:pt x="2385" y="205"/>
                    </a:cubicBezTo>
                    <a:cubicBezTo>
                      <a:pt x="2548" y="146"/>
                      <a:pt x="2714" y="98"/>
                      <a:pt x="2886" y="66"/>
                    </a:cubicBezTo>
                    <a:cubicBezTo>
                      <a:pt x="3055" y="33"/>
                      <a:pt x="3229" y="14"/>
                      <a:pt x="3402" y="14"/>
                    </a:cubicBezTo>
                    <a:cubicBezTo>
                      <a:pt x="3410" y="14"/>
                      <a:pt x="3417" y="14"/>
                      <a:pt x="3425" y="14"/>
                    </a:cubicBezTo>
                    <a:cubicBezTo>
                      <a:pt x="3504" y="14"/>
                      <a:pt x="3583" y="20"/>
                      <a:pt x="3662" y="27"/>
                    </a:cubicBezTo>
                    <a:cubicBezTo>
                      <a:pt x="3705" y="32"/>
                      <a:pt x="3748" y="36"/>
                      <a:pt x="3790" y="43"/>
                    </a:cubicBezTo>
                    <a:cubicBezTo>
                      <a:pt x="3812" y="47"/>
                      <a:pt x="3833" y="50"/>
                      <a:pt x="3854" y="54"/>
                    </a:cubicBezTo>
                    <a:lnTo>
                      <a:pt x="3918" y="67"/>
                    </a:lnTo>
                    <a:cubicBezTo>
                      <a:pt x="3939" y="71"/>
                      <a:pt x="3960" y="77"/>
                      <a:pt x="3981" y="82"/>
                    </a:cubicBezTo>
                    <a:cubicBezTo>
                      <a:pt x="4002" y="88"/>
                      <a:pt x="4024" y="91"/>
                      <a:pt x="4045" y="98"/>
                    </a:cubicBezTo>
                    <a:cubicBezTo>
                      <a:pt x="4086" y="110"/>
                      <a:pt x="4128" y="121"/>
                      <a:pt x="4168" y="135"/>
                    </a:cubicBezTo>
                    <a:cubicBezTo>
                      <a:pt x="4251" y="162"/>
                      <a:pt x="4331" y="196"/>
                      <a:pt x="4411" y="231"/>
                    </a:cubicBezTo>
                    <a:cubicBezTo>
                      <a:pt x="4567" y="305"/>
                      <a:pt x="4716" y="395"/>
                      <a:pt x="4853" y="501"/>
                    </a:cubicBezTo>
                    <a:lnTo>
                      <a:pt x="4904" y="542"/>
                    </a:lnTo>
                    <a:cubicBezTo>
                      <a:pt x="4922" y="554"/>
                      <a:pt x="4938" y="568"/>
                      <a:pt x="4954" y="582"/>
                    </a:cubicBezTo>
                    <a:lnTo>
                      <a:pt x="5003" y="626"/>
                    </a:lnTo>
                    <a:lnTo>
                      <a:pt x="5015" y="636"/>
                    </a:lnTo>
                    <a:lnTo>
                      <a:pt x="5026" y="648"/>
                    </a:lnTo>
                    <a:lnTo>
                      <a:pt x="5050" y="671"/>
                    </a:lnTo>
                    <a:cubicBezTo>
                      <a:pt x="5109" y="733"/>
                      <a:pt x="5167" y="798"/>
                      <a:pt x="5222" y="864"/>
                    </a:cubicBezTo>
                    <a:cubicBezTo>
                      <a:pt x="5333" y="998"/>
                      <a:pt x="5436" y="1139"/>
                      <a:pt x="5542" y="1276"/>
                    </a:cubicBezTo>
                    <a:cubicBezTo>
                      <a:pt x="5649" y="1414"/>
                      <a:pt x="5760" y="1549"/>
                      <a:pt x="5889" y="1667"/>
                    </a:cubicBezTo>
                    <a:cubicBezTo>
                      <a:pt x="6017" y="1785"/>
                      <a:pt x="6165" y="1884"/>
                      <a:pt x="6328" y="1949"/>
                    </a:cubicBezTo>
                    <a:lnTo>
                      <a:pt x="6329" y="1949"/>
                    </a:lnTo>
                    <a:lnTo>
                      <a:pt x="6329" y="1950"/>
                    </a:lnTo>
                    <a:cubicBezTo>
                      <a:pt x="6482" y="1997"/>
                      <a:pt x="6641" y="2024"/>
                      <a:pt x="6799" y="2036"/>
                    </a:cubicBezTo>
                    <a:cubicBezTo>
                      <a:pt x="6886" y="2043"/>
                      <a:pt x="6974" y="2046"/>
                      <a:pt x="7061" y="2046"/>
                    </a:cubicBezTo>
                    <a:cubicBezTo>
                      <a:pt x="7133" y="2046"/>
                      <a:pt x="7206" y="2044"/>
                      <a:pt x="7278" y="2041"/>
                    </a:cubicBezTo>
                    <a:cubicBezTo>
                      <a:pt x="7597" y="2026"/>
                      <a:pt x="7914" y="1986"/>
                      <a:pt x="8231" y="1972"/>
                    </a:cubicBezTo>
                    <a:cubicBezTo>
                      <a:pt x="8302" y="1969"/>
                      <a:pt x="8372" y="1967"/>
                      <a:pt x="8442" y="1967"/>
                    </a:cubicBezTo>
                    <a:cubicBezTo>
                      <a:pt x="8530" y="1967"/>
                      <a:pt x="8618" y="1971"/>
                      <a:pt x="8706" y="1978"/>
                    </a:cubicBezTo>
                    <a:cubicBezTo>
                      <a:pt x="8865" y="1992"/>
                      <a:pt x="9022" y="2023"/>
                      <a:pt x="9170" y="2076"/>
                    </a:cubicBezTo>
                    <a:cubicBezTo>
                      <a:pt x="9319" y="2130"/>
                      <a:pt x="9458" y="2208"/>
                      <a:pt x="9582" y="2308"/>
                    </a:cubicBezTo>
                    <a:cubicBezTo>
                      <a:pt x="9704" y="2408"/>
                      <a:pt x="9808" y="2528"/>
                      <a:pt x="9898" y="2658"/>
                    </a:cubicBezTo>
                    <a:lnTo>
                      <a:pt x="9898" y="2658"/>
                    </a:lnTo>
                    <a:cubicBezTo>
                      <a:pt x="9937" y="2775"/>
                      <a:pt x="9972" y="2894"/>
                      <a:pt x="10001" y="3014"/>
                    </a:cubicBezTo>
                    <a:cubicBezTo>
                      <a:pt x="10030" y="3134"/>
                      <a:pt x="10052" y="3257"/>
                      <a:pt x="10068" y="3379"/>
                    </a:cubicBezTo>
                    <a:cubicBezTo>
                      <a:pt x="10100" y="3624"/>
                      <a:pt x="10101" y="3875"/>
                      <a:pt x="10072" y="4120"/>
                    </a:cubicBezTo>
                    <a:cubicBezTo>
                      <a:pt x="10058" y="4244"/>
                      <a:pt x="10036" y="4365"/>
                      <a:pt x="10008" y="4486"/>
                    </a:cubicBezTo>
                    <a:cubicBezTo>
                      <a:pt x="9981" y="4607"/>
                      <a:pt x="9947" y="4727"/>
                      <a:pt x="9917" y="4847"/>
                    </a:cubicBezTo>
                    <a:cubicBezTo>
                      <a:pt x="9902" y="4907"/>
                      <a:pt x="9887" y="4968"/>
                      <a:pt x="9876" y="5030"/>
                    </a:cubicBezTo>
                    <a:cubicBezTo>
                      <a:pt x="9866" y="5090"/>
                      <a:pt x="9860" y="5153"/>
                      <a:pt x="9867" y="5216"/>
                    </a:cubicBezTo>
                    <a:cubicBezTo>
                      <a:pt x="9875" y="5279"/>
                      <a:pt x="9902" y="5340"/>
                      <a:pt x="9947" y="5385"/>
                    </a:cubicBezTo>
                    <a:cubicBezTo>
                      <a:pt x="9992" y="5430"/>
                      <a:pt x="10048" y="5460"/>
                      <a:pt x="10106" y="5485"/>
                    </a:cubicBezTo>
                    <a:cubicBezTo>
                      <a:pt x="10163" y="5509"/>
                      <a:pt x="10223" y="5527"/>
                      <a:pt x="10284" y="5541"/>
                    </a:cubicBezTo>
                    <a:lnTo>
                      <a:pt x="10329" y="5551"/>
                    </a:lnTo>
                    <a:lnTo>
                      <a:pt x="10375" y="5560"/>
                    </a:lnTo>
                    <a:cubicBezTo>
                      <a:pt x="10405" y="5566"/>
                      <a:pt x="10436" y="5571"/>
                      <a:pt x="10467" y="5577"/>
                    </a:cubicBezTo>
                    <a:cubicBezTo>
                      <a:pt x="10590" y="5595"/>
                      <a:pt x="10713" y="5608"/>
                      <a:pt x="10837" y="5619"/>
                    </a:cubicBezTo>
                    <a:cubicBezTo>
                      <a:pt x="11085" y="5638"/>
                      <a:pt x="11333" y="5648"/>
                      <a:pt x="11581" y="5655"/>
                    </a:cubicBezTo>
                    <a:cubicBezTo>
                      <a:pt x="12077" y="5669"/>
                      <a:pt x="12574" y="5672"/>
                      <a:pt x="13070" y="5675"/>
                    </a:cubicBezTo>
                    <a:cubicBezTo>
                      <a:pt x="12574" y="5670"/>
                      <a:pt x="12077" y="5664"/>
                      <a:pt x="11581" y="5648"/>
                    </a:cubicBezTo>
                    <a:cubicBezTo>
                      <a:pt x="11333" y="5640"/>
                      <a:pt x="11085" y="5629"/>
                      <a:pt x="10838" y="5607"/>
                    </a:cubicBezTo>
                    <a:cubicBezTo>
                      <a:pt x="10713" y="5597"/>
                      <a:pt x="10590" y="5584"/>
                      <a:pt x="10468" y="5565"/>
                    </a:cubicBezTo>
                    <a:cubicBezTo>
                      <a:pt x="10438" y="5559"/>
                      <a:pt x="10407" y="5555"/>
                      <a:pt x="10377" y="5549"/>
                    </a:cubicBezTo>
                    <a:lnTo>
                      <a:pt x="10332" y="5540"/>
                    </a:lnTo>
                    <a:lnTo>
                      <a:pt x="10286" y="5529"/>
                    </a:lnTo>
                    <a:lnTo>
                      <a:pt x="10263" y="5524"/>
                    </a:lnTo>
                    <a:lnTo>
                      <a:pt x="10241" y="5517"/>
                    </a:lnTo>
                    <a:cubicBezTo>
                      <a:pt x="10227" y="5514"/>
                      <a:pt x="10212" y="5509"/>
                      <a:pt x="10197" y="5505"/>
                    </a:cubicBezTo>
                    <a:lnTo>
                      <a:pt x="10152" y="5491"/>
                    </a:lnTo>
                    <a:cubicBezTo>
                      <a:pt x="10138" y="5486"/>
                      <a:pt x="10124" y="5479"/>
                      <a:pt x="10109" y="5473"/>
                    </a:cubicBezTo>
                    <a:cubicBezTo>
                      <a:pt x="10053" y="5450"/>
                      <a:pt x="9999" y="5420"/>
                      <a:pt x="9956" y="5377"/>
                    </a:cubicBezTo>
                    <a:cubicBezTo>
                      <a:pt x="9912" y="5332"/>
                      <a:pt x="9887" y="5274"/>
                      <a:pt x="9879" y="5215"/>
                    </a:cubicBezTo>
                    <a:cubicBezTo>
                      <a:pt x="9872" y="5153"/>
                      <a:pt x="9879" y="5091"/>
                      <a:pt x="9889" y="5031"/>
                    </a:cubicBezTo>
                    <a:cubicBezTo>
                      <a:pt x="9900" y="4970"/>
                      <a:pt x="9914" y="4910"/>
                      <a:pt x="9929" y="4850"/>
                    </a:cubicBezTo>
                    <a:cubicBezTo>
                      <a:pt x="9960" y="4729"/>
                      <a:pt x="9994" y="4610"/>
                      <a:pt x="10021" y="4488"/>
                    </a:cubicBezTo>
                    <a:cubicBezTo>
                      <a:pt x="10049" y="4367"/>
                      <a:pt x="10071" y="4245"/>
                      <a:pt x="10086" y="4122"/>
                    </a:cubicBezTo>
                    <a:cubicBezTo>
                      <a:pt x="10116" y="3875"/>
                      <a:pt x="10115" y="3624"/>
                      <a:pt x="10084" y="3378"/>
                    </a:cubicBezTo>
                    <a:cubicBezTo>
                      <a:pt x="10067" y="3254"/>
                      <a:pt x="10045" y="3131"/>
                      <a:pt x="10016" y="3010"/>
                    </a:cubicBezTo>
                    <a:cubicBezTo>
                      <a:pt x="9988" y="2889"/>
                      <a:pt x="9952" y="2770"/>
                      <a:pt x="9912" y="2652"/>
                    </a:cubicBezTo>
                    <a:lnTo>
                      <a:pt x="9912" y="2651"/>
                    </a:lnTo>
                    <a:lnTo>
                      <a:pt x="9911" y="2650"/>
                    </a:lnTo>
                    <a:cubicBezTo>
                      <a:pt x="9822" y="2518"/>
                      <a:pt x="9716" y="2396"/>
                      <a:pt x="9592" y="2295"/>
                    </a:cubicBezTo>
                    <a:cubicBezTo>
                      <a:pt x="9469" y="2192"/>
                      <a:pt x="9327" y="2113"/>
                      <a:pt x="9177" y="2060"/>
                    </a:cubicBezTo>
                    <a:cubicBezTo>
                      <a:pt x="9025" y="2005"/>
                      <a:pt x="8867" y="1975"/>
                      <a:pt x="8708" y="1960"/>
                    </a:cubicBezTo>
                    <a:cubicBezTo>
                      <a:pt x="8616" y="1952"/>
                      <a:pt x="8524" y="1949"/>
                      <a:pt x="8432" y="1949"/>
                    </a:cubicBezTo>
                    <a:cubicBezTo>
                      <a:pt x="8365" y="1949"/>
                      <a:pt x="8297" y="1950"/>
                      <a:pt x="8230" y="1953"/>
                    </a:cubicBezTo>
                    <a:cubicBezTo>
                      <a:pt x="7911" y="1967"/>
                      <a:pt x="7595" y="2006"/>
                      <a:pt x="7277" y="2020"/>
                    </a:cubicBezTo>
                    <a:cubicBezTo>
                      <a:pt x="7205" y="2023"/>
                      <a:pt x="7133" y="2025"/>
                      <a:pt x="7061" y="2025"/>
                    </a:cubicBezTo>
                    <a:cubicBezTo>
                      <a:pt x="6974" y="2025"/>
                      <a:pt x="6888" y="2023"/>
                      <a:pt x="6802" y="2016"/>
                    </a:cubicBezTo>
                    <a:cubicBezTo>
                      <a:pt x="6643" y="2003"/>
                      <a:pt x="6486" y="1977"/>
                      <a:pt x="6335" y="1931"/>
                    </a:cubicBezTo>
                    <a:lnTo>
                      <a:pt x="6336" y="1931"/>
                    </a:lnTo>
                    <a:cubicBezTo>
                      <a:pt x="6175" y="1867"/>
                      <a:pt x="6029" y="1770"/>
                      <a:pt x="5902" y="1652"/>
                    </a:cubicBezTo>
                    <a:cubicBezTo>
                      <a:pt x="5775" y="1536"/>
                      <a:pt x="5663" y="1402"/>
                      <a:pt x="5557" y="1265"/>
                    </a:cubicBezTo>
                    <a:cubicBezTo>
                      <a:pt x="5450" y="1127"/>
                      <a:pt x="5348" y="988"/>
                      <a:pt x="5236" y="854"/>
                    </a:cubicBezTo>
                    <a:cubicBezTo>
                      <a:pt x="5180" y="786"/>
                      <a:pt x="5123" y="721"/>
                      <a:pt x="5061" y="658"/>
                    </a:cubicBezTo>
                    <a:lnTo>
                      <a:pt x="5039" y="635"/>
                    </a:lnTo>
                    <a:lnTo>
                      <a:pt x="5028" y="623"/>
                    </a:lnTo>
                    <a:lnTo>
                      <a:pt x="5015" y="613"/>
                    </a:lnTo>
                    <a:lnTo>
                      <a:pt x="4966" y="570"/>
                    </a:lnTo>
                    <a:cubicBezTo>
                      <a:pt x="4950" y="556"/>
                      <a:pt x="4932" y="542"/>
                      <a:pt x="4915" y="528"/>
                    </a:cubicBezTo>
                    <a:lnTo>
                      <a:pt x="4863" y="487"/>
                    </a:lnTo>
                    <a:cubicBezTo>
                      <a:pt x="4725" y="382"/>
                      <a:pt x="4575" y="291"/>
                      <a:pt x="4418" y="217"/>
                    </a:cubicBezTo>
                    <a:cubicBezTo>
                      <a:pt x="4337" y="181"/>
                      <a:pt x="4257" y="147"/>
                      <a:pt x="4174" y="120"/>
                    </a:cubicBezTo>
                    <a:cubicBezTo>
                      <a:pt x="4132" y="106"/>
                      <a:pt x="4090" y="95"/>
                      <a:pt x="4049" y="83"/>
                    </a:cubicBezTo>
                    <a:cubicBezTo>
                      <a:pt x="4028" y="77"/>
                      <a:pt x="4007" y="73"/>
                      <a:pt x="3986" y="67"/>
                    </a:cubicBezTo>
                    <a:cubicBezTo>
                      <a:pt x="3964" y="62"/>
                      <a:pt x="3943" y="56"/>
                      <a:pt x="3922" y="53"/>
                    </a:cubicBezTo>
                    <a:lnTo>
                      <a:pt x="3858" y="40"/>
                    </a:lnTo>
                    <a:cubicBezTo>
                      <a:pt x="3837" y="35"/>
                      <a:pt x="3815" y="33"/>
                      <a:pt x="3792" y="29"/>
                    </a:cubicBezTo>
                    <a:cubicBezTo>
                      <a:pt x="3750" y="21"/>
                      <a:pt x="3706" y="18"/>
                      <a:pt x="3663" y="12"/>
                    </a:cubicBezTo>
                    <a:cubicBezTo>
                      <a:pt x="3586" y="5"/>
                      <a:pt x="3508" y="0"/>
                      <a:pt x="3429" y="0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65"/>
              <p:cNvSpPr/>
              <p:nvPr/>
            </p:nvSpPr>
            <p:spPr>
              <a:xfrm>
                <a:off x="4674394" y="1628621"/>
                <a:ext cx="508424" cy="221090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4232" extrusionOk="0">
                    <a:moveTo>
                      <a:pt x="7298" y="0"/>
                    </a:moveTo>
                    <a:cubicBezTo>
                      <a:pt x="7260" y="0"/>
                      <a:pt x="7221" y="3"/>
                      <a:pt x="7182" y="9"/>
                    </a:cubicBezTo>
                    <a:cubicBezTo>
                      <a:pt x="7080" y="24"/>
                      <a:pt x="6980" y="63"/>
                      <a:pt x="6895" y="123"/>
                    </a:cubicBezTo>
                    <a:cubicBezTo>
                      <a:pt x="6810" y="183"/>
                      <a:pt x="6739" y="262"/>
                      <a:pt x="6683" y="349"/>
                    </a:cubicBezTo>
                    <a:cubicBezTo>
                      <a:pt x="6655" y="394"/>
                      <a:pt x="6630" y="439"/>
                      <a:pt x="6610" y="487"/>
                    </a:cubicBezTo>
                    <a:cubicBezTo>
                      <a:pt x="6589" y="533"/>
                      <a:pt x="6571" y="582"/>
                      <a:pt x="6555" y="632"/>
                    </a:cubicBezTo>
                    <a:cubicBezTo>
                      <a:pt x="6523" y="731"/>
                      <a:pt x="6502" y="832"/>
                      <a:pt x="6488" y="936"/>
                    </a:cubicBezTo>
                    <a:cubicBezTo>
                      <a:pt x="6488" y="983"/>
                      <a:pt x="6490" y="1028"/>
                      <a:pt x="6485" y="1075"/>
                    </a:cubicBezTo>
                    <a:cubicBezTo>
                      <a:pt x="6484" y="1097"/>
                      <a:pt x="6480" y="1120"/>
                      <a:pt x="6478" y="1142"/>
                    </a:cubicBezTo>
                    <a:cubicBezTo>
                      <a:pt x="6476" y="1154"/>
                      <a:pt x="6473" y="1165"/>
                      <a:pt x="6472" y="1177"/>
                    </a:cubicBezTo>
                    <a:cubicBezTo>
                      <a:pt x="6470" y="1188"/>
                      <a:pt x="6468" y="1199"/>
                      <a:pt x="6465" y="1210"/>
                    </a:cubicBezTo>
                    <a:cubicBezTo>
                      <a:pt x="6444" y="1299"/>
                      <a:pt x="6405" y="1385"/>
                      <a:pt x="6346" y="1455"/>
                    </a:cubicBezTo>
                    <a:cubicBezTo>
                      <a:pt x="6288" y="1526"/>
                      <a:pt x="6209" y="1578"/>
                      <a:pt x="6124" y="1612"/>
                    </a:cubicBezTo>
                    <a:cubicBezTo>
                      <a:pt x="6082" y="1630"/>
                      <a:pt x="6038" y="1644"/>
                      <a:pt x="5994" y="1654"/>
                    </a:cubicBezTo>
                    <a:cubicBezTo>
                      <a:pt x="5949" y="1666"/>
                      <a:pt x="5904" y="1674"/>
                      <a:pt x="5857" y="1680"/>
                    </a:cubicBezTo>
                    <a:cubicBezTo>
                      <a:pt x="5776" y="1690"/>
                      <a:pt x="5693" y="1694"/>
                      <a:pt x="5611" y="1694"/>
                    </a:cubicBezTo>
                    <a:cubicBezTo>
                      <a:pt x="5509" y="1694"/>
                      <a:pt x="5408" y="1688"/>
                      <a:pt x="5307" y="1679"/>
                    </a:cubicBezTo>
                    <a:cubicBezTo>
                      <a:pt x="5123" y="1664"/>
                      <a:pt x="4940" y="1637"/>
                      <a:pt x="4757" y="1609"/>
                    </a:cubicBezTo>
                    <a:cubicBezTo>
                      <a:pt x="4393" y="1551"/>
                      <a:pt x="4031" y="1483"/>
                      <a:pt x="3665" y="1430"/>
                    </a:cubicBezTo>
                    <a:cubicBezTo>
                      <a:pt x="3300" y="1375"/>
                      <a:pt x="2932" y="1333"/>
                      <a:pt x="2562" y="1328"/>
                    </a:cubicBezTo>
                    <a:cubicBezTo>
                      <a:pt x="2550" y="1328"/>
                      <a:pt x="2539" y="1328"/>
                      <a:pt x="2528" y="1328"/>
                    </a:cubicBezTo>
                    <a:cubicBezTo>
                      <a:pt x="2354" y="1328"/>
                      <a:pt x="2180" y="1337"/>
                      <a:pt x="2008" y="1359"/>
                    </a:cubicBezTo>
                    <a:cubicBezTo>
                      <a:pt x="1825" y="1382"/>
                      <a:pt x="1642" y="1422"/>
                      <a:pt x="1466" y="1482"/>
                    </a:cubicBezTo>
                    <a:cubicBezTo>
                      <a:pt x="1292" y="1543"/>
                      <a:pt x="1123" y="1625"/>
                      <a:pt x="971" y="1732"/>
                    </a:cubicBezTo>
                    <a:cubicBezTo>
                      <a:pt x="819" y="1839"/>
                      <a:pt x="684" y="1970"/>
                      <a:pt x="571" y="2118"/>
                    </a:cubicBezTo>
                    <a:cubicBezTo>
                      <a:pt x="458" y="2266"/>
                      <a:pt x="366" y="2429"/>
                      <a:pt x="293" y="2598"/>
                    </a:cubicBezTo>
                    <a:cubicBezTo>
                      <a:pt x="274" y="2642"/>
                      <a:pt x="258" y="2685"/>
                      <a:pt x="241" y="2728"/>
                    </a:cubicBezTo>
                    <a:cubicBezTo>
                      <a:pt x="225" y="2772"/>
                      <a:pt x="210" y="2815"/>
                      <a:pt x="196" y="2859"/>
                    </a:cubicBezTo>
                    <a:cubicBezTo>
                      <a:pt x="181" y="2904"/>
                      <a:pt x="169" y="2949"/>
                      <a:pt x="156" y="2993"/>
                    </a:cubicBezTo>
                    <a:cubicBezTo>
                      <a:pt x="145" y="3039"/>
                      <a:pt x="132" y="3083"/>
                      <a:pt x="123" y="3128"/>
                    </a:cubicBezTo>
                    <a:cubicBezTo>
                      <a:pt x="80" y="3309"/>
                      <a:pt x="52" y="3493"/>
                      <a:pt x="33" y="3677"/>
                    </a:cubicBezTo>
                    <a:cubicBezTo>
                      <a:pt x="13" y="3860"/>
                      <a:pt x="3" y="4046"/>
                      <a:pt x="0" y="4231"/>
                    </a:cubicBezTo>
                    <a:lnTo>
                      <a:pt x="41" y="4232"/>
                    </a:lnTo>
                    <a:cubicBezTo>
                      <a:pt x="44" y="4047"/>
                      <a:pt x="52" y="3863"/>
                      <a:pt x="70" y="3680"/>
                    </a:cubicBezTo>
                    <a:cubicBezTo>
                      <a:pt x="88" y="3497"/>
                      <a:pt x="115" y="3314"/>
                      <a:pt x="155" y="3136"/>
                    </a:cubicBezTo>
                    <a:cubicBezTo>
                      <a:pt x="165" y="3091"/>
                      <a:pt x="177" y="3047"/>
                      <a:pt x="188" y="3002"/>
                    </a:cubicBezTo>
                    <a:cubicBezTo>
                      <a:pt x="201" y="2958"/>
                      <a:pt x="212" y="2913"/>
                      <a:pt x="226" y="2870"/>
                    </a:cubicBezTo>
                    <a:cubicBezTo>
                      <a:pt x="240" y="2826"/>
                      <a:pt x="255" y="2782"/>
                      <a:pt x="271" y="2739"/>
                    </a:cubicBezTo>
                    <a:cubicBezTo>
                      <a:pt x="287" y="2696"/>
                      <a:pt x="303" y="2653"/>
                      <a:pt x="322" y="2611"/>
                    </a:cubicBezTo>
                    <a:cubicBezTo>
                      <a:pt x="392" y="2442"/>
                      <a:pt x="482" y="2281"/>
                      <a:pt x="594" y="2135"/>
                    </a:cubicBezTo>
                    <a:cubicBezTo>
                      <a:pt x="705" y="1990"/>
                      <a:pt x="838" y="1860"/>
                      <a:pt x="987" y="1754"/>
                    </a:cubicBezTo>
                    <a:cubicBezTo>
                      <a:pt x="1136" y="1647"/>
                      <a:pt x="1302" y="1565"/>
                      <a:pt x="1476" y="1504"/>
                    </a:cubicBezTo>
                    <a:cubicBezTo>
                      <a:pt x="1648" y="1444"/>
                      <a:pt x="1828" y="1404"/>
                      <a:pt x="2011" y="1381"/>
                    </a:cubicBezTo>
                    <a:cubicBezTo>
                      <a:pt x="2183" y="1358"/>
                      <a:pt x="2355" y="1349"/>
                      <a:pt x="2528" y="1349"/>
                    </a:cubicBezTo>
                    <a:cubicBezTo>
                      <a:pt x="2539" y="1349"/>
                      <a:pt x="2550" y="1349"/>
                      <a:pt x="2562" y="1349"/>
                    </a:cubicBezTo>
                    <a:cubicBezTo>
                      <a:pt x="2931" y="1352"/>
                      <a:pt x="3299" y="1392"/>
                      <a:pt x="3663" y="1445"/>
                    </a:cubicBezTo>
                    <a:cubicBezTo>
                      <a:pt x="4029" y="1498"/>
                      <a:pt x="4392" y="1565"/>
                      <a:pt x="4756" y="1621"/>
                    </a:cubicBezTo>
                    <a:cubicBezTo>
                      <a:pt x="4939" y="1649"/>
                      <a:pt x="5122" y="1674"/>
                      <a:pt x="5306" y="1689"/>
                    </a:cubicBezTo>
                    <a:cubicBezTo>
                      <a:pt x="5407" y="1698"/>
                      <a:pt x="5509" y="1704"/>
                      <a:pt x="5611" y="1704"/>
                    </a:cubicBezTo>
                    <a:cubicBezTo>
                      <a:pt x="5694" y="1704"/>
                      <a:pt x="5777" y="1700"/>
                      <a:pt x="5860" y="1689"/>
                    </a:cubicBezTo>
                    <a:cubicBezTo>
                      <a:pt x="5905" y="1683"/>
                      <a:pt x="5951" y="1675"/>
                      <a:pt x="5996" y="1664"/>
                    </a:cubicBezTo>
                    <a:cubicBezTo>
                      <a:pt x="6041" y="1653"/>
                      <a:pt x="6086" y="1639"/>
                      <a:pt x="6129" y="1621"/>
                    </a:cubicBezTo>
                    <a:cubicBezTo>
                      <a:pt x="6214" y="1586"/>
                      <a:pt x="6294" y="1533"/>
                      <a:pt x="6353" y="1461"/>
                    </a:cubicBezTo>
                    <a:cubicBezTo>
                      <a:pt x="6413" y="1389"/>
                      <a:pt x="6452" y="1303"/>
                      <a:pt x="6473" y="1212"/>
                    </a:cubicBezTo>
                    <a:cubicBezTo>
                      <a:pt x="6476" y="1200"/>
                      <a:pt x="6478" y="1190"/>
                      <a:pt x="6480" y="1178"/>
                    </a:cubicBezTo>
                    <a:cubicBezTo>
                      <a:pt x="6483" y="1167"/>
                      <a:pt x="6485" y="1155"/>
                      <a:pt x="6486" y="1143"/>
                    </a:cubicBezTo>
                    <a:cubicBezTo>
                      <a:pt x="6488" y="1121"/>
                      <a:pt x="6492" y="1098"/>
                      <a:pt x="6493" y="1075"/>
                    </a:cubicBezTo>
                    <a:cubicBezTo>
                      <a:pt x="6498" y="1028"/>
                      <a:pt x="6497" y="983"/>
                      <a:pt x="6495" y="936"/>
                    </a:cubicBezTo>
                    <a:cubicBezTo>
                      <a:pt x="6511" y="834"/>
                      <a:pt x="6532" y="732"/>
                      <a:pt x="6562" y="635"/>
                    </a:cubicBezTo>
                    <a:cubicBezTo>
                      <a:pt x="6578" y="584"/>
                      <a:pt x="6596" y="537"/>
                      <a:pt x="6617" y="489"/>
                    </a:cubicBezTo>
                    <a:cubicBezTo>
                      <a:pt x="6637" y="442"/>
                      <a:pt x="6662" y="396"/>
                      <a:pt x="6689" y="353"/>
                    </a:cubicBezTo>
                    <a:cubicBezTo>
                      <a:pt x="6743" y="265"/>
                      <a:pt x="6814" y="187"/>
                      <a:pt x="6898" y="128"/>
                    </a:cubicBezTo>
                    <a:cubicBezTo>
                      <a:pt x="6983" y="69"/>
                      <a:pt x="7081" y="30"/>
                      <a:pt x="7183" y="15"/>
                    </a:cubicBezTo>
                    <a:cubicBezTo>
                      <a:pt x="7222" y="9"/>
                      <a:pt x="7261" y="6"/>
                      <a:pt x="7300" y="6"/>
                    </a:cubicBezTo>
                    <a:cubicBezTo>
                      <a:pt x="7364" y="6"/>
                      <a:pt x="7428" y="14"/>
                      <a:pt x="7491" y="27"/>
                    </a:cubicBezTo>
                    <a:cubicBezTo>
                      <a:pt x="7592" y="49"/>
                      <a:pt x="7690" y="85"/>
                      <a:pt x="7782" y="132"/>
                    </a:cubicBezTo>
                    <a:cubicBezTo>
                      <a:pt x="7966" y="225"/>
                      <a:pt x="8130" y="356"/>
                      <a:pt x="8271" y="506"/>
                    </a:cubicBezTo>
                    <a:cubicBezTo>
                      <a:pt x="8342" y="583"/>
                      <a:pt x="8406" y="664"/>
                      <a:pt x="8464" y="750"/>
                    </a:cubicBezTo>
                    <a:cubicBezTo>
                      <a:pt x="8493" y="793"/>
                      <a:pt x="8520" y="836"/>
                      <a:pt x="8546" y="881"/>
                    </a:cubicBezTo>
                    <a:cubicBezTo>
                      <a:pt x="8572" y="926"/>
                      <a:pt x="8598" y="971"/>
                      <a:pt x="8629" y="1012"/>
                    </a:cubicBezTo>
                    <a:cubicBezTo>
                      <a:pt x="8661" y="1054"/>
                      <a:pt x="8697" y="1092"/>
                      <a:pt x="8738" y="1123"/>
                    </a:cubicBezTo>
                    <a:cubicBezTo>
                      <a:pt x="8778" y="1156"/>
                      <a:pt x="8826" y="1181"/>
                      <a:pt x="8876" y="1191"/>
                    </a:cubicBezTo>
                    <a:cubicBezTo>
                      <a:pt x="8897" y="1195"/>
                      <a:pt x="8919" y="1197"/>
                      <a:pt x="8941" y="1197"/>
                    </a:cubicBezTo>
                    <a:cubicBezTo>
                      <a:pt x="8945" y="1197"/>
                      <a:pt x="8950" y="1197"/>
                      <a:pt x="8954" y="1197"/>
                    </a:cubicBezTo>
                    <a:cubicBezTo>
                      <a:pt x="8980" y="1196"/>
                      <a:pt x="9005" y="1190"/>
                      <a:pt x="9031" y="1183"/>
                    </a:cubicBezTo>
                    <a:cubicBezTo>
                      <a:pt x="9080" y="1169"/>
                      <a:pt x="9126" y="1144"/>
                      <a:pt x="9170" y="1115"/>
                    </a:cubicBezTo>
                    <a:cubicBezTo>
                      <a:pt x="9256" y="1057"/>
                      <a:pt x="9329" y="981"/>
                      <a:pt x="9395" y="902"/>
                    </a:cubicBezTo>
                    <a:cubicBezTo>
                      <a:pt x="9462" y="823"/>
                      <a:pt x="9521" y="738"/>
                      <a:pt x="9577" y="651"/>
                    </a:cubicBezTo>
                    <a:cubicBezTo>
                      <a:pt x="9632" y="564"/>
                      <a:pt x="9684" y="474"/>
                      <a:pt x="9732" y="382"/>
                    </a:cubicBezTo>
                    <a:lnTo>
                      <a:pt x="9732" y="382"/>
                    </a:lnTo>
                    <a:cubicBezTo>
                      <a:pt x="9683" y="473"/>
                      <a:pt x="9632" y="564"/>
                      <a:pt x="9576" y="651"/>
                    </a:cubicBezTo>
                    <a:cubicBezTo>
                      <a:pt x="9520" y="737"/>
                      <a:pt x="9461" y="822"/>
                      <a:pt x="9394" y="902"/>
                    </a:cubicBezTo>
                    <a:cubicBezTo>
                      <a:pt x="9328" y="980"/>
                      <a:pt x="9255" y="1056"/>
                      <a:pt x="9168" y="1114"/>
                    </a:cubicBezTo>
                    <a:cubicBezTo>
                      <a:pt x="9126" y="1143"/>
                      <a:pt x="9080" y="1167"/>
                      <a:pt x="9030" y="1182"/>
                    </a:cubicBezTo>
                    <a:cubicBezTo>
                      <a:pt x="9005" y="1189"/>
                      <a:pt x="8980" y="1193"/>
                      <a:pt x="8954" y="1194"/>
                    </a:cubicBezTo>
                    <a:cubicBezTo>
                      <a:pt x="8949" y="1195"/>
                      <a:pt x="8943" y="1195"/>
                      <a:pt x="8937" y="1195"/>
                    </a:cubicBezTo>
                    <a:cubicBezTo>
                      <a:pt x="8917" y="1195"/>
                      <a:pt x="8896" y="1192"/>
                      <a:pt x="8877" y="1189"/>
                    </a:cubicBezTo>
                    <a:cubicBezTo>
                      <a:pt x="8827" y="1178"/>
                      <a:pt x="8780" y="1154"/>
                      <a:pt x="8739" y="1122"/>
                    </a:cubicBezTo>
                    <a:cubicBezTo>
                      <a:pt x="8698" y="1090"/>
                      <a:pt x="8663" y="1051"/>
                      <a:pt x="8632" y="1011"/>
                    </a:cubicBezTo>
                    <a:cubicBezTo>
                      <a:pt x="8600" y="970"/>
                      <a:pt x="8575" y="924"/>
                      <a:pt x="8549" y="880"/>
                    </a:cubicBezTo>
                    <a:cubicBezTo>
                      <a:pt x="8523" y="835"/>
                      <a:pt x="8496" y="791"/>
                      <a:pt x="8466" y="747"/>
                    </a:cubicBezTo>
                    <a:cubicBezTo>
                      <a:pt x="8408" y="662"/>
                      <a:pt x="8344" y="581"/>
                      <a:pt x="8274" y="504"/>
                    </a:cubicBezTo>
                    <a:cubicBezTo>
                      <a:pt x="8133" y="353"/>
                      <a:pt x="7969" y="221"/>
                      <a:pt x="7784" y="127"/>
                    </a:cubicBezTo>
                    <a:cubicBezTo>
                      <a:pt x="7691" y="80"/>
                      <a:pt x="7593" y="44"/>
                      <a:pt x="7492" y="22"/>
                    </a:cubicBezTo>
                    <a:cubicBezTo>
                      <a:pt x="7429" y="8"/>
                      <a:pt x="7363" y="0"/>
                      <a:pt x="7298" y="0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65"/>
              <p:cNvSpPr/>
              <p:nvPr/>
            </p:nvSpPr>
            <p:spPr>
              <a:xfrm>
                <a:off x="4626174" y="1879960"/>
                <a:ext cx="353264" cy="433926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8306" extrusionOk="0">
                    <a:moveTo>
                      <a:pt x="779" y="1"/>
                    </a:moveTo>
                    <a:cubicBezTo>
                      <a:pt x="650" y="251"/>
                      <a:pt x="536" y="509"/>
                      <a:pt x="433" y="771"/>
                    </a:cubicBezTo>
                    <a:cubicBezTo>
                      <a:pt x="332" y="1034"/>
                      <a:pt x="245" y="1303"/>
                      <a:pt x="175" y="1576"/>
                    </a:cubicBezTo>
                    <a:cubicBezTo>
                      <a:pt x="105" y="1849"/>
                      <a:pt x="52" y="2128"/>
                      <a:pt x="26" y="2408"/>
                    </a:cubicBezTo>
                    <a:cubicBezTo>
                      <a:pt x="0" y="2689"/>
                      <a:pt x="1" y="2974"/>
                      <a:pt x="53" y="3252"/>
                    </a:cubicBezTo>
                    <a:cubicBezTo>
                      <a:pt x="78" y="3391"/>
                      <a:pt x="119" y="3527"/>
                      <a:pt x="176" y="3656"/>
                    </a:cubicBezTo>
                    <a:cubicBezTo>
                      <a:pt x="182" y="3672"/>
                      <a:pt x="191" y="3688"/>
                      <a:pt x="198" y="3704"/>
                    </a:cubicBezTo>
                    <a:cubicBezTo>
                      <a:pt x="206" y="3719"/>
                      <a:pt x="213" y="3735"/>
                      <a:pt x="223" y="3750"/>
                    </a:cubicBezTo>
                    <a:cubicBezTo>
                      <a:pt x="240" y="3781"/>
                      <a:pt x="258" y="3812"/>
                      <a:pt x="277" y="3841"/>
                    </a:cubicBezTo>
                    <a:cubicBezTo>
                      <a:pt x="316" y="3902"/>
                      <a:pt x="360" y="3956"/>
                      <a:pt x="409" y="4008"/>
                    </a:cubicBezTo>
                    <a:lnTo>
                      <a:pt x="446" y="4046"/>
                    </a:lnTo>
                    <a:cubicBezTo>
                      <a:pt x="458" y="4059"/>
                      <a:pt x="472" y="4069"/>
                      <a:pt x="485" y="4081"/>
                    </a:cubicBezTo>
                    <a:cubicBezTo>
                      <a:pt x="511" y="4106"/>
                      <a:pt x="540" y="4125"/>
                      <a:pt x="568" y="4147"/>
                    </a:cubicBezTo>
                    <a:cubicBezTo>
                      <a:pt x="582" y="4158"/>
                      <a:pt x="598" y="4167"/>
                      <a:pt x="611" y="4177"/>
                    </a:cubicBezTo>
                    <a:cubicBezTo>
                      <a:pt x="627" y="4186"/>
                      <a:pt x="642" y="4196"/>
                      <a:pt x="657" y="4204"/>
                    </a:cubicBezTo>
                    <a:cubicBezTo>
                      <a:pt x="688" y="4222"/>
                      <a:pt x="719" y="4239"/>
                      <a:pt x="751" y="4253"/>
                    </a:cubicBezTo>
                    <a:cubicBezTo>
                      <a:pt x="879" y="4314"/>
                      <a:pt x="1017" y="4352"/>
                      <a:pt x="1156" y="4372"/>
                    </a:cubicBezTo>
                    <a:cubicBezTo>
                      <a:pt x="1254" y="4386"/>
                      <a:pt x="1352" y="4393"/>
                      <a:pt x="1449" y="4393"/>
                    </a:cubicBezTo>
                    <a:cubicBezTo>
                      <a:pt x="1634" y="4393"/>
                      <a:pt x="1818" y="4370"/>
                      <a:pt x="1999" y="4336"/>
                    </a:cubicBezTo>
                    <a:cubicBezTo>
                      <a:pt x="2068" y="4324"/>
                      <a:pt x="2137" y="4307"/>
                      <a:pt x="2205" y="4292"/>
                    </a:cubicBezTo>
                    <a:cubicBezTo>
                      <a:pt x="2274" y="4274"/>
                      <a:pt x="2343" y="4258"/>
                      <a:pt x="2410" y="4237"/>
                    </a:cubicBezTo>
                    <a:cubicBezTo>
                      <a:pt x="2546" y="4200"/>
                      <a:pt x="2679" y="4153"/>
                      <a:pt x="2813" y="4107"/>
                    </a:cubicBezTo>
                    <a:lnTo>
                      <a:pt x="2812" y="4107"/>
                    </a:lnTo>
                    <a:cubicBezTo>
                      <a:pt x="2875" y="4097"/>
                      <a:pt x="2939" y="4090"/>
                      <a:pt x="3004" y="4090"/>
                    </a:cubicBezTo>
                    <a:cubicBezTo>
                      <a:pt x="3009" y="4090"/>
                      <a:pt x="3014" y="4090"/>
                      <a:pt x="3019" y="4090"/>
                    </a:cubicBezTo>
                    <a:cubicBezTo>
                      <a:pt x="3088" y="4092"/>
                      <a:pt x="3158" y="4100"/>
                      <a:pt x="3224" y="4118"/>
                    </a:cubicBezTo>
                    <a:cubicBezTo>
                      <a:pt x="3241" y="4122"/>
                      <a:pt x="3258" y="4128"/>
                      <a:pt x="3274" y="4133"/>
                    </a:cubicBezTo>
                    <a:cubicBezTo>
                      <a:pt x="3290" y="4139"/>
                      <a:pt x="3307" y="4145"/>
                      <a:pt x="3322" y="4153"/>
                    </a:cubicBezTo>
                    <a:cubicBezTo>
                      <a:pt x="3353" y="4167"/>
                      <a:pt x="3383" y="4185"/>
                      <a:pt x="3413" y="4203"/>
                    </a:cubicBezTo>
                    <a:cubicBezTo>
                      <a:pt x="3442" y="4223"/>
                      <a:pt x="3468" y="4245"/>
                      <a:pt x="3494" y="4268"/>
                    </a:cubicBezTo>
                    <a:cubicBezTo>
                      <a:pt x="3518" y="4292"/>
                      <a:pt x="3542" y="4319"/>
                      <a:pt x="3564" y="4345"/>
                    </a:cubicBezTo>
                    <a:cubicBezTo>
                      <a:pt x="3651" y="4454"/>
                      <a:pt x="3711" y="4580"/>
                      <a:pt x="3759" y="4711"/>
                    </a:cubicBezTo>
                    <a:cubicBezTo>
                      <a:pt x="3809" y="4841"/>
                      <a:pt x="3847" y="4975"/>
                      <a:pt x="3886" y="5109"/>
                    </a:cubicBezTo>
                    <a:cubicBezTo>
                      <a:pt x="3925" y="5244"/>
                      <a:pt x="3963" y="5378"/>
                      <a:pt x="4013" y="5508"/>
                    </a:cubicBezTo>
                    <a:cubicBezTo>
                      <a:pt x="4063" y="5639"/>
                      <a:pt x="4125" y="5767"/>
                      <a:pt x="4216" y="5874"/>
                    </a:cubicBezTo>
                    <a:cubicBezTo>
                      <a:pt x="4239" y="5901"/>
                      <a:pt x="4264" y="5925"/>
                      <a:pt x="4290" y="5948"/>
                    </a:cubicBezTo>
                    <a:cubicBezTo>
                      <a:pt x="4318" y="5969"/>
                      <a:pt x="4345" y="5993"/>
                      <a:pt x="4373" y="6012"/>
                    </a:cubicBezTo>
                    <a:cubicBezTo>
                      <a:pt x="4401" y="6033"/>
                      <a:pt x="4431" y="6052"/>
                      <a:pt x="4460" y="6072"/>
                    </a:cubicBezTo>
                    <a:cubicBezTo>
                      <a:pt x="4489" y="6089"/>
                      <a:pt x="4520" y="6108"/>
                      <a:pt x="4550" y="6124"/>
                    </a:cubicBezTo>
                    <a:cubicBezTo>
                      <a:pt x="4672" y="6193"/>
                      <a:pt x="4805" y="6242"/>
                      <a:pt x="4940" y="6278"/>
                    </a:cubicBezTo>
                    <a:cubicBezTo>
                      <a:pt x="5075" y="6313"/>
                      <a:pt x="5213" y="6333"/>
                      <a:pt x="5353" y="6345"/>
                    </a:cubicBezTo>
                    <a:cubicBezTo>
                      <a:pt x="5492" y="6358"/>
                      <a:pt x="5631" y="6364"/>
                      <a:pt x="5770" y="6373"/>
                    </a:cubicBezTo>
                    <a:cubicBezTo>
                      <a:pt x="5910" y="6384"/>
                      <a:pt x="6049" y="6398"/>
                      <a:pt x="6182" y="6441"/>
                    </a:cubicBezTo>
                    <a:cubicBezTo>
                      <a:pt x="6247" y="6463"/>
                      <a:pt x="6311" y="6493"/>
                      <a:pt x="6368" y="6533"/>
                    </a:cubicBezTo>
                    <a:cubicBezTo>
                      <a:pt x="6425" y="6571"/>
                      <a:pt x="6475" y="6621"/>
                      <a:pt x="6517" y="6676"/>
                    </a:cubicBezTo>
                    <a:cubicBezTo>
                      <a:pt x="6559" y="6732"/>
                      <a:pt x="6593" y="6794"/>
                      <a:pt x="6620" y="6858"/>
                    </a:cubicBezTo>
                    <a:cubicBezTo>
                      <a:pt x="6626" y="6874"/>
                      <a:pt x="6633" y="6890"/>
                      <a:pt x="6638" y="6907"/>
                    </a:cubicBezTo>
                    <a:lnTo>
                      <a:pt x="6656" y="6955"/>
                    </a:lnTo>
                    <a:cubicBezTo>
                      <a:pt x="6665" y="6989"/>
                      <a:pt x="6676" y="7023"/>
                      <a:pt x="6684" y="7057"/>
                    </a:cubicBezTo>
                    <a:cubicBezTo>
                      <a:pt x="6692" y="7090"/>
                      <a:pt x="6699" y="7124"/>
                      <a:pt x="6706" y="7159"/>
                    </a:cubicBezTo>
                    <a:cubicBezTo>
                      <a:pt x="6711" y="7193"/>
                      <a:pt x="6718" y="7228"/>
                      <a:pt x="6721" y="7262"/>
                    </a:cubicBezTo>
                    <a:lnTo>
                      <a:pt x="6728" y="7314"/>
                    </a:lnTo>
                    <a:lnTo>
                      <a:pt x="6734" y="7366"/>
                    </a:lnTo>
                    <a:cubicBezTo>
                      <a:pt x="6737" y="7400"/>
                      <a:pt x="6740" y="7435"/>
                      <a:pt x="6742" y="7470"/>
                    </a:cubicBezTo>
                    <a:cubicBezTo>
                      <a:pt x="6760" y="7748"/>
                      <a:pt x="6748" y="8028"/>
                      <a:pt x="6727" y="8306"/>
                    </a:cubicBezTo>
                    <a:cubicBezTo>
                      <a:pt x="6749" y="8028"/>
                      <a:pt x="6762" y="7748"/>
                      <a:pt x="6744" y="7470"/>
                    </a:cubicBezTo>
                    <a:cubicBezTo>
                      <a:pt x="6742" y="7435"/>
                      <a:pt x="6741" y="7400"/>
                      <a:pt x="6736" y="7365"/>
                    </a:cubicBezTo>
                    <a:lnTo>
                      <a:pt x="6732" y="7314"/>
                    </a:lnTo>
                    <a:lnTo>
                      <a:pt x="6725" y="7262"/>
                    </a:lnTo>
                    <a:cubicBezTo>
                      <a:pt x="6721" y="7227"/>
                      <a:pt x="6714" y="7193"/>
                      <a:pt x="6709" y="7158"/>
                    </a:cubicBezTo>
                    <a:cubicBezTo>
                      <a:pt x="6702" y="7124"/>
                      <a:pt x="6697" y="7089"/>
                      <a:pt x="6687" y="7056"/>
                    </a:cubicBezTo>
                    <a:cubicBezTo>
                      <a:pt x="6680" y="7022"/>
                      <a:pt x="6670" y="6988"/>
                      <a:pt x="6661" y="6954"/>
                    </a:cubicBezTo>
                    <a:lnTo>
                      <a:pt x="6643" y="6905"/>
                    </a:lnTo>
                    <a:cubicBezTo>
                      <a:pt x="6637" y="6888"/>
                      <a:pt x="6630" y="6873"/>
                      <a:pt x="6624" y="6856"/>
                    </a:cubicBezTo>
                    <a:cubicBezTo>
                      <a:pt x="6597" y="6791"/>
                      <a:pt x="6564" y="6730"/>
                      <a:pt x="6522" y="6674"/>
                    </a:cubicBezTo>
                    <a:cubicBezTo>
                      <a:pt x="6480" y="6618"/>
                      <a:pt x="6430" y="6568"/>
                      <a:pt x="6372" y="6528"/>
                    </a:cubicBezTo>
                    <a:cubicBezTo>
                      <a:pt x="6314" y="6489"/>
                      <a:pt x="6250" y="6458"/>
                      <a:pt x="6183" y="6436"/>
                    </a:cubicBezTo>
                    <a:cubicBezTo>
                      <a:pt x="6051" y="6392"/>
                      <a:pt x="5910" y="6378"/>
                      <a:pt x="5771" y="6368"/>
                    </a:cubicBezTo>
                    <a:cubicBezTo>
                      <a:pt x="5631" y="6357"/>
                      <a:pt x="5493" y="6352"/>
                      <a:pt x="5353" y="6340"/>
                    </a:cubicBezTo>
                    <a:cubicBezTo>
                      <a:pt x="5215" y="6327"/>
                      <a:pt x="5076" y="6306"/>
                      <a:pt x="4942" y="6271"/>
                    </a:cubicBezTo>
                    <a:cubicBezTo>
                      <a:pt x="4807" y="6235"/>
                      <a:pt x="4676" y="6186"/>
                      <a:pt x="4555" y="6118"/>
                    </a:cubicBezTo>
                    <a:cubicBezTo>
                      <a:pt x="4523" y="6102"/>
                      <a:pt x="4494" y="6083"/>
                      <a:pt x="4464" y="6065"/>
                    </a:cubicBezTo>
                    <a:cubicBezTo>
                      <a:pt x="4436" y="6046"/>
                      <a:pt x="4406" y="6026"/>
                      <a:pt x="4379" y="6005"/>
                    </a:cubicBezTo>
                    <a:cubicBezTo>
                      <a:pt x="4350" y="5986"/>
                      <a:pt x="4323" y="5964"/>
                      <a:pt x="4296" y="5943"/>
                    </a:cubicBezTo>
                    <a:cubicBezTo>
                      <a:pt x="4269" y="5919"/>
                      <a:pt x="4245" y="5895"/>
                      <a:pt x="4223" y="5868"/>
                    </a:cubicBezTo>
                    <a:cubicBezTo>
                      <a:pt x="4132" y="5762"/>
                      <a:pt x="4070" y="5635"/>
                      <a:pt x="4021" y="5506"/>
                    </a:cubicBezTo>
                    <a:cubicBezTo>
                      <a:pt x="3971" y="5376"/>
                      <a:pt x="3933" y="5241"/>
                      <a:pt x="3894" y="5107"/>
                    </a:cubicBezTo>
                    <a:cubicBezTo>
                      <a:pt x="3856" y="4973"/>
                      <a:pt x="3818" y="4839"/>
                      <a:pt x="3769" y="4707"/>
                    </a:cubicBezTo>
                    <a:cubicBezTo>
                      <a:pt x="3720" y="4577"/>
                      <a:pt x="3659" y="4449"/>
                      <a:pt x="3572" y="4338"/>
                    </a:cubicBezTo>
                    <a:cubicBezTo>
                      <a:pt x="3550" y="4312"/>
                      <a:pt x="3525" y="4286"/>
                      <a:pt x="3500" y="4262"/>
                    </a:cubicBezTo>
                    <a:cubicBezTo>
                      <a:pt x="3474" y="4238"/>
                      <a:pt x="3447" y="4215"/>
                      <a:pt x="3418" y="4195"/>
                    </a:cubicBezTo>
                    <a:cubicBezTo>
                      <a:pt x="3389" y="4177"/>
                      <a:pt x="3359" y="4158"/>
                      <a:pt x="3326" y="4144"/>
                    </a:cubicBezTo>
                    <a:cubicBezTo>
                      <a:pt x="3310" y="4136"/>
                      <a:pt x="3294" y="4130"/>
                      <a:pt x="3277" y="4124"/>
                    </a:cubicBezTo>
                    <a:cubicBezTo>
                      <a:pt x="3261" y="4118"/>
                      <a:pt x="3245" y="4112"/>
                      <a:pt x="3227" y="4108"/>
                    </a:cubicBezTo>
                    <a:cubicBezTo>
                      <a:pt x="3160" y="4089"/>
                      <a:pt x="3089" y="4081"/>
                      <a:pt x="3019" y="4080"/>
                    </a:cubicBezTo>
                    <a:cubicBezTo>
                      <a:pt x="3014" y="4080"/>
                      <a:pt x="3009" y="4080"/>
                      <a:pt x="3004" y="4080"/>
                    </a:cubicBezTo>
                    <a:cubicBezTo>
                      <a:pt x="2939" y="4080"/>
                      <a:pt x="2874" y="4086"/>
                      <a:pt x="2809" y="4096"/>
                    </a:cubicBezTo>
                    <a:lnTo>
                      <a:pt x="2809" y="4097"/>
                    </a:lnTo>
                    <a:cubicBezTo>
                      <a:pt x="2676" y="4144"/>
                      <a:pt x="2543" y="4189"/>
                      <a:pt x="2408" y="4228"/>
                    </a:cubicBezTo>
                    <a:cubicBezTo>
                      <a:pt x="2340" y="4249"/>
                      <a:pt x="2272" y="4264"/>
                      <a:pt x="2203" y="4282"/>
                    </a:cubicBezTo>
                    <a:cubicBezTo>
                      <a:pt x="2134" y="4298"/>
                      <a:pt x="2067" y="4314"/>
                      <a:pt x="1997" y="4327"/>
                    </a:cubicBezTo>
                    <a:cubicBezTo>
                      <a:pt x="1815" y="4361"/>
                      <a:pt x="1630" y="4383"/>
                      <a:pt x="1446" y="4383"/>
                    </a:cubicBezTo>
                    <a:cubicBezTo>
                      <a:pt x="1349" y="4383"/>
                      <a:pt x="1253" y="4377"/>
                      <a:pt x="1157" y="4364"/>
                    </a:cubicBezTo>
                    <a:cubicBezTo>
                      <a:pt x="1019" y="4344"/>
                      <a:pt x="882" y="4306"/>
                      <a:pt x="755" y="4246"/>
                    </a:cubicBezTo>
                    <a:cubicBezTo>
                      <a:pt x="722" y="4232"/>
                      <a:pt x="692" y="4215"/>
                      <a:pt x="662" y="4197"/>
                    </a:cubicBezTo>
                    <a:cubicBezTo>
                      <a:pt x="645" y="4189"/>
                      <a:pt x="631" y="4179"/>
                      <a:pt x="616" y="4170"/>
                    </a:cubicBezTo>
                    <a:cubicBezTo>
                      <a:pt x="602" y="4160"/>
                      <a:pt x="587" y="4151"/>
                      <a:pt x="573" y="4140"/>
                    </a:cubicBezTo>
                    <a:cubicBezTo>
                      <a:pt x="545" y="4119"/>
                      <a:pt x="516" y="4099"/>
                      <a:pt x="490" y="4075"/>
                    </a:cubicBezTo>
                    <a:cubicBezTo>
                      <a:pt x="478" y="4064"/>
                      <a:pt x="464" y="4052"/>
                      <a:pt x="452" y="4039"/>
                    </a:cubicBezTo>
                    <a:lnTo>
                      <a:pt x="415" y="4002"/>
                    </a:lnTo>
                    <a:cubicBezTo>
                      <a:pt x="367" y="3951"/>
                      <a:pt x="322" y="3897"/>
                      <a:pt x="284" y="3838"/>
                    </a:cubicBezTo>
                    <a:cubicBezTo>
                      <a:pt x="265" y="3809"/>
                      <a:pt x="247" y="3777"/>
                      <a:pt x="230" y="3747"/>
                    </a:cubicBezTo>
                    <a:cubicBezTo>
                      <a:pt x="220" y="3732"/>
                      <a:pt x="213" y="3716"/>
                      <a:pt x="205" y="3700"/>
                    </a:cubicBezTo>
                    <a:cubicBezTo>
                      <a:pt x="198" y="3684"/>
                      <a:pt x="189" y="3669"/>
                      <a:pt x="183" y="3653"/>
                    </a:cubicBezTo>
                    <a:cubicBezTo>
                      <a:pt x="126" y="3525"/>
                      <a:pt x="85" y="3388"/>
                      <a:pt x="60" y="3250"/>
                    </a:cubicBezTo>
                    <a:cubicBezTo>
                      <a:pt x="8" y="2973"/>
                      <a:pt x="7" y="2689"/>
                      <a:pt x="32" y="2409"/>
                    </a:cubicBezTo>
                    <a:cubicBezTo>
                      <a:pt x="57" y="2129"/>
                      <a:pt x="110" y="1850"/>
                      <a:pt x="180" y="1578"/>
                    </a:cubicBezTo>
                    <a:cubicBezTo>
                      <a:pt x="249" y="1304"/>
                      <a:pt x="336" y="1036"/>
                      <a:pt x="436" y="772"/>
                    </a:cubicBezTo>
                    <a:cubicBezTo>
                      <a:pt x="537" y="509"/>
                      <a:pt x="651" y="251"/>
                      <a:pt x="779" y="1"/>
                    </a:cubicBez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65"/>
              <p:cNvSpPr/>
              <p:nvPr/>
            </p:nvSpPr>
            <p:spPr>
              <a:xfrm>
                <a:off x="4043931" y="2759306"/>
                <a:ext cx="1439699" cy="921714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17643" extrusionOk="0">
                    <a:moveTo>
                      <a:pt x="6125" y="0"/>
                    </a:moveTo>
                    <a:cubicBezTo>
                      <a:pt x="4241" y="0"/>
                      <a:pt x="1968" y="728"/>
                      <a:pt x="34" y="1564"/>
                    </a:cubicBezTo>
                    <a:cubicBezTo>
                      <a:pt x="1" y="1578"/>
                      <a:pt x="2933" y="8923"/>
                      <a:pt x="2951" y="8923"/>
                    </a:cubicBezTo>
                    <a:cubicBezTo>
                      <a:pt x="2951" y="8923"/>
                      <a:pt x="2951" y="8923"/>
                      <a:pt x="2951" y="8923"/>
                    </a:cubicBezTo>
                    <a:cubicBezTo>
                      <a:pt x="3281" y="8856"/>
                      <a:pt x="3582" y="8733"/>
                      <a:pt x="3862" y="8601"/>
                    </a:cubicBezTo>
                    <a:lnTo>
                      <a:pt x="3862" y="8601"/>
                    </a:lnTo>
                    <a:cubicBezTo>
                      <a:pt x="3800" y="8914"/>
                      <a:pt x="3759" y="9192"/>
                      <a:pt x="3742" y="9416"/>
                    </a:cubicBezTo>
                    <a:cubicBezTo>
                      <a:pt x="3589" y="11450"/>
                      <a:pt x="6936" y="17251"/>
                      <a:pt x="6936" y="17251"/>
                    </a:cubicBezTo>
                    <a:cubicBezTo>
                      <a:pt x="7790" y="17539"/>
                      <a:pt x="8958" y="17642"/>
                      <a:pt x="10200" y="17642"/>
                    </a:cubicBezTo>
                    <a:cubicBezTo>
                      <a:pt x="13435" y="17642"/>
                      <a:pt x="17170" y="16938"/>
                      <a:pt x="17170" y="16938"/>
                    </a:cubicBezTo>
                    <a:cubicBezTo>
                      <a:pt x="17170" y="16938"/>
                      <a:pt x="20445" y="13031"/>
                      <a:pt x="22347" y="9253"/>
                    </a:cubicBezTo>
                    <a:cubicBezTo>
                      <a:pt x="24920" y="9176"/>
                      <a:pt x="27404" y="8629"/>
                      <a:pt x="27404" y="8629"/>
                    </a:cubicBezTo>
                    <a:cubicBezTo>
                      <a:pt x="27404" y="8629"/>
                      <a:pt x="27558" y="6847"/>
                      <a:pt x="26933" y="4361"/>
                    </a:cubicBezTo>
                    <a:cubicBezTo>
                      <a:pt x="26739" y="3595"/>
                      <a:pt x="26474" y="2763"/>
                      <a:pt x="26106" y="1894"/>
                    </a:cubicBezTo>
                    <a:cubicBezTo>
                      <a:pt x="26067" y="1801"/>
                      <a:pt x="26024" y="1713"/>
                      <a:pt x="25978" y="1629"/>
                    </a:cubicBezTo>
                    <a:cubicBezTo>
                      <a:pt x="25399" y="665"/>
                      <a:pt x="24695" y="300"/>
                      <a:pt x="23951" y="300"/>
                    </a:cubicBezTo>
                    <a:cubicBezTo>
                      <a:pt x="23819" y="300"/>
                      <a:pt x="23687" y="312"/>
                      <a:pt x="23553" y="333"/>
                    </a:cubicBezTo>
                    <a:cubicBezTo>
                      <a:pt x="21707" y="631"/>
                      <a:pt x="19980" y="631"/>
                      <a:pt x="19980" y="631"/>
                    </a:cubicBezTo>
                    <a:cubicBezTo>
                      <a:pt x="19606" y="3338"/>
                      <a:pt x="16799" y="4772"/>
                      <a:pt x="14050" y="4772"/>
                    </a:cubicBezTo>
                    <a:cubicBezTo>
                      <a:pt x="11382" y="4772"/>
                      <a:pt x="8769" y="3421"/>
                      <a:pt x="8487" y="571"/>
                    </a:cubicBezTo>
                    <a:cubicBezTo>
                      <a:pt x="7843" y="168"/>
                      <a:pt x="7028" y="0"/>
                      <a:pt x="6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65"/>
              <p:cNvSpPr/>
              <p:nvPr/>
            </p:nvSpPr>
            <p:spPr>
              <a:xfrm>
                <a:off x="4237281" y="2990219"/>
                <a:ext cx="970143" cy="690803"/>
              </a:xfrm>
              <a:custGeom>
                <a:avLst/>
                <a:gdLst/>
                <a:ahLst/>
                <a:cxnLst/>
                <a:rect l="l" t="t" r="r" b="b"/>
                <a:pathLst>
                  <a:path w="18570" h="13223" extrusionOk="0">
                    <a:moveTo>
                      <a:pt x="16655" y="1"/>
                    </a:moveTo>
                    <a:cubicBezTo>
                      <a:pt x="14204" y="3351"/>
                      <a:pt x="14569" y="2702"/>
                      <a:pt x="12258" y="4645"/>
                    </a:cubicBezTo>
                    <a:cubicBezTo>
                      <a:pt x="11049" y="5661"/>
                      <a:pt x="8685" y="6012"/>
                      <a:pt x="6264" y="6012"/>
                    </a:cubicBezTo>
                    <a:cubicBezTo>
                      <a:pt x="3896" y="6012"/>
                      <a:pt x="1474" y="5676"/>
                      <a:pt x="28" y="5299"/>
                    </a:cubicBezTo>
                    <a:lnTo>
                      <a:pt x="28" y="5299"/>
                    </a:lnTo>
                    <a:cubicBezTo>
                      <a:pt x="1" y="7520"/>
                      <a:pt x="3235" y="12831"/>
                      <a:pt x="3235" y="12831"/>
                    </a:cubicBezTo>
                    <a:cubicBezTo>
                      <a:pt x="4089" y="13119"/>
                      <a:pt x="5257" y="13222"/>
                      <a:pt x="6499" y="13222"/>
                    </a:cubicBezTo>
                    <a:cubicBezTo>
                      <a:pt x="9734" y="13222"/>
                      <a:pt x="13469" y="12518"/>
                      <a:pt x="13469" y="12518"/>
                    </a:cubicBezTo>
                    <a:cubicBezTo>
                      <a:pt x="13469" y="12518"/>
                      <a:pt x="14144" y="11679"/>
                      <a:pt x="15018" y="10514"/>
                    </a:cubicBezTo>
                    <a:cubicBezTo>
                      <a:pt x="15757" y="9534"/>
                      <a:pt x="17270" y="7348"/>
                      <a:pt x="18116" y="5829"/>
                    </a:cubicBezTo>
                    <a:cubicBezTo>
                      <a:pt x="18388" y="5341"/>
                      <a:pt x="18569" y="4787"/>
                      <a:pt x="18569" y="4787"/>
                    </a:cubicBezTo>
                    <a:lnTo>
                      <a:pt x="18569" y="4787"/>
                    </a:lnTo>
                    <a:lnTo>
                      <a:pt x="17166" y="4897"/>
                    </a:lnTo>
                    <a:cubicBezTo>
                      <a:pt x="17166" y="4897"/>
                      <a:pt x="17147" y="4850"/>
                      <a:pt x="17147" y="4818"/>
                    </a:cubicBezTo>
                    <a:cubicBezTo>
                      <a:pt x="17142" y="4434"/>
                      <a:pt x="16826" y="816"/>
                      <a:pt x="16681" y="103"/>
                    </a:cubicBezTo>
                    <a:cubicBezTo>
                      <a:pt x="16672" y="55"/>
                      <a:pt x="16662" y="20"/>
                      <a:pt x="16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5"/>
              <p:cNvSpPr/>
              <p:nvPr/>
            </p:nvSpPr>
            <p:spPr>
              <a:xfrm>
                <a:off x="4100196" y="3624339"/>
                <a:ext cx="1142491" cy="1519160"/>
              </a:xfrm>
              <a:custGeom>
                <a:avLst/>
                <a:gdLst/>
                <a:ahLst/>
                <a:cxnLst/>
                <a:rect l="l" t="t" r="r" b="b"/>
                <a:pathLst>
                  <a:path w="21869" h="29079" extrusionOk="0">
                    <a:moveTo>
                      <a:pt x="6260" y="0"/>
                    </a:moveTo>
                    <a:cubicBezTo>
                      <a:pt x="6260" y="0"/>
                      <a:pt x="0" y="10302"/>
                      <a:pt x="5" y="19278"/>
                    </a:cubicBezTo>
                    <a:cubicBezTo>
                      <a:pt x="7" y="24114"/>
                      <a:pt x="872" y="29078"/>
                      <a:pt x="872" y="29078"/>
                    </a:cubicBezTo>
                    <a:lnTo>
                      <a:pt x="9458" y="29075"/>
                    </a:lnTo>
                    <a:lnTo>
                      <a:pt x="10140" y="20952"/>
                    </a:lnTo>
                    <a:cubicBezTo>
                      <a:pt x="10140" y="20952"/>
                      <a:pt x="10407" y="24534"/>
                      <a:pt x="11797" y="29078"/>
                    </a:cubicBezTo>
                    <a:lnTo>
                      <a:pt x="20941" y="29075"/>
                    </a:lnTo>
                    <a:cubicBezTo>
                      <a:pt x="21432" y="24913"/>
                      <a:pt x="21868" y="19698"/>
                      <a:pt x="21173" y="14539"/>
                    </a:cubicBezTo>
                    <a:cubicBezTo>
                      <a:pt x="20172" y="7091"/>
                      <a:pt x="16093" y="380"/>
                      <a:pt x="16093" y="380"/>
                    </a:cubicBezTo>
                    <a:lnTo>
                      <a:pt x="6260" y="0"/>
                    </a:lnTo>
                    <a:close/>
                  </a:path>
                </a:pathLst>
              </a:custGeom>
              <a:solidFill>
                <a:srgbClr val="211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5"/>
              <p:cNvSpPr/>
              <p:nvPr/>
            </p:nvSpPr>
            <p:spPr>
              <a:xfrm>
                <a:off x="4320555" y="3624339"/>
                <a:ext cx="794347" cy="396573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7591" extrusionOk="0">
                    <a:moveTo>
                      <a:pt x="2042" y="0"/>
                    </a:moveTo>
                    <a:cubicBezTo>
                      <a:pt x="2042" y="0"/>
                      <a:pt x="1128" y="1503"/>
                      <a:pt x="0" y="3861"/>
                    </a:cubicBezTo>
                    <a:cubicBezTo>
                      <a:pt x="1542" y="4800"/>
                      <a:pt x="3238" y="5471"/>
                      <a:pt x="4851" y="5990"/>
                    </a:cubicBezTo>
                    <a:cubicBezTo>
                      <a:pt x="7343" y="6792"/>
                      <a:pt x="9917" y="7157"/>
                      <a:pt x="12490" y="7380"/>
                    </a:cubicBezTo>
                    <a:cubicBezTo>
                      <a:pt x="13394" y="7459"/>
                      <a:pt x="14299" y="7527"/>
                      <a:pt x="15204" y="7591"/>
                    </a:cubicBezTo>
                    <a:cubicBezTo>
                      <a:pt x="13697" y="3379"/>
                      <a:pt x="11875" y="380"/>
                      <a:pt x="11875" y="380"/>
                    </a:cubicBezTo>
                    <a:lnTo>
                      <a:pt x="2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5"/>
              <p:cNvSpPr/>
              <p:nvPr/>
            </p:nvSpPr>
            <p:spPr>
              <a:xfrm>
                <a:off x="4100353" y="4239808"/>
                <a:ext cx="528485" cy="903691"/>
              </a:xfrm>
              <a:custGeom>
                <a:avLst/>
                <a:gdLst/>
                <a:ahLst/>
                <a:cxnLst/>
                <a:rect l="l" t="t" r="r" b="b"/>
                <a:pathLst>
                  <a:path w="10116" h="17298" extrusionOk="0">
                    <a:moveTo>
                      <a:pt x="1169" y="1"/>
                    </a:moveTo>
                    <a:cubicBezTo>
                      <a:pt x="478" y="2438"/>
                      <a:pt x="1" y="5017"/>
                      <a:pt x="2" y="7497"/>
                    </a:cubicBezTo>
                    <a:cubicBezTo>
                      <a:pt x="4" y="12334"/>
                      <a:pt x="302" y="14682"/>
                      <a:pt x="869" y="17297"/>
                    </a:cubicBezTo>
                    <a:lnTo>
                      <a:pt x="9455" y="17294"/>
                    </a:lnTo>
                    <a:lnTo>
                      <a:pt x="10115" y="8956"/>
                    </a:lnTo>
                    <a:cubicBezTo>
                      <a:pt x="5605" y="6381"/>
                      <a:pt x="2815" y="3374"/>
                      <a:pt x="1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5"/>
              <p:cNvSpPr/>
              <p:nvPr/>
            </p:nvSpPr>
            <p:spPr>
              <a:xfrm>
                <a:off x="4164141" y="3477224"/>
                <a:ext cx="374422" cy="502364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9616" extrusionOk="0">
                    <a:moveTo>
                      <a:pt x="5727" y="0"/>
                    </a:moveTo>
                    <a:cubicBezTo>
                      <a:pt x="4955" y="3424"/>
                      <a:pt x="2907" y="6425"/>
                      <a:pt x="0" y="8393"/>
                    </a:cubicBezTo>
                    <a:cubicBezTo>
                      <a:pt x="276" y="8800"/>
                      <a:pt x="552" y="9208"/>
                      <a:pt x="828" y="9615"/>
                    </a:cubicBezTo>
                    <a:cubicBezTo>
                      <a:pt x="4046" y="7437"/>
                      <a:pt x="6312" y="4116"/>
                      <a:pt x="7167" y="325"/>
                    </a:cubicBezTo>
                    <a:cubicBezTo>
                      <a:pt x="6687" y="217"/>
                      <a:pt x="6207" y="109"/>
                      <a:pt x="5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5"/>
              <p:cNvSpPr/>
              <p:nvPr/>
            </p:nvSpPr>
            <p:spPr>
              <a:xfrm>
                <a:off x="4207346" y="3494203"/>
                <a:ext cx="406447" cy="54922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10513" extrusionOk="0">
                    <a:moveTo>
                      <a:pt x="6340" y="0"/>
                    </a:moveTo>
                    <a:cubicBezTo>
                      <a:pt x="5485" y="3790"/>
                      <a:pt x="3219" y="7112"/>
                      <a:pt x="1" y="9290"/>
                    </a:cubicBezTo>
                    <a:cubicBezTo>
                      <a:pt x="277" y="9698"/>
                      <a:pt x="553" y="10105"/>
                      <a:pt x="828" y="10513"/>
                    </a:cubicBezTo>
                    <a:cubicBezTo>
                      <a:pt x="4357" y="8125"/>
                      <a:pt x="6843" y="4481"/>
                      <a:pt x="7780" y="325"/>
                    </a:cubicBezTo>
                    <a:cubicBezTo>
                      <a:pt x="7300" y="217"/>
                      <a:pt x="6819" y="108"/>
                      <a:pt x="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5"/>
              <p:cNvSpPr/>
              <p:nvPr/>
            </p:nvSpPr>
            <p:spPr>
              <a:xfrm>
                <a:off x="4250603" y="3511129"/>
                <a:ext cx="438419" cy="59619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12" extrusionOk="0">
                    <a:moveTo>
                      <a:pt x="6952" y="1"/>
                    </a:moveTo>
                    <a:cubicBezTo>
                      <a:pt x="6015" y="4157"/>
                      <a:pt x="3529" y="7801"/>
                      <a:pt x="0" y="10189"/>
                    </a:cubicBezTo>
                    <a:cubicBezTo>
                      <a:pt x="275" y="10596"/>
                      <a:pt x="551" y="11004"/>
                      <a:pt x="827" y="11411"/>
                    </a:cubicBezTo>
                    <a:cubicBezTo>
                      <a:pt x="4667" y="8813"/>
                      <a:pt x="7372" y="4849"/>
                      <a:pt x="8392" y="326"/>
                    </a:cubicBezTo>
                    <a:cubicBezTo>
                      <a:pt x="7912" y="217"/>
                      <a:pt x="7431" y="109"/>
                      <a:pt x="6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5"/>
              <p:cNvSpPr/>
              <p:nvPr/>
            </p:nvSpPr>
            <p:spPr>
              <a:xfrm>
                <a:off x="4592373" y="3472626"/>
                <a:ext cx="392864" cy="49050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389" extrusionOk="0">
                    <a:moveTo>
                      <a:pt x="1424" y="1"/>
                    </a:moveTo>
                    <a:lnTo>
                      <a:pt x="0" y="390"/>
                    </a:lnTo>
                    <a:cubicBezTo>
                      <a:pt x="1023" y="4138"/>
                      <a:pt x="3436" y="7356"/>
                      <a:pt x="6748" y="9389"/>
                    </a:cubicBezTo>
                    <a:cubicBezTo>
                      <a:pt x="7005" y="8969"/>
                      <a:pt x="7262" y="8550"/>
                      <a:pt x="7519" y="8130"/>
                    </a:cubicBezTo>
                    <a:cubicBezTo>
                      <a:pt x="4528" y="6295"/>
                      <a:pt x="2348" y="3388"/>
                      <a:pt x="1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5"/>
              <p:cNvSpPr/>
              <p:nvPr/>
            </p:nvSpPr>
            <p:spPr>
              <a:xfrm>
                <a:off x="4517980" y="3492949"/>
                <a:ext cx="426926" cy="535904"/>
              </a:xfrm>
              <a:custGeom>
                <a:avLst/>
                <a:gdLst/>
                <a:ahLst/>
                <a:cxnLst/>
                <a:rect l="l" t="t" r="r" b="b"/>
                <a:pathLst>
                  <a:path w="8172" h="10258" extrusionOk="0">
                    <a:moveTo>
                      <a:pt x="1424" y="1"/>
                    </a:moveTo>
                    <a:lnTo>
                      <a:pt x="0" y="390"/>
                    </a:lnTo>
                    <a:cubicBezTo>
                      <a:pt x="1122" y="4500"/>
                      <a:pt x="3768" y="8029"/>
                      <a:pt x="7400" y="10257"/>
                    </a:cubicBezTo>
                    <a:cubicBezTo>
                      <a:pt x="7657" y="9838"/>
                      <a:pt x="7914" y="9419"/>
                      <a:pt x="8172" y="8999"/>
                    </a:cubicBezTo>
                    <a:cubicBezTo>
                      <a:pt x="4860" y="6967"/>
                      <a:pt x="2447" y="3749"/>
                      <a:pt x="14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5"/>
              <p:cNvSpPr/>
              <p:nvPr/>
            </p:nvSpPr>
            <p:spPr>
              <a:xfrm>
                <a:off x="4443587" y="3513271"/>
                <a:ext cx="460988" cy="58130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1127" extrusionOk="0">
                    <a:moveTo>
                      <a:pt x="1424" y="1"/>
                    </a:moveTo>
                    <a:lnTo>
                      <a:pt x="0" y="389"/>
                    </a:lnTo>
                    <a:cubicBezTo>
                      <a:pt x="1220" y="4862"/>
                      <a:pt x="4100" y="8702"/>
                      <a:pt x="8052" y="11127"/>
                    </a:cubicBezTo>
                    <a:cubicBezTo>
                      <a:pt x="8309" y="10708"/>
                      <a:pt x="8566" y="10289"/>
                      <a:pt x="8824" y="9868"/>
                    </a:cubicBezTo>
                    <a:cubicBezTo>
                      <a:pt x="5192" y="7640"/>
                      <a:pt x="2545" y="4111"/>
                      <a:pt x="1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5"/>
              <p:cNvSpPr/>
              <p:nvPr/>
            </p:nvSpPr>
            <p:spPr>
              <a:xfrm>
                <a:off x="4134154" y="2870792"/>
                <a:ext cx="853799" cy="848470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16241" extrusionOk="0">
                    <a:moveTo>
                      <a:pt x="8112" y="0"/>
                    </a:moveTo>
                    <a:cubicBezTo>
                      <a:pt x="7520" y="0"/>
                      <a:pt x="6939" y="24"/>
                      <a:pt x="6383" y="148"/>
                    </a:cubicBezTo>
                    <a:cubicBezTo>
                      <a:pt x="5781" y="282"/>
                      <a:pt x="5219" y="529"/>
                      <a:pt x="4675" y="790"/>
                    </a:cubicBezTo>
                    <a:cubicBezTo>
                      <a:pt x="4122" y="1054"/>
                      <a:pt x="3578" y="1338"/>
                      <a:pt x="3103" y="1714"/>
                    </a:cubicBezTo>
                    <a:cubicBezTo>
                      <a:pt x="2624" y="2093"/>
                      <a:pt x="2224" y="2558"/>
                      <a:pt x="1842" y="3034"/>
                    </a:cubicBezTo>
                    <a:cubicBezTo>
                      <a:pt x="1461" y="3507"/>
                      <a:pt x="1092" y="3997"/>
                      <a:pt x="823" y="4548"/>
                    </a:cubicBezTo>
                    <a:cubicBezTo>
                      <a:pt x="559" y="5090"/>
                      <a:pt x="399" y="5681"/>
                      <a:pt x="260" y="6283"/>
                    </a:cubicBezTo>
                    <a:cubicBezTo>
                      <a:pt x="126" y="6865"/>
                      <a:pt x="5" y="7466"/>
                      <a:pt x="2" y="8090"/>
                    </a:cubicBezTo>
                    <a:cubicBezTo>
                      <a:pt x="0" y="8713"/>
                      <a:pt x="117" y="9315"/>
                      <a:pt x="247" y="9898"/>
                    </a:cubicBezTo>
                    <a:cubicBezTo>
                      <a:pt x="381" y="10501"/>
                      <a:pt x="537" y="11094"/>
                      <a:pt x="796" y="11637"/>
                    </a:cubicBezTo>
                    <a:cubicBezTo>
                      <a:pt x="1061" y="12190"/>
                      <a:pt x="1426" y="12684"/>
                      <a:pt x="1803" y="13160"/>
                    </a:cubicBezTo>
                    <a:cubicBezTo>
                      <a:pt x="2182" y="13637"/>
                      <a:pt x="2579" y="14105"/>
                      <a:pt x="3054" y="14488"/>
                    </a:cubicBezTo>
                    <a:cubicBezTo>
                      <a:pt x="3526" y="14869"/>
                      <a:pt x="4069" y="15157"/>
                      <a:pt x="4620" y="15424"/>
                    </a:cubicBezTo>
                    <a:cubicBezTo>
                      <a:pt x="5162" y="15689"/>
                      <a:pt x="5722" y="15940"/>
                      <a:pt x="6323" y="16079"/>
                    </a:cubicBezTo>
                    <a:cubicBezTo>
                      <a:pt x="6906" y="16214"/>
                      <a:pt x="7517" y="16238"/>
                      <a:pt x="8141" y="16241"/>
                    </a:cubicBezTo>
                    <a:cubicBezTo>
                      <a:pt x="8171" y="16241"/>
                      <a:pt x="8201" y="16241"/>
                      <a:pt x="8231" y="16241"/>
                    </a:cubicBezTo>
                    <a:cubicBezTo>
                      <a:pt x="8823" y="16241"/>
                      <a:pt x="9404" y="16217"/>
                      <a:pt x="9960" y="16093"/>
                    </a:cubicBezTo>
                    <a:cubicBezTo>
                      <a:pt x="10563" y="15959"/>
                      <a:pt x="11124" y="15712"/>
                      <a:pt x="11667" y="15451"/>
                    </a:cubicBezTo>
                    <a:cubicBezTo>
                      <a:pt x="12220" y="15187"/>
                      <a:pt x="12765" y="14903"/>
                      <a:pt x="13240" y="14527"/>
                    </a:cubicBezTo>
                    <a:cubicBezTo>
                      <a:pt x="13719" y="14147"/>
                      <a:pt x="14119" y="13683"/>
                      <a:pt x="14501" y="13207"/>
                    </a:cubicBezTo>
                    <a:cubicBezTo>
                      <a:pt x="14882" y="12734"/>
                      <a:pt x="15251" y="12244"/>
                      <a:pt x="15520" y="11693"/>
                    </a:cubicBezTo>
                    <a:cubicBezTo>
                      <a:pt x="15784" y="11151"/>
                      <a:pt x="15944" y="10559"/>
                      <a:pt x="16083" y="9957"/>
                    </a:cubicBezTo>
                    <a:cubicBezTo>
                      <a:pt x="16218" y="9375"/>
                      <a:pt x="16338" y="8775"/>
                      <a:pt x="16341" y="8151"/>
                    </a:cubicBezTo>
                    <a:cubicBezTo>
                      <a:pt x="16343" y="7528"/>
                      <a:pt x="16226" y="6926"/>
                      <a:pt x="16097" y="6343"/>
                    </a:cubicBezTo>
                    <a:cubicBezTo>
                      <a:pt x="15962" y="5741"/>
                      <a:pt x="15806" y="5147"/>
                      <a:pt x="15547" y="4603"/>
                    </a:cubicBezTo>
                    <a:cubicBezTo>
                      <a:pt x="15282" y="4050"/>
                      <a:pt x="14917" y="3557"/>
                      <a:pt x="14540" y="3082"/>
                    </a:cubicBezTo>
                    <a:cubicBezTo>
                      <a:pt x="14161" y="2603"/>
                      <a:pt x="13764" y="2135"/>
                      <a:pt x="13289" y="1752"/>
                    </a:cubicBezTo>
                    <a:cubicBezTo>
                      <a:pt x="12817" y="1372"/>
                      <a:pt x="12274" y="1084"/>
                      <a:pt x="11723" y="816"/>
                    </a:cubicBezTo>
                    <a:cubicBezTo>
                      <a:pt x="11181" y="552"/>
                      <a:pt x="10621" y="301"/>
                      <a:pt x="10020" y="162"/>
                    </a:cubicBezTo>
                    <a:cubicBezTo>
                      <a:pt x="9437" y="27"/>
                      <a:pt x="8826" y="3"/>
                      <a:pt x="8202" y="0"/>
                    </a:cubicBezTo>
                    <a:cubicBezTo>
                      <a:pt x="8172" y="0"/>
                      <a:pt x="8142" y="0"/>
                      <a:pt x="8112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5"/>
              <p:cNvSpPr/>
              <p:nvPr/>
            </p:nvSpPr>
            <p:spPr>
              <a:xfrm>
                <a:off x="4134154" y="2870635"/>
                <a:ext cx="853799" cy="848732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16246" fill="none" extrusionOk="0">
                    <a:moveTo>
                      <a:pt x="16341" y="8154"/>
                    </a:moveTo>
                    <a:cubicBezTo>
                      <a:pt x="16338" y="8778"/>
                      <a:pt x="16218" y="9378"/>
                      <a:pt x="16083" y="9960"/>
                    </a:cubicBezTo>
                    <a:cubicBezTo>
                      <a:pt x="15944" y="10562"/>
                      <a:pt x="15784" y="11154"/>
                      <a:pt x="15520" y="11696"/>
                    </a:cubicBezTo>
                    <a:cubicBezTo>
                      <a:pt x="15251" y="12247"/>
                      <a:pt x="14882" y="12737"/>
                      <a:pt x="14501" y="13210"/>
                    </a:cubicBezTo>
                    <a:cubicBezTo>
                      <a:pt x="14119" y="13686"/>
                      <a:pt x="13719" y="14150"/>
                      <a:pt x="13240" y="14530"/>
                    </a:cubicBezTo>
                    <a:cubicBezTo>
                      <a:pt x="12765" y="14906"/>
                      <a:pt x="12220" y="15190"/>
                      <a:pt x="11667" y="15454"/>
                    </a:cubicBezTo>
                    <a:cubicBezTo>
                      <a:pt x="11124" y="15715"/>
                      <a:pt x="10563" y="15962"/>
                      <a:pt x="9960" y="16096"/>
                    </a:cubicBezTo>
                    <a:cubicBezTo>
                      <a:pt x="9376" y="16226"/>
                      <a:pt x="8764" y="16246"/>
                      <a:pt x="8141" y="16244"/>
                    </a:cubicBezTo>
                    <a:cubicBezTo>
                      <a:pt x="7517" y="16241"/>
                      <a:pt x="6906" y="16217"/>
                      <a:pt x="6323" y="16082"/>
                    </a:cubicBezTo>
                    <a:cubicBezTo>
                      <a:pt x="5722" y="15943"/>
                      <a:pt x="5162" y="15692"/>
                      <a:pt x="4620" y="15427"/>
                    </a:cubicBezTo>
                    <a:cubicBezTo>
                      <a:pt x="4069" y="15160"/>
                      <a:pt x="3526" y="14872"/>
                      <a:pt x="3054" y="14491"/>
                    </a:cubicBezTo>
                    <a:cubicBezTo>
                      <a:pt x="2579" y="14108"/>
                      <a:pt x="2182" y="13640"/>
                      <a:pt x="1803" y="13163"/>
                    </a:cubicBezTo>
                    <a:cubicBezTo>
                      <a:pt x="1426" y="12687"/>
                      <a:pt x="1061" y="12193"/>
                      <a:pt x="796" y="11640"/>
                    </a:cubicBezTo>
                    <a:cubicBezTo>
                      <a:pt x="537" y="11097"/>
                      <a:pt x="381" y="10504"/>
                      <a:pt x="247" y="9901"/>
                    </a:cubicBezTo>
                    <a:cubicBezTo>
                      <a:pt x="117" y="9318"/>
                      <a:pt x="0" y="8716"/>
                      <a:pt x="2" y="8093"/>
                    </a:cubicBezTo>
                    <a:cubicBezTo>
                      <a:pt x="5" y="7469"/>
                      <a:pt x="126" y="6868"/>
                      <a:pt x="260" y="6286"/>
                    </a:cubicBezTo>
                    <a:cubicBezTo>
                      <a:pt x="399" y="5684"/>
                      <a:pt x="559" y="5093"/>
                      <a:pt x="823" y="4551"/>
                    </a:cubicBezTo>
                    <a:cubicBezTo>
                      <a:pt x="1092" y="4000"/>
                      <a:pt x="1461" y="3510"/>
                      <a:pt x="1842" y="3037"/>
                    </a:cubicBezTo>
                    <a:cubicBezTo>
                      <a:pt x="2224" y="2561"/>
                      <a:pt x="2624" y="2096"/>
                      <a:pt x="3103" y="1717"/>
                    </a:cubicBezTo>
                    <a:cubicBezTo>
                      <a:pt x="3578" y="1341"/>
                      <a:pt x="4122" y="1057"/>
                      <a:pt x="4675" y="793"/>
                    </a:cubicBezTo>
                    <a:cubicBezTo>
                      <a:pt x="5219" y="532"/>
                      <a:pt x="5781" y="285"/>
                      <a:pt x="6383" y="151"/>
                    </a:cubicBezTo>
                    <a:cubicBezTo>
                      <a:pt x="6967" y="21"/>
                      <a:pt x="7579" y="1"/>
                      <a:pt x="8202" y="3"/>
                    </a:cubicBezTo>
                    <a:cubicBezTo>
                      <a:pt x="8826" y="6"/>
                      <a:pt x="9437" y="30"/>
                      <a:pt x="10020" y="165"/>
                    </a:cubicBezTo>
                    <a:cubicBezTo>
                      <a:pt x="10621" y="304"/>
                      <a:pt x="11181" y="555"/>
                      <a:pt x="11723" y="819"/>
                    </a:cubicBezTo>
                    <a:cubicBezTo>
                      <a:pt x="12274" y="1087"/>
                      <a:pt x="12817" y="1375"/>
                      <a:pt x="13289" y="1755"/>
                    </a:cubicBezTo>
                    <a:cubicBezTo>
                      <a:pt x="13764" y="2138"/>
                      <a:pt x="14161" y="2606"/>
                      <a:pt x="14540" y="3085"/>
                    </a:cubicBezTo>
                    <a:cubicBezTo>
                      <a:pt x="14917" y="3560"/>
                      <a:pt x="15282" y="4053"/>
                      <a:pt x="15547" y="4606"/>
                    </a:cubicBezTo>
                    <a:cubicBezTo>
                      <a:pt x="15806" y="5150"/>
                      <a:pt x="15962" y="5744"/>
                      <a:pt x="16097" y="6346"/>
                    </a:cubicBezTo>
                    <a:cubicBezTo>
                      <a:pt x="16226" y="6929"/>
                      <a:pt x="16343" y="7531"/>
                      <a:pt x="16341" y="8154"/>
                    </a:cubicBezTo>
                    <a:close/>
                  </a:path>
                </a:pathLst>
              </a:custGeom>
              <a:noFill/>
              <a:ln w="1100" cap="flat" cmpd="sng">
                <a:solidFill>
                  <a:srgbClr val="E5A637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5"/>
              <p:cNvSpPr/>
              <p:nvPr/>
            </p:nvSpPr>
            <p:spPr>
              <a:xfrm>
                <a:off x="4200972" y="2934946"/>
                <a:ext cx="720058" cy="720111"/>
              </a:xfrm>
              <a:custGeom>
                <a:avLst/>
                <a:gdLst/>
                <a:ahLst/>
                <a:cxnLst/>
                <a:rect l="l" t="t" r="r" b="b"/>
                <a:pathLst>
                  <a:path w="13783" h="13784" extrusionOk="0">
                    <a:moveTo>
                      <a:pt x="6891" y="0"/>
                    </a:moveTo>
                    <a:cubicBezTo>
                      <a:pt x="5064" y="0"/>
                      <a:pt x="3310" y="727"/>
                      <a:pt x="2018" y="2019"/>
                    </a:cubicBezTo>
                    <a:cubicBezTo>
                      <a:pt x="726" y="3311"/>
                      <a:pt x="1" y="5065"/>
                      <a:pt x="1" y="6892"/>
                    </a:cubicBezTo>
                    <a:cubicBezTo>
                      <a:pt x="1" y="8719"/>
                      <a:pt x="726" y="10472"/>
                      <a:pt x="2018" y="11765"/>
                    </a:cubicBezTo>
                    <a:cubicBezTo>
                      <a:pt x="3310" y="13057"/>
                      <a:pt x="5064" y="13783"/>
                      <a:pt x="6891" y="13783"/>
                    </a:cubicBezTo>
                    <a:cubicBezTo>
                      <a:pt x="8719" y="13783"/>
                      <a:pt x="10471" y="13057"/>
                      <a:pt x="11763" y="11765"/>
                    </a:cubicBezTo>
                    <a:cubicBezTo>
                      <a:pt x="13057" y="10472"/>
                      <a:pt x="13782" y="8719"/>
                      <a:pt x="13782" y="6892"/>
                    </a:cubicBezTo>
                    <a:cubicBezTo>
                      <a:pt x="13782" y="5065"/>
                      <a:pt x="13057" y="3311"/>
                      <a:pt x="11763" y="2019"/>
                    </a:cubicBezTo>
                    <a:cubicBezTo>
                      <a:pt x="10471" y="727"/>
                      <a:pt x="8719" y="0"/>
                      <a:pt x="689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5"/>
              <p:cNvSpPr/>
              <p:nvPr/>
            </p:nvSpPr>
            <p:spPr>
              <a:xfrm>
                <a:off x="4185143" y="2919743"/>
                <a:ext cx="643105" cy="722357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13827" extrusionOk="0">
                    <a:moveTo>
                      <a:pt x="7194" y="0"/>
                    </a:moveTo>
                    <a:cubicBezTo>
                      <a:pt x="3241" y="0"/>
                      <a:pt x="28" y="3198"/>
                      <a:pt x="12" y="7157"/>
                    </a:cubicBezTo>
                    <a:cubicBezTo>
                      <a:pt x="1" y="10165"/>
                      <a:pt x="1840" y="12747"/>
                      <a:pt x="4460" y="13826"/>
                    </a:cubicBezTo>
                    <a:cubicBezTo>
                      <a:pt x="3174" y="12524"/>
                      <a:pt x="2383" y="10732"/>
                      <a:pt x="2391" y="8756"/>
                    </a:cubicBezTo>
                    <a:cubicBezTo>
                      <a:pt x="2406" y="4799"/>
                      <a:pt x="5618" y="1600"/>
                      <a:pt x="9573" y="1600"/>
                    </a:cubicBezTo>
                    <a:cubicBezTo>
                      <a:pt x="9582" y="1600"/>
                      <a:pt x="9591" y="1600"/>
                      <a:pt x="9601" y="1600"/>
                    </a:cubicBezTo>
                    <a:cubicBezTo>
                      <a:pt x="10560" y="1603"/>
                      <a:pt x="11475" y="1796"/>
                      <a:pt x="12310" y="2140"/>
                    </a:cubicBezTo>
                    <a:cubicBezTo>
                      <a:pt x="11014" y="826"/>
                      <a:pt x="9214" y="9"/>
                      <a:pt x="7222" y="0"/>
                    </a:cubicBezTo>
                    <a:cubicBezTo>
                      <a:pt x="7213" y="0"/>
                      <a:pt x="7204" y="0"/>
                      <a:pt x="7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5"/>
              <p:cNvSpPr/>
              <p:nvPr/>
            </p:nvSpPr>
            <p:spPr>
              <a:xfrm>
                <a:off x="4607785" y="3523093"/>
                <a:ext cx="58512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81" extrusionOk="0">
                    <a:moveTo>
                      <a:pt x="1119" y="0"/>
                    </a:moveTo>
                    <a:lnTo>
                      <a:pt x="1119" y="0"/>
                    </a:lnTo>
                    <a:cubicBezTo>
                      <a:pt x="1119" y="0"/>
                      <a:pt x="1082" y="12"/>
                      <a:pt x="1023" y="29"/>
                    </a:cubicBezTo>
                    <a:cubicBezTo>
                      <a:pt x="963" y="47"/>
                      <a:pt x="882" y="71"/>
                      <a:pt x="795" y="99"/>
                    </a:cubicBezTo>
                    <a:cubicBezTo>
                      <a:pt x="705" y="125"/>
                      <a:pt x="611" y="158"/>
                      <a:pt x="522" y="189"/>
                    </a:cubicBezTo>
                    <a:cubicBezTo>
                      <a:pt x="478" y="205"/>
                      <a:pt x="436" y="224"/>
                      <a:pt x="398" y="242"/>
                    </a:cubicBezTo>
                    <a:cubicBezTo>
                      <a:pt x="360" y="261"/>
                      <a:pt x="324" y="279"/>
                      <a:pt x="295" y="300"/>
                    </a:cubicBezTo>
                    <a:cubicBezTo>
                      <a:pt x="237" y="342"/>
                      <a:pt x="192" y="408"/>
                      <a:pt x="154" y="475"/>
                    </a:cubicBezTo>
                    <a:cubicBezTo>
                      <a:pt x="117" y="545"/>
                      <a:pt x="88" y="623"/>
                      <a:pt x="66" y="696"/>
                    </a:cubicBezTo>
                    <a:cubicBezTo>
                      <a:pt x="21" y="842"/>
                      <a:pt x="1" y="970"/>
                      <a:pt x="1" y="970"/>
                    </a:cubicBezTo>
                    <a:cubicBezTo>
                      <a:pt x="1" y="970"/>
                      <a:pt x="62" y="981"/>
                      <a:pt x="156" y="981"/>
                    </a:cubicBezTo>
                    <a:cubicBezTo>
                      <a:pt x="176" y="981"/>
                      <a:pt x="197" y="980"/>
                      <a:pt x="220" y="979"/>
                    </a:cubicBezTo>
                    <a:cubicBezTo>
                      <a:pt x="284" y="975"/>
                      <a:pt x="357" y="962"/>
                      <a:pt x="430" y="940"/>
                    </a:cubicBezTo>
                    <a:cubicBezTo>
                      <a:pt x="504" y="919"/>
                      <a:pt x="578" y="880"/>
                      <a:pt x="643" y="832"/>
                    </a:cubicBezTo>
                    <a:cubicBezTo>
                      <a:pt x="710" y="784"/>
                      <a:pt x="777" y="704"/>
                      <a:pt x="838" y="617"/>
                    </a:cubicBezTo>
                    <a:cubicBezTo>
                      <a:pt x="898" y="530"/>
                      <a:pt x="951" y="430"/>
                      <a:pt x="993" y="338"/>
                    </a:cubicBezTo>
                    <a:cubicBezTo>
                      <a:pt x="1079" y="156"/>
                      <a:pt x="1119" y="0"/>
                      <a:pt x="1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5"/>
              <p:cNvSpPr/>
              <p:nvPr/>
            </p:nvSpPr>
            <p:spPr>
              <a:xfrm>
                <a:off x="4608098" y="3579619"/>
                <a:ext cx="79461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701" extrusionOk="0">
                    <a:moveTo>
                      <a:pt x="528" y="0"/>
                    </a:moveTo>
                    <a:cubicBezTo>
                      <a:pt x="498" y="0"/>
                      <a:pt x="469" y="1"/>
                      <a:pt x="439" y="3"/>
                    </a:cubicBezTo>
                    <a:cubicBezTo>
                      <a:pt x="361" y="8"/>
                      <a:pt x="288" y="22"/>
                      <a:pt x="223" y="36"/>
                    </a:cubicBezTo>
                    <a:cubicBezTo>
                      <a:pt x="94" y="62"/>
                      <a:pt x="1" y="99"/>
                      <a:pt x="1" y="99"/>
                    </a:cubicBezTo>
                    <a:cubicBezTo>
                      <a:pt x="1" y="99"/>
                      <a:pt x="28" y="222"/>
                      <a:pt x="94" y="359"/>
                    </a:cubicBezTo>
                    <a:cubicBezTo>
                      <a:pt x="127" y="428"/>
                      <a:pt x="169" y="499"/>
                      <a:pt x="224" y="560"/>
                    </a:cubicBezTo>
                    <a:cubicBezTo>
                      <a:pt x="280" y="620"/>
                      <a:pt x="347" y="666"/>
                      <a:pt x="429" y="685"/>
                    </a:cubicBezTo>
                    <a:cubicBezTo>
                      <a:pt x="471" y="695"/>
                      <a:pt x="519" y="700"/>
                      <a:pt x="571" y="700"/>
                    </a:cubicBezTo>
                    <a:cubicBezTo>
                      <a:pt x="623" y="699"/>
                      <a:pt x="682" y="696"/>
                      <a:pt x="741" y="689"/>
                    </a:cubicBezTo>
                    <a:cubicBezTo>
                      <a:pt x="860" y="675"/>
                      <a:pt x="987" y="640"/>
                      <a:pt x="1103" y="607"/>
                    </a:cubicBezTo>
                    <a:cubicBezTo>
                      <a:pt x="1219" y="569"/>
                      <a:pt x="1324" y="528"/>
                      <a:pt x="1399" y="497"/>
                    </a:cubicBezTo>
                    <a:cubicBezTo>
                      <a:pt x="1474" y="463"/>
                      <a:pt x="1521" y="440"/>
                      <a:pt x="1521" y="440"/>
                    </a:cubicBezTo>
                    <a:cubicBezTo>
                      <a:pt x="1521" y="440"/>
                      <a:pt x="1382" y="356"/>
                      <a:pt x="1210" y="256"/>
                    </a:cubicBezTo>
                    <a:cubicBezTo>
                      <a:pt x="1123" y="207"/>
                      <a:pt x="1029" y="154"/>
                      <a:pt x="935" y="109"/>
                    </a:cubicBezTo>
                    <a:cubicBezTo>
                      <a:pt x="843" y="65"/>
                      <a:pt x="754" y="30"/>
                      <a:pt x="675" y="14"/>
                    </a:cubicBezTo>
                    <a:cubicBezTo>
                      <a:pt x="626" y="3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5"/>
              <p:cNvSpPr/>
              <p:nvPr/>
            </p:nvSpPr>
            <p:spPr>
              <a:xfrm>
                <a:off x="4676641" y="3490963"/>
                <a:ext cx="48063" cy="6587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261" extrusionOk="0">
                    <a:moveTo>
                      <a:pt x="919" y="0"/>
                    </a:moveTo>
                    <a:cubicBezTo>
                      <a:pt x="919" y="0"/>
                      <a:pt x="885" y="23"/>
                      <a:pt x="829" y="57"/>
                    </a:cubicBezTo>
                    <a:cubicBezTo>
                      <a:pt x="776" y="95"/>
                      <a:pt x="700" y="142"/>
                      <a:pt x="619" y="195"/>
                    </a:cubicBezTo>
                    <a:cubicBezTo>
                      <a:pt x="537" y="251"/>
                      <a:pt x="448" y="305"/>
                      <a:pt x="367" y="365"/>
                    </a:cubicBezTo>
                    <a:cubicBezTo>
                      <a:pt x="328" y="395"/>
                      <a:pt x="288" y="423"/>
                      <a:pt x="254" y="452"/>
                    </a:cubicBezTo>
                    <a:cubicBezTo>
                      <a:pt x="219" y="481"/>
                      <a:pt x="189" y="510"/>
                      <a:pt x="165" y="541"/>
                    </a:cubicBezTo>
                    <a:cubicBezTo>
                      <a:pt x="65" y="654"/>
                      <a:pt x="32" y="832"/>
                      <a:pt x="16" y="983"/>
                    </a:cubicBezTo>
                    <a:cubicBezTo>
                      <a:pt x="1" y="1133"/>
                      <a:pt x="8" y="1260"/>
                      <a:pt x="8" y="1260"/>
                    </a:cubicBezTo>
                    <a:cubicBezTo>
                      <a:pt x="8" y="1260"/>
                      <a:pt x="32" y="1257"/>
                      <a:pt x="72" y="1248"/>
                    </a:cubicBezTo>
                    <a:cubicBezTo>
                      <a:pt x="111" y="1240"/>
                      <a:pt x="167" y="1226"/>
                      <a:pt x="230" y="1201"/>
                    </a:cubicBezTo>
                    <a:cubicBezTo>
                      <a:pt x="293" y="1176"/>
                      <a:pt x="364" y="1146"/>
                      <a:pt x="431" y="1099"/>
                    </a:cubicBezTo>
                    <a:cubicBezTo>
                      <a:pt x="499" y="1054"/>
                      <a:pt x="566" y="999"/>
                      <a:pt x="621" y="933"/>
                    </a:cubicBezTo>
                    <a:cubicBezTo>
                      <a:pt x="676" y="864"/>
                      <a:pt x="726" y="771"/>
                      <a:pt x="768" y="670"/>
                    </a:cubicBezTo>
                    <a:cubicBezTo>
                      <a:pt x="809" y="567"/>
                      <a:pt x="840" y="458"/>
                      <a:pt x="863" y="359"/>
                    </a:cubicBezTo>
                    <a:cubicBezTo>
                      <a:pt x="887" y="260"/>
                      <a:pt x="899" y="169"/>
                      <a:pt x="909" y="104"/>
                    </a:cubicBezTo>
                    <a:cubicBezTo>
                      <a:pt x="917" y="40"/>
                      <a:pt x="919" y="0"/>
                      <a:pt x="9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5"/>
              <p:cNvSpPr/>
              <p:nvPr/>
            </p:nvSpPr>
            <p:spPr>
              <a:xfrm>
                <a:off x="4679723" y="3551408"/>
                <a:ext cx="83013" cy="3693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707" extrusionOk="0">
                    <a:moveTo>
                      <a:pt x="764" y="1"/>
                    </a:moveTo>
                    <a:cubicBezTo>
                      <a:pt x="725" y="1"/>
                      <a:pt x="689" y="3"/>
                      <a:pt x="656" y="8"/>
                    </a:cubicBezTo>
                    <a:cubicBezTo>
                      <a:pt x="575" y="19"/>
                      <a:pt x="495" y="43"/>
                      <a:pt x="419" y="73"/>
                    </a:cubicBezTo>
                    <a:cubicBezTo>
                      <a:pt x="343" y="104"/>
                      <a:pt x="271" y="137"/>
                      <a:pt x="210" y="171"/>
                    </a:cubicBezTo>
                    <a:cubicBezTo>
                      <a:pt x="149" y="204"/>
                      <a:pt x="96" y="237"/>
                      <a:pt x="59" y="259"/>
                    </a:cubicBezTo>
                    <a:cubicBezTo>
                      <a:pt x="23" y="282"/>
                      <a:pt x="1" y="297"/>
                      <a:pt x="1" y="297"/>
                    </a:cubicBezTo>
                    <a:cubicBezTo>
                      <a:pt x="1" y="297"/>
                      <a:pt x="56" y="406"/>
                      <a:pt x="152" y="513"/>
                    </a:cubicBezTo>
                    <a:cubicBezTo>
                      <a:pt x="243" y="612"/>
                      <a:pt x="370" y="707"/>
                      <a:pt x="526" y="707"/>
                    </a:cubicBezTo>
                    <a:cubicBezTo>
                      <a:pt x="539" y="707"/>
                      <a:pt x="551" y="706"/>
                      <a:pt x="563" y="705"/>
                    </a:cubicBezTo>
                    <a:cubicBezTo>
                      <a:pt x="607" y="700"/>
                      <a:pt x="656" y="687"/>
                      <a:pt x="709" y="671"/>
                    </a:cubicBezTo>
                    <a:cubicBezTo>
                      <a:pt x="761" y="654"/>
                      <a:pt x="818" y="633"/>
                      <a:pt x="875" y="605"/>
                    </a:cubicBezTo>
                    <a:cubicBezTo>
                      <a:pt x="989" y="549"/>
                      <a:pt x="1109" y="481"/>
                      <a:pt x="1215" y="407"/>
                    </a:cubicBezTo>
                    <a:cubicBezTo>
                      <a:pt x="1322" y="335"/>
                      <a:pt x="1417" y="263"/>
                      <a:pt x="1483" y="205"/>
                    </a:cubicBezTo>
                    <a:cubicBezTo>
                      <a:pt x="1548" y="148"/>
                      <a:pt x="1589" y="112"/>
                      <a:pt x="1589" y="112"/>
                    </a:cubicBezTo>
                    <a:cubicBezTo>
                      <a:pt x="1589" y="112"/>
                      <a:pt x="1549" y="105"/>
                      <a:pt x="1488" y="94"/>
                    </a:cubicBezTo>
                    <a:cubicBezTo>
                      <a:pt x="1422" y="83"/>
                      <a:pt x="1334" y="69"/>
                      <a:pt x="1241" y="53"/>
                    </a:cubicBezTo>
                    <a:cubicBezTo>
                      <a:pt x="1143" y="37"/>
                      <a:pt x="1037" y="20"/>
                      <a:pt x="937" y="11"/>
                    </a:cubicBezTo>
                    <a:cubicBezTo>
                      <a:pt x="877" y="5"/>
                      <a:pt x="818" y="1"/>
                      <a:pt x="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5"/>
              <p:cNvSpPr/>
              <p:nvPr/>
            </p:nvSpPr>
            <p:spPr>
              <a:xfrm>
                <a:off x="4738600" y="3441072"/>
                <a:ext cx="37249" cy="7789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91" extrusionOk="0">
                    <a:moveTo>
                      <a:pt x="694" y="1"/>
                    </a:moveTo>
                    <a:cubicBezTo>
                      <a:pt x="694" y="1"/>
                      <a:pt x="687" y="9"/>
                      <a:pt x="674" y="24"/>
                    </a:cubicBezTo>
                    <a:cubicBezTo>
                      <a:pt x="661" y="39"/>
                      <a:pt x="642" y="60"/>
                      <a:pt x="620" y="86"/>
                    </a:cubicBezTo>
                    <a:cubicBezTo>
                      <a:pt x="575" y="139"/>
                      <a:pt x="513" y="210"/>
                      <a:pt x="444" y="288"/>
                    </a:cubicBezTo>
                    <a:cubicBezTo>
                      <a:pt x="377" y="366"/>
                      <a:pt x="302" y="451"/>
                      <a:pt x="236" y="533"/>
                    </a:cubicBezTo>
                    <a:cubicBezTo>
                      <a:pt x="170" y="617"/>
                      <a:pt x="109" y="693"/>
                      <a:pt x="73" y="766"/>
                    </a:cubicBezTo>
                    <a:cubicBezTo>
                      <a:pt x="1" y="909"/>
                      <a:pt x="1" y="1081"/>
                      <a:pt x="18" y="1230"/>
                    </a:cubicBezTo>
                    <a:cubicBezTo>
                      <a:pt x="36" y="1377"/>
                      <a:pt x="68" y="1491"/>
                      <a:pt x="68" y="1491"/>
                    </a:cubicBezTo>
                    <a:cubicBezTo>
                      <a:pt x="68" y="1491"/>
                      <a:pt x="92" y="1480"/>
                      <a:pt x="129" y="1459"/>
                    </a:cubicBezTo>
                    <a:cubicBezTo>
                      <a:pt x="166" y="1437"/>
                      <a:pt x="216" y="1405"/>
                      <a:pt x="273" y="1362"/>
                    </a:cubicBezTo>
                    <a:cubicBezTo>
                      <a:pt x="330" y="1320"/>
                      <a:pt x="391" y="1264"/>
                      <a:pt x="448" y="1199"/>
                    </a:cubicBezTo>
                    <a:cubicBezTo>
                      <a:pt x="505" y="1135"/>
                      <a:pt x="559" y="1060"/>
                      <a:pt x="597" y="979"/>
                    </a:cubicBezTo>
                    <a:cubicBezTo>
                      <a:pt x="635" y="897"/>
                      <a:pt x="666" y="794"/>
                      <a:pt x="683" y="683"/>
                    </a:cubicBezTo>
                    <a:cubicBezTo>
                      <a:pt x="701" y="574"/>
                      <a:pt x="710" y="462"/>
                      <a:pt x="711" y="359"/>
                    </a:cubicBezTo>
                    <a:cubicBezTo>
                      <a:pt x="712" y="257"/>
                      <a:pt x="709" y="167"/>
                      <a:pt x="704" y="103"/>
                    </a:cubicBezTo>
                    <a:cubicBezTo>
                      <a:pt x="699" y="40"/>
                      <a:pt x="694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5"/>
              <p:cNvSpPr/>
              <p:nvPr/>
            </p:nvSpPr>
            <p:spPr>
              <a:xfrm>
                <a:off x="4747011" y="3489083"/>
                <a:ext cx="77998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952" extrusionOk="0">
                    <a:moveTo>
                      <a:pt x="1493" y="0"/>
                    </a:moveTo>
                    <a:cubicBezTo>
                      <a:pt x="1493" y="0"/>
                      <a:pt x="1453" y="8"/>
                      <a:pt x="1392" y="21"/>
                    </a:cubicBezTo>
                    <a:cubicBezTo>
                      <a:pt x="1329" y="34"/>
                      <a:pt x="1243" y="53"/>
                      <a:pt x="1147" y="75"/>
                    </a:cubicBezTo>
                    <a:cubicBezTo>
                      <a:pt x="1053" y="96"/>
                      <a:pt x="946" y="118"/>
                      <a:pt x="847" y="146"/>
                    </a:cubicBezTo>
                    <a:cubicBezTo>
                      <a:pt x="748" y="174"/>
                      <a:pt x="651" y="202"/>
                      <a:pt x="576" y="241"/>
                    </a:cubicBezTo>
                    <a:cubicBezTo>
                      <a:pt x="501" y="281"/>
                      <a:pt x="428" y="331"/>
                      <a:pt x="360" y="384"/>
                    </a:cubicBezTo>
                    <a:cubicBezTo>
                      <a:pt x="293" y="438"/>
                      <a:pt x="232" y="495"/>
                      <a:pt x="177" y="546"/>
                    </a:cubicBezTo>
                    <a:cubicBezTo>
                      <a:pt x="125" y="598"/>
                      <a:pt x="81" y="645"/>
                      <a:pt x="49" y="679"/>
                    </a:cubicBezTo>
                    <a:cubicBezTo>
                      <a:pt x="20" y="713"/>
                      <a:pt x="1" y="735"/>
                      <a:pt x="1" y="735"/>
                    </a:cubicBezTo>
                    <a:cubicBezTo>
                      <a:pt x="2" y="735"/>
                      <a:pt x="80" y="816"/>
                      <a:pt x="197" y="879"/>
                    </a:cubicBezTo>
                    <a:cubicBezTo>
                      <a:pt x="271" y="918"/>
                      <a:pt x="362" y="952"/>
                      <a:pt x="460" y="952"/>
                    </a:cubicBezTo>
                    <a:cubicBezTo>
                      <a:pt x="519" y="952"/>
                      <a:pt x="580" y="940"/>
                      <a:pt x="642" y="910"/>
                    </a:cubicBezTo>
                    <a:cubicBezTo>
                      <a:pt x="725" y="870"/>
                      <a:pt x="824" y="799"/>
                      <a:pt x="921" y="707"/>
                    </a:cubicBezTo>
                    <a:cubicBezTo>
                      <a:pt x="1020" y="617"/>
                      <a:pt x="1118" y="509"/>
                      <a:pt x="1204" y="404"/>
                    </a:cubicBezTo>
                    <a:cubicBezTo>
                      <a:pt x="1290" y="301"/>
                      <a:pt x="1361" y="198"/>
                      <a:pt x="1413" y="124"/>
                    </a:cubicBezTo>
                    <a:cubicBezTo>
                      <a:pt x="1438" y="85"/>
                      <a:pt x="1458" y="55"/>
                      <a:pt x="1472" y="34"/>
                    </a:cubicBezTo>
                    <a:cubicBezTo>
                      <a:pt x="1486" y="13"/>
                      <a:pt x="1493" y="0"/>
                      <a:pt x="1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65"/>
              <p:cNvSpPr/>
              <p:nvPr/>
            </p:nvSpPr>
            <p:spPr>
              <a:xfrm>
                <a:off x="4787343" y="3376082"/>
                <a:ext cx="31241" cy="8531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33" extrusionOk="0">
                    <a:moveTo>
                      <a:pt x="463" y="0"/>
                    </a:moveTo>
                    <a:cubicBezTo>
                      <a:pt x="463" y="0"/>
                      <a:pt x="445" y="42"/>
                      <a:pt x="412" y="107"/>
                    </a:cubicBezTo>
                    <a:cubicBezTo>
                      <a:pt x="381" y="173"/>
                      <a:pt x="338" y="263"/>
                      <a:pt x="293" y="362"/>
                    </a:cubicBezTo>
                    <a:cubicBezTo>
                      <a:pt x="269" y="411"/>
                      <a:pt x="247" y="465"/>
                      <a:pt x="220" y="515"/>
                    </a:cubicBezTo>
                    <a:cubicBezTo>
                      <a:pt x="196" y="566"/>
                      <a:pt x="170" y="617"/>
                      <a:pt x="148" y="669"/>
                    </a:cubicBezTo>
                    <a:cubicBezTo>
                      <a:pt x="125" y="719"/>
                      <a:pt x="104" y="769"/>
                      <a:pt x="87" y="815"/>
                    </a:cubicBezTo>
                    <a:cubicBezTo>
                      <a:pt x="69" y="863"/>
                      <a:pt x="55" y="908"/>
                      <a:pt x="43" y="947"/>
                    </a:cubicBezTo>
                    <a:cubicBezTo>
                      <a:pt x="0" y="1105"/>
                      <a:pt x="38" y="1272"/>
                      <a:pt x="84" y="1404"/>
                    </a:cubicBezTo>
                    <a:cubicBezTo>
                      <a:pt x="131" y="1537"/>
                      <a:pt x="188" y="1632"/>
                      <a:pt x="188" y="1632"/>
                    </a:cubicBezTo>
                    <a:cubicBezTo>
                      <a:pt x="188" y="1631"/>
                      <a:pt x="265" y="1558"/>
                      <a:pt x="352" y="1437"/>
                    </a:cubicBezTo>
                    <a:cubicBezTo>
                      <a:pt x="396" y="1376"/>
                      <a:pt x="443" y="1304"/>
                      <a:pt x="485" y="1224"/>
                    </a:cubicBezTo>
                    <a:cubicBezTo>
                      <a:pt x="522" y="1141"/>
                      <a:pt x="555" y="1053"/>
                      <a:pt x="574" y="962"/>
                    </a:cubicBezTo>
                    <a:cubicBezTo>
                      <a:pt x="584" y="918"/>
                      <a:pt x="591" y="868"/>
                      <a:pt x="593" y="815"/>
                    </a:cubicBezTo>
                    <a:cubicBezTo>
                      <a:pt x="596" y="764"/>
                      <a:pt x="598" y="710"/>
                      <a:pt x="594" y="655"/>
                    </a:cubicBezTo>
                    <a:cubicBezTo>
                      <a:pt x="587" y="544"/>
                      <a:pt x="570" y="433"/>
                      <a:pt x="551" y="336"/>
                    </a:cubicBezTo>
                    <a:cubicBezTo>
                      <a:pt x="531" y="239"/>
                      <a:pt x="510" y="155"/>
                      <a:pt x="493" y="96"/>
                    </a:cubicBezTo>
                    <a:cubicBezTo>
                      <a:pt x="477" y="36"/>
                      <a:pt x="463" y="0"/>
                      <a:pt x="4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65"/>
              <p:cNvSpPr/>
              <p:nvPr/>
            </p:nvSpPr>
            <p:spPr>
              <a:xfrm>
                <a:off x="4803590" y="3402987"/>
                <a:ext cx="63840" cy="6791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300" extrusionOk="0">
                    <a:moveTo>
                      <a:pt x="1221" y="1"/>
                    </a:moveTo>
                    <a:cubicBezTo>
                      <a:pt x="1221" y="1"/>
                      <a:pt x="1188" y="23"/>
                      <a:pt x="1135" y="59"/>
                    </a:cubicBezTo>
                    <a:cubicBezTo>
                      <a:pt x="1081" y="94"/>
                      <a:pt x="1005" y="144"/>
                      <a:pt x="922" y="199"/>
                    </a:cubicBezTo>
                    <a:cubicBezTo>
                      <a:pt x="838" y="255"/>
                      <a:pt x="749" y="315"/>
                      <a:pt x="664" y="378"/>
                    </a:cubicBezTo>
                    <a:cubicBezTo>
                      <a:pt x="622" y="410"/>
                      <a:pt x="578" y="440"/>
                      <a:pt x="539" y="471"/>
                    </a:cubicBezTo>
                    <a:cubicBezTo>
                      <a:pt x="500" y="503"/>
                      <a:pt x="464" y="534"/>
                      <a:pt x="432" y="567"/>
                    </a:cubicBezTo>
                    <a:cubicBezTo>
                      <a:pt x="370" y="631"/>
                      <a:pt x="313" y="704"/>
                      <a:pt x="264" y="780"/>
                    </a:cubicBezTo>
                    <a:cubicBezTo>
                      <a:pt x="211" y="853"/>
                      <a:pt x="164" y="928"/>
                      <a:pt x="125" y="994"/>
                    </a:cubicBezTo>
                    <a:cubicBezTo>
                      <a:pt x="47" y="1128"/>
                      <a:pt x="0" y="1234"/>
                      <a:pt x="0" y="1235"/>
                    </a:cubicBezTo>
                    <a:cubicBezTo>
                      <a:pt x="0" y="1235"/>
                      <a:pt x="90" y="1280"/>
                      <a:pt x="216" y="1296"/>
                    </a:cubicBezTo>
                    <a:cubicBezTo>
                      <a:pt x="239" y="1298"/>
                      <a:pt x="263" y="1300"/>
                      <a:pt x="288" y="1300"/>
                    </a:cubicBezTo>
                    <a:cubicBezTo>
                      <a:pt x="400" y="1300"/>
                      <a:pt x="529" y="1268"/>
                      <a:pt x="642" y="1159"/>
                    </a:cubicBezTo>
                    <a:cubicBezTo>
                      <a:pt x="678" y="1128"/>
                      <a:pt x="712" y="1084"/>
                      <a:pt x="748" y="1034"/>
                    </a:cubicBezTo>
                    <a:cubicBezTo>
                      <a:pt x="784" y="985"/>
                      <a:pt x="820" y="928"/>
                      <a:pt x="855" y="868"/>
                    </a:cubicBezTo>
                    <a:cubicBezTo>
                      <a:pt x="891" y="808"/>
                      <a:pt x="926" y="745"/>
                      <a:pt x="959" y="680"/>
                    </a:cubicBezTo>
                    <a:cubicBezTo>
                      <a:pt x="993" y="617"/>
                      <a:pt x="1021" y="548"/>
                      <a:pt x="1048" y="484"/>
                    </a:cubicBezTo>
                    <a:cubicBezTo>
                      <a:pt x="1102" y="355"/>
                      <a:pt x="1146" y="234"/>
                      <a:pt x="1176" y="145"/>
                    </a:cubicBezTo>
                    <a:cubicBezTo>
                      <a:pt x="1207" y="58"/>
                      <a:pt x="1221" y="1"/>
                      <a:pt x="12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5"/>
              <p:cNvSpPr/>
              <p:nvPr/>
            </p:nvSpPr>
            <p:spPr>
              <a:xfrm>
                <a:off x="4821353" y="3300278"/>
                <a:ext cx="25285" cy="8714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668" extrusionOk="0">
                    <a:moveTo>
                      <a:pt x="167" y="1"/>
                    </a:moveTo>
                    <a:cubicBezTo>
                      <a:pt x="167" y="1"/>
                      <a:pt x="161" y="48"/>
                      <a:pt x="150" y="123"/>
                    </a:cubicBezTo>
                    <a:cubicBezTo>
                      <a:pt x="138" y="197"/>
                      <a:pt x="119" y="300"/>
                      <a:pt x="100" y="412"/>
                    </a:cubicBezTo>
                    <a:cubicBezTo>
                      <a:pt x="82" y="522"/>
                      <a:pt x="62" y="642"/>
                      <a:pt x="40" y="760"/>
                    </a:cubicBezTo>
                    <a:cubicBezTo>
                      <a:pt x="20" y="873"/>
                      <a:pt x="6" y="981"/>
                      <a:pt x="6" y="1066"/>
                    </a:cubicBezTo>
                    <a:cubicBezTo>
                      <a:pt x="0" y="1234"/>
                      <a:pt x="69" y="1380"/>
                      <a:pt x="139" y="1490"/>
                    </a:cubicBezTo>
                    <a:cubicBezTo>
                      <a:pt x="209" y="1599"/>
                      <a:pt x="281" y="1668"/>
                      <a:pt x="281" y="1668"/>
                    </a:cubicBezTo>
                    <a:cubicBezTo>
                      <a:pt x="281" y="1668"/>
                      <a:pt x="334" y="1571"/>
                      <a:pt x="388" y="1423"/>
                    </a:cubicBezTo>
                    <a:cubicBezTo>
                      <a:pt x="413" y="1350"/>
                      <a:pt x="443" y="1266"/>
                      <a:pt x="458" y="1173"/>
                    </a:cubicBezTo>
                    <a:cubicBezTo>
                      <a:pt x="474" y="1081"/>
                      <a:pt x="483" y="984"/>
                      <a:pt x="481" y="892"/>
                    </a:cubicBezTo>
                    <a:cubicBezTo>
                      <a:pt x="477" y="799"/>
                      <a:pt x="461" y="695"/>
                      <a:pt x="430" y="591"/>
                    </a:cubicBezTo>
                    <a:cubicBezTo>
                      <a:pt x="398" y="486"/>
                      <a:pt x="359" y="385"/>
                      <a:pt x="321" y="298"/>
                    </a:cubicBezTo>
                    <a:cubicBezTo>
                      <a:pt x="283" y="210"/>
                      <a:pt x="247" y="136"/>
                      <a:pt x="216" y="83"/>
                    </a:cubicBezTo>
                    <a:cubicBezTo>
                      <a:pt x="185" y="33"/>
                      <a:pt x="167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5"/>
              <p:cNvSpPr/>
              <p:nvPr/>
            </p:nvSpPr>
            <p:spPr>
              <a:xfrm>
                <a:off x="4843085" y="3306495"/>
                <a:ext cx="41533" cy="8447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617" extrusionOk="0">
                    <a:moveTo>
                      <a:pt x="1" y="1615"/>
                    </a:moveTo>
                    <a:lnTo>
                      <a:pt x="1" y="1615"/>
                    </a:lnTo>
                    <a:cubicBezTo>
                      <a:pt x="1" y="1615"/>
                      <a:pt x="1" y="1615"/>
                      <a:pt x="1" y="1615"/>
                    </a:cubicBezTo>
                    <a:cubicBezTo>
                      <a:pt x="1" y="1615"/>
                      <a:pt x="1" y="1615"/>
                      <a:pt x="1" y="1615"/>
                    </a:cubicBezTo>
                    <a:close/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773" y="34"/>
                      <a:pt x="736" y="87"/>
                    </a:cubicBezTo>
                    <a:cubicBezTo>
                      <a:pt x="701" y="141"/>
                      <a:pt x="645" y="215"/>
                      <a:pt x="587" y="297"/>
                    </a:cubicBezTo>
                    <a:cubicBezTo>
                      <a:pt x="526" y="380"/>
                      <a:pt x="462" y="472"/>
                      <a:pt x="401" y="562"/>
                    </a:cubicBezTo>
                    <a:cubicBezTo>
                      <a:pt x="343" y="654"/>
                      <a:pt x="281" y="742"/>
                      <a:pt x="241" y="825"/>
                    </a:cubicBezTo>
                    <a:cubicBezTo>
                      <a:pt x="200" y="908"/>
                      <a:pt x="166" y="999"/>
                      <a:pt x="138" y="1089"/>
                    </a:cubicBezTo>
                    <a:cubicBezTo>
                      <a:pt x="112" y="1179"/>
                      <a:pt x="82" y="1265"/>
                      <a:pt x="63" y="1343"/>
                    </a:cubicBezTo>
                    <a:cubicBezTo>
                      <a:pt x="22" y="1497"/>
                      <a:pt x="1" y="1614"/>
                      <a:pt x="1" y="1615"/>
                    </a:cubicBezTo>
                    <a:lnTo>
                      <a:pt x="1" y="1615"/>
                    </a:lnTo>
                    <a:cubicBezTo>
                      <a:pt x="1" y="1615"/>
                      <a:pt x="1" y="1615"/>
                      <a:pt x="1" y="1615"/>
                    </a:cubicBezTo>
                    <a:cubicBezTo>
                      <a:pt x="3" y="1615"/>
                      <a:pt x="16" y="1616"/>
                      <a:pt x="39" y="1616"/>
                    </a:cubicBezTo>
                    <a:cubicBezTo>
                      <a:pt x="139" y="1616"/>
                      <a:pt x="410" y="1590"/>
                      <a:pt x="563" y="1307"/>
                    </a:cubicBezTo>
                    <a:cubicBezTo>
                      <a:pt x="606" y="1217"/>
                      <a:pt x="648" y="1091"/>
                      <a:pt x="684" y="953"/>
                    </a:cubicBezTo>
                    <a:cubicBezTo>
                      <a:pt x="702" y="883"/>
                      <a:pt x="719" y="811"/>
                      <a:pt x="732" y="737"/>
                    </a:cubicBezTo>
                    <a:cubicBezTo>
                      <a:pt x="744" y="664"/>
                      <a:pt x="754" y="591"/>
                      <a:pt x="762" y="520"/>
                    </a:cubicBezTo>
                    <a:cubicBezTo>
                      <a:pt x="779" y="378"/>
                      <a:pt x="789" y="248"/>
                      <a:pt x="794" y="154"/>
                    </a:cubicBezTo>
                    <a:cubicBezTo>
                      <a:pt x="795" y="60"/>
                      <a:pt x="795" y="0"/>
                      <a:pt x="7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65"/>
              <p:cNvSpPr/>
              <p:nvPr/>
            </p:nvSpPr>
            <p:spPr>
              <a:xfrm>
                <a:off x="4827517" y="3219877"/>
                <a:ext cx="28681" cy="8306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590" extrusionOk="0">
                    <a:moveTo>
                      <a:pt x="1" y="1"/>
                    </a:moveTo>
                    <a:cubicBezTo>
                      <a:pt x="1" y="1"/>
                      <a:pt x="8" y="48"/>
                      <a:pt x="17" y="126"/>
                    </a:cubicBezTo>
                    <a:cubicBezTo>
                      <a:pt x="22" y="165"/>
                      <a:pt x="30" y="210"/>
                      <a:pt x="35" y="261"/>
                    </a:cubicBezTo>
                    <a:cubicBezTo>
                      <a:pt x="39" y="311"/>
                      <a:pt x="44" y="367"/>
                      <a:pt x="50" y="426"/>
                    </a:cubicBezTo>
                    <a:cubicBezTo>
                      <a:pt x="59" y="542"/>
                      <a:pt x="75" y="669"/>
                      <a:pt x="85" y="786"/>
                    </a:cubicBezTo>
                    <a:cubicBezTo>
                      <a:pt x="94" y="905"/>
                      <a:pt x="107" y="1015"/>
                      <a:pt x="127" y="1098"/>
                    </a:cubicBezTo>
                    <a:cubicBezTo>
                      <a:pt x="148" y="1181"/>
                      <a:pt x="178" y="1252"/>
                      <a:pt x="216" y="1314"/>
                    </a:cubicBezTo>
                    <a:cubicBezTo>
                      <a:pt x="254" y="1374"/>
                      <a:pt x="298" y="1426"/>
                      <a:pt x="341" y="1466"/>
                    </a:cubicBezTo>
                    <a:cubicBezTo>
                      <a:pt x="426" y="1548"/>
                      <a:pt x="504" y="1590"/>
                      <a:pt x="504" y="1590"/>
                    </a:cubicBezTo>
                    <a:cubicBezTo>
                      <a:pt x="504" y="1590"/>
                      <a:pt x="528" y="1477"/>
                      <a:pt x="540" y="1317"/>
                    </a:cubicBezTo>
                    <a:cubicBezTo>
                      <a:pt x="548" y="1237"/>
                      <a:pt x="547" y="1145"/>
                      <a:pt x="539" y="1051"/>
                    </a:cubicBezTo>
                    <a:cubicBezTo>
                      <a:pt x="531" y="956"/>
                      <a:pt x="515" y="860"/>
                      <a:pt x="491" y="771"/>
                    </a:cubicBezTo>
                    <a:cubicBezTo>
                      <a:pt x="469" y="682"/>
                      <a:pt x="421" y="586"/>
                      <a:pt x="371" y="495"/>
                    </a:cubicBezTo>
                    <a:cubicBezTo>
                      <a:pt x="319" y="405"/>
                      <a:pt x="262" y="317"/>
                      <a:pt x="208" y="244"/>
                    </a:cubicBezTo>
                    <a:cubicBezTo>
                      <a:pt x="155" y="171"/>
                      <a:pt x="100" y="110"/>
                      <a:pt x="63" y="67"/>
                    </a:cubicBezTo>
                    <a:cubicBezTo>
                      <a:pt x="25" y="2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5"/>
              <p:cNvSpPr/>
              <p:nvPr/>
            </p:nvSpPr>
            <p:spPr>
              <a:xfrm>
                <a:off x="4860273" y="3208697"/>
                <a:ext cx="22830" cy="94977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818" extrusionOk="0">
                    <a:moveTo>
                      <a:pt x="275" y="0"/>
                    </a:moveTo>
                    <a:cubicBezTo>
                      <a:pt x="275" y="0"/>
                      <a:pt x="264" y="40"/>
                      <a:pt x="248" y="103"/>
                    </a:cubicBezTo>
                    <a:cubicBezTo>
                      <a:pt x="231" y="167"/>
                      <a:pt x="210" y="254"/>
                      <a:pt x="182" y="353"/>
                    </a:cubicBezTo>
                    <a:cubicBezTo>
                      <a:pt x="153" y="452"/>
                      <a:pt x="121" y="562"/>
                      <a:pt x="93" y="669"/>
                    </a:cubicBezTo>
                    <a:cubicBezTo>
                      <a:pt x="64" y="777"/>
                      <a:pt x="43" y="882"/>
                      <a:pt x="26" y="976"/>
                    </a:cubicBezTo>
                    <a:cubicBezTo>
                      <a:pt x="12" y="1070"/>
                      <a:pt x="5" y="1169"/>
                      <a:pt x="3" y="1265"/>
                    </a:cubicBezTo>
                    <a:cubicBezTo>
                      <a:pt x="0" y="1361"/>
                      <a:pt x="1" y="1454"/>
                      <a:pt x="0" y="1536"/>
                    </a:cubicBezTo>
                    <a:cubicBezTo>
                      <a:pt x="1" y="1699"/>
                      <a:pt x="11" y="1818"/>
                      <a:pt x="11" y="1818"/>
                    </a:cubicBezTo>
                    <a:cubicBezTo>
                      <a:pt x="11" y="1818"/>
                      <a:pt x="93" y="1796"/>
                      <a:pt x="186" y="1723"/>
                    </a:cubicBezTo>
                    <a:cubicBezTo>
                      <a:pt x="277" y="1650"/>
                      <a:pt x="387" y="1524"/>
                      <a:pt x="417" y="1324"/>
                    </a:cubicBezTo>
                    <a:cubicBezTo>
                      <a:pt x="432" y="1224"/>
                      <a:pt x="437" y="1090"/>
                      <a:pt x="432" y="946"/>
                    </a:cubicBezTo>
                    <a:cubicBezTo>
                      <a:pt x="430" y="800"/>
                      <a:pt x="407" y="647"/>
                      <a:pt x="386" y="506"/>
                    </a:cubicBezTo>
                    <a:cubicBezTo>
                      <a:pt x="374" y="436"/>
                      <a:pt x="362" y="369"/>
                      <a:pt x="352" y="308"/>
                    </a:cubicBezTo>
                    <a:cubicBezTo>
                      <a:pt x="340" y="247"/>
                      <a:pt x="325" y="194"/>
                      <a:pt x="315" y="147"/>
                    </a:cubicBezTo>
                    <a:cubicBezTo>
                      <a:pt x="290" y="57"/>
                      <a:pt x="275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5"/>
              <p:cNvSpPr/>
              <p:nvPr/>
            </p:nvSpPr>
            <p:spPr>
              <a:xfrm>
                <a:off x="4803433" y="3141879"/>
                <a:ext cx="44720" cy="7324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40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1" y="45"/>
                      <a:pt x="50" y="118"/>
                    </a:cubicBezTo>
                    <a:cubicBezTo>
                      <a:pt x="79" y="191"/>
                      <a:pt x="124" y="289"/>
                      <a:pt x="164" y="400"/>
                    </a:cubicBezTo>
                    <a:cubicBezTo>
                      <a:pt x="205" y="512"/>
                      <a:pt x="249" y="632"/>
                      <a:pt x="292" y="744"/>
                    </a:cubicBezTo>
                    <a:cubicBezTo>
                      <a:pt x="315" y="799"/>
                      <a:pt x="333" y="855"/>
                      <a:pt x="352" y="903"/>
                    </a:cubicBezTo>
                    <a:cubicBezTo>
                      <a:pt x="372" y="953"/>
                      <a:pt x="392" y="999"/>
                      <a:pt x="411" y="1037"/>
                    </a:cubicBezTo>
                    <a:cubicBezTo>
                      <a:pt x="449" y="1113"/>
                      <a:pt x="496" y="1173"/>
                      <a:pt x="545" y="1221"/>
                    </a:cubicBezTo>
                    <a:cubicBezTo>
                      <a:pt x="591" y="1270"/>
                      <a:pt x="641" y="1306"/>
                      <a:pt x="688" y="1333"/>
                    </a:cubicBezTo>
                    <a:cubicBezTo>
                      <a:pt x="780" y="1387"/>
                      <a:pt x="855" y="1402"/>
                      <a:pt x="855" y="1402"/>
                    </a:cubicBezTo>
                    <a:cubicBezTo>
                      <a:pt x="855" y="1402"/>
                      <a:pt x="847" y="1285"/>
                      <a:pt x="815" y="1127"/>
                    </a:cubicBezTo>
                    <a:cubicBezTo>
                      <a:pt x="796" y="1048"/>
                      <a:pt x="772" y="959"/>
                      <a:pt x="740" y="870"/>
                    </a:cubicBezTo>
                    <a:cubicBezTo>
                      <a:pt x="724" y="825"/>
                      <a:pt x="706" y="781"/>
                      <a:pt x="688" y="738"/>
                    </a:cubicBezTo>
                    <a:cubicBezTo>
                      <a:pt x="668" y="694"/>
                      <a:pt x="649" y="652"/>
                      <a:pt x="625" y="612"/>
                    </a:cubicBezTo>
                    <a:cubicBezTo>
                      <a:pt x="578" y="536"/>
                      <a:pt x="514" y="455"/>
                      <a:pt x="448" y="381"/>
                    </a:cubicBezTo>
                    <a:cubicBezTo>
                      <a:pt x="380" y="307"/>
                      <a:pt x="311" y="237"/>
                      <a:pt x="242" y="183"/>
                    </a:cubicBezTo>
                    <a:cubicBezTo>
                      <a:pt x="107" y="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5"/>
              <p:cNvSpPr/>
              <p:nvPr/>
            </p:nvSpPr>
            <p:spPr>
              <a:xfrm>
                <a:off x="4838958" y="3118735"/>
                <a:ext cx="26539" cy="9497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818" extrusionOk="0">
                    <a:moveTo>
                      <a:pt x="1" y="1"/>
                    </a:moveTo>
                    <a:cubicBezTo>
                      <a:pt x="1" y="1"/>
                      <a:pt x="12" y="160"/>
                      <a:pt x="26" y="362"/>
                    </a:cubicBezTo>
                    <a:cubicBezTo>
                      <a:pt x="35" y="462"/>
                      <a:pt x="37" y="577"/>
                      <a:pt x="44" y="687"/>
                    </a:cubicBezTo>
                    <a:cubicBezTo>
                      <a:pt x="51" y="798"/>
                      <a:pt x="60" y="906"/>
                      <a:pt x="76" y="1001"/>
                    </a:cubicBezTo>
                    <a:cubicBezTo>
                      <a:pt x="86" y="1047"/>
                      <a:pt x="93" y="1096"/>
                      <a:pt x="102" y="1144"/>
                    </a:cubicBezTo>
                    <a:cubicBezTo>
                      <a:pt x="113" y="1192"/>
                      <a:pt x="123" y="1239"/>
                      <a:pt x="135" y="1286"/>
                    </a:cubicBezTo>
                    <a:cubicBezTo>
                      <a:pt x="158" y="1380"/>
                      <a:pt x="185" y="1470"/>
                      <a:pt x="209" y="1548"/>
                    </a:cubicBezTo>
                    <a:cubicBezTo>
                      <a:pt x="252" y="1705"/>
                      <a:pt x="291" y="1818"/>
                      <a:pt x="291" y="1818"/>
                    </a:cubicBezTo>
                    <a:cubicBezTo>
                      <a:pt x="291" y="1818"/>
                      <a:pt x="354" y="1770"/>
                      <a:pt x="412" y="1670"/>
                    </a:cubicBezTo>
                    <a:cubicBezTo>
                      <a:pt x="441" y="1620"/>
                      <a:pt x="469" y="1557"/>
                      <a:pt x="487" y="1480"/>
                    </a:cubicBezTo>
                    <a:cubicBezTo>
                      <a:pt x="503" y="1405"/>
                      <a:pt x="507" y="1316"/>
                      <a:pt x="493" y="1216"/>
                    </a:cubicBezTo>
                    <a:cubicBezTo>
                      <a:pt x="486" y="1166"/>
                      <a:pt x="475" y="1108"/>
                      <a:pt x="459" y="1046"/>
                    </a:cubicBezTo>
                    <a:cubicBezTo>
                      <a:pt x="443" y="984"/>
                      <a:pt x="427" y="917"/>
                      <a:pt x="402" y="850"/>
                    </a:cubicBezTo>
                    <a:cubicBezTo>
                      <a:pt x="355" y="715"/>
                      <a:pt x="296" y="575"/>
                      <a:pt x="239" y="446"/>
                    </a:cubicBezTo>
                    <a:cubicBezTo>
                      <a:pt x="184" y="318"/>
                      <a:pt x="118" y="210"/>
                      <a:pt x="75" y="130"/>
                    </a:cubicBezTo>
                    <a:cubicBezTo>
                      <a:pt x="30" y="5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65"/>
              <p:cNvSpPr/>
              <p:nvPr/>
            </p:nvSpPr>
            <p:spPr>
              <a:xfrm>
                <a:off x="4759759" y="3073075"/>
                <a:ext cx="59295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12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2"/>
                      <a:pt x="120" y="155"/>
                      <a:pt x="262" y="341"/>
                    </a:cubicBezTo>
                    <a:cubicBezTo>
                      <a:pt x="298" y="388"/>
                      <a:pt x="330" y="439"/>
                      <a:pt x="367" y="489"/>
                    </a:cubicBezTo>
                    <a:cubicBezTo>
                      <a:pt x="401" y="540"/>
                      <a:pt x="438" y="591"/>
                      <a:pt x="472" y="639"/>
                    </a:cubicBezTo>
                    <a:cubicBezTo>
                      <a:pt x="507" y="687"/>
                      <a:pt x="541" y="734"/>
                      <a:pt x="574" y="776"/>
                    </a:cubicBezTo>
                    <a:cubicBezTo>
                      <a:pt x="604" y="819"/>
                      <a:pt x="633" y="858"/>
                      <a:pt x="660" y="890"/>
                    </a:cubicBezTo>
                    <a:cubicBezTo>
                      <a:pt x="713" y="955"/>
                      <a:pt x="769" y="1002"/>
                      <a:pt x="824" y="1035"/>
                    </a:cubicBezTo>
                    <a:cubicBezTo>
                      <a:pt x="879" y="1069"/>
                      <a:pt x="932" y="1090"/>
                      <a:pt x="978" y="1104"/>
                    </a:cubicBezTo>
                    <a:cubicBezTo>
                      <a:pt x="1042" y="1125"/>
                      <a:pt x="1094" y="1128"/>
                      <a:pt x="1119" y="1128"/>
                    </a:cubicBezTo>
                    <a:cubicBezTo>
                      <a:pt x="1129" y="1128"/>
                      <a:pt x="1135" y="1128"/>
                      <a:pt x="1135" y="1127"/>
                    </a:cubicBezTo>
                    <a:cubicBezTo>
                      <a:pt x="1135" y="1127"/>
                      <a:pt x="1124" y="1099"/>
                      <a:pt x="1107" y="1055"/>
                    </a:cubicBezTo>
                    <a:cubicBezTo>
                      <a:pt x="1088" y="1008"/>
                      <a:pt x="1057" y="947"/>
                      <a:pt x="1020" y="877"/>
                    </a:cubicBezTo>
                    <a:cubicBezTo>
                      <a:pt x="981" y="807"/>
                      <a:pt x="935" y="728"/>
                      <a:pt x="882" y="651"/>
                    </a:cubicBezTo>
                    <a:cubicBezTo>
                      <a:pt x="857" y="614"/>
                      <a:pt x="830" y="574"/>
                      <a:pt x="800" y="539"/>
                    </a:cubicBezTo>
                    <a:cubicBezTo>
                      <a:pt x="771" y="503"/>
                      <a:pt x="739" y="469"/>
                      <a:pt x="709" y="438"/>
                    </a:cubicBezTo>
                    <a:cubicBezTo>
                      <a:pt x="646" y="376"/>
                      <a:pt x="570" y="316"/>
                      <a:pt x="492" y="260"/>
                    </a:cubicBezTo>
                    <a:cubicBezTo>
                      <a:pt x="415" y="204"/>
                      <a:pt x="330" y="161"/>
                      <a:pt x="258" y="123"/>
                    </a:cubicBezTo>
                    <a:cubicBezTo>
                      <a:pt x="112" y="46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65"/>
              <p:cNvSpPr/>
              <p:nvPr/>
            </p:nvSpPr>
            <p:spPr>
              <a:xfrm>
                <a:off x="4782327" y="3044290"/>
                <a:ext cx="44981" cy="8479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623" extrusionOk="0">
                    <a:moveTo>
                      <a:pt x="1" y="1"/>
                    </a:moveTo>
                    <a:cubicBezTo>
                      <a:pt x="1" y="1"/>
                      <a:pt x="58" y="143"/>
                      <a:pt x="131" y="325"/>
                    </a:cubicBezTo>
                    <a:cubicBezTo>
                      <a:pt x="172" y="423"/>
                      <a:pt x="213" y="527"/>
                      <a:pt x="248" y="620"/>
                    </a:cubicBezTo>
                    <a:cubicBezTo>
                      <a:pt x="287" y="721"/>
                      <a:pt x="327" y="821"/>
                      <a:pt x="368" y="905"/>
                    </a:cubicBezTo>
                    <a:cubicBezTo>
                      <a:pt x="389" y="948"/>
                      <a:pt x="412" y="990"/>
                      <a:pt x="435" y="1032"/>
                    </a:cubicBezTo>
                    <a:cubicBezTo>
                      <a:pt x="460" y="1076"/>
                      <a:pt x="483" y="1118"/>
                      <a:pt x="505" y="1159"/>
                    </a:cubicBezTo>
                    <a:cubicBezTo>
                      <a:pt x="552" y="1242"/>
                      <a:pt x="598" y="1320"/>
                      <a:pt x="641" y="1388"/>
                    </a:cubicBezTo>
                    <a:cubicBezTo>
                      <a:pt x="684" y="1457"/>
                      <a:pt x="724" y="1514"/>
                      <a:pt x="748" y="1556"/>
                    </a:cubicBezTo>
                    <a:cubicBezTo>
                      <a:pt x="774" y="1597"/>
                      <a:pt x="790" y="1622"/>
                      <a:pt x="790" y="1622"/>
                    </a:cubicBezTo>
                    <a:cubicBezTo>
                      <a:pt x="790" y="1622"/>
                      <a:pt x="829" y="1559"/>
                      <a:pt x="847" y="1449"/>
                    </a:cubicBezTo>
                    <a:cubicBezTo>
                      <a:pt x="858" y="1394"/>
                      <a:pt x="860" y="1329"/>
                      <a:pt x="851" y="1253"/>
                    </a:cubicBezTo>
                    <a:cubicBezTo>
                      <a:pt x="841" y="1178"/>
                      <a:pt x="819" y="1093"/>
                      <a:pt x="777" y="1002"/>
                    </a:cubicBezTo>
                    <a:cubicBezTo>
                      <a:pt x="758" y="956"/>
                      <a:pt x="731" y="905"/>
                      <a:pt x="701" y="852"/>
                    </a:cubicBezTo>
                    <a:cubicBezTo>
                      <a:pt x="668" y="798"/>
                      <a:pt x="631" y="742"/>
                      <a:pt x="591" y="685"/>
                    </a:cubicBezTo>
                    <a:cubicBezTo>
                      <a:pt x="552" y="629"/>
                      <a:pt x="510" y="571"/>
                      <a:pt x="467" y="515"/>
                    </a:cubicBezTo>
                    <a:cubicBezTo>
                      <a:pt x="422" y="459"/>
                      <a:pt x="380" y="402"/>
                      <a:pt x="335" y="353"/>
                    </a:cubicBezTo>
                    <a:cubicBezTo>
                      <a:pt x="157" y="15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65"/>
              <p:cNvSpPr/>
              <p:nvPr/>
            </p:nvSpPr>
            <p:spPr>
              <a:xfrm>
                <a:off x="4455811" y="3523093"/>
                <a:ext cx="58512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81" extrusionOk="0">
                    <a:moveTo>
                      <a:pt x="0" y="0"/>
                    </a:moveTo>
                    <a:cubicBezTo>
                      <a:pt x="0" y="0"/>
                      <a:pt x="41" y="156"/>
                      <a:pt x="126" y="338"/>
                    </a:cubicBezTo>
                    <a:cubicBezTo>
                      <a:pt x="169" y="430"/>
                      <a:pt x="222" y="530"/>
                      <a:pt x="282" y="617"/>
                    </a:cubicBezTo>
                    <a:cubicBezTo>
                      <a:pt x="343" y="704"/>
                      <a:pt x="410" y="784"/>
                      <a:pt x="475" y="832"/>
                    </a:cubicBezTo>
                    <a:cubicBezTo>
                      <a:pt x="542" y="880"/>
                      <a:pt x="616" y="919"/>
                      <a:pt x="690" y="940"/>
                    </a:cubicBezTo>
                    <a:cubicBezTo>
                      <a:pt x="763" y="962"/>
                      <a:pt x="836" y="975"/>
                      <a:pt x="900" y="979"/>
                    </a:cubicBezTo>
                    <a:cubicBezTo>
                      <a:pt x="923" y="980"/>
                      <a:pt x="944" y="981"/>
                      <a:pt x="964" y="981"/>
                    </a:cubicBezTo>
                    <a:cubicBezTo>
                      <a:pt x="1058" y="981"/>
                      <a:pt x="1119" y="970"/>
                      <a:pt x="1119" y="970"/>
                    </a:cubicBezTo>
                    <a:cubicBezTo>
                      <a:pt x="1119" y="970"/>
                      <a:pt x="1099" y="842"/>
                      <a:pt x="1054" y="696"/>
                    </a:cubicBezTo>
                    <a:cubicBezTo>
                      <a:pt x="1031" y="623"/>
                      <a:pt x="1003" y="545"/>
                      <a:pt x="966" y="475"/>
                    </a:cubicBezTo>
                    <a:cubicBezTo>
                      <a:pt x="927" y="408"/>
                      <a:pt x="883" y="342"/>
                      <a:pt x="824" y="300"/>
                    </a:cubicBezTo>
                    <a:cubicBezTo>
                      <a:pt x="794" y="279"/>
                      <a:pt x="759" y="261"/>
                      <a:pt x="721" y="242"/>
                    </a:cubicBezTo>
                    <a:cubicBezTo>
                      <a:pt x="683" y="224"/>
                      <a:pt x="641" y="205"/>
                      <a:pt x="596" y="189"/>
                    </a:cubicBezTo>
                    <a:cubicBezTo>
                      <a:pt x="508" y="158"/>
                      <a:pt x="414" y="125"/>
                      <a:pt x="325" y="99"/>
                    </a:cubicBezTo>
                    <a:cubicBezTo>
                      <a:pt x="237" y="71"/>
                      <a:pt x="155" y="47"/>
                      <a:pt x="96" y="29"/>
                    </a:cubicBezTo>
                    <a:cubicBezTo>
                      <a:pt x="38" y="1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65"/>
              <p:cNvSpPr/>
              <p:nvPr/>
            </p:nvSpPr>
            <p:spPr>
              <a:xfrm>
                <a:off x="4434496" y="3579619"/>
                <a:ext cx="79513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701" extrusionOk="0">
                    <a:moveTo>
                      <a:pt x="994" y="0"/>
                    </a:moveTo>
                    <a:cubicBezTo>
                      <a:pt x="945" y="0"/>
                      <a:pt x="895" y="3"/>
                      <a:pt x="846" y="14"/>
                    </a:cubicBezTo>
                    <a:cubicBezTo>
                      <a:pt x="768" y="30"/>
                      <a:pt x="679" y="65"/>
                      <a:pt x="587" y="109"/>
                    </a:cubicBezTo>
                    <a:cubicBezTo>
                      <a:pt x="493" y="154"/>
                      <a:pt x="398" y="207"/>
                      <a:pt x="312" y="256"/>
                    </a:cubicBezTo>
                    <a:cubicBezTo>
                      <a:pt x="138" y="356"/>
                      <a:pt x="1" y="440"/>
                      <a:pt x="1" y="440"/>
                    </a:cubicBezTo>
                    <a:cubicBezTo>
                      <a:pt x="1" y="440"/>
                      <a:pt x="48" y="463"/>
                      <a:pt x="122" y="497"/>
                    </a:cubicBezTo>
                    <a:cubicBezTo>
                      <a:pt x="198" y="528"/>
                      <a:pt x="302" y="569"/>
                      <a:pt x="419" y="607"/>
                    </a:cubicBezTo>
                    <a:cubicBezTo>
                      <a:pt x="535" y="640"/>
                      <a:pt x="662" y="675"/>
                      <a:pt x="781" y="689"/>
                    </a:cubicBezTo>
                    <a:cubicBezTo>
                      <a:pt x="840" y="696"/>
                      <a:pt x="897" y="699"/>
                      <a:pt x="951" y="700"/>
                    </a:cubicBezTo>
                    <a:cubicBezTo>
                      <a:pt x="1003" y="700"/>
                      <a:pt x="1051" y="695"/>
                      <a:pt x="1092" y="685"/>
                    </a:cubicBezTo>
                    <a:cubicBezTo>
                      <a:pt x="1174" y="666"/>
                      <a:pt x="1242" y="620"/>
                      <a:pt x="1297" y="560"/>
                    </a:cubicBezTo>
                    <a:cubicBezTo>
                      <a:pt x="1353" y="499"/>
                      <a:pt x="1394" y="428"/>
                      <a:pt x="1427" y="359"/>
                    </a:cubicBezTo>
                    <a:cubicBezTo>
                      <a:pt x="1493" y="222"/>
                      <a:pt x="1521" y="99"/>
                      <a:pt x="1521" y="99"/>
                    </a:cubicBezTo>
                    <a:cubicBezTo>
                      <a:pt x="1521" y="99"/>
                      <a:pt x="1428" y="62"/>
                      <a:pt x="1299" y="36"/>
                    </a:cubicBezTo>
                    <a:cubicBezTo>
                      <a:pt x="1234" y="22"/>
                      <a:pt x="1159" y="8"/>
                      <a:pt x="1082" y="3"/>
                    </a:cubicBezTo>
                    <a:cubicBezTo>
                      <a:pt x="1053" y="1"/>
                      <a:pt x="1024" y="0"/>
                      <a:pt x="9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65"/>
              <p:cNvSpPr/>
              <p:nvPr/>
            </p:nvSpPr>
            <p:spPr>
              <a:xfrm>
                <a:off x="4397404" y="3490963"/>
                <a:ext cx="48063" cy="6587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261" extrusionOk="0">
                    <a:moveTo>
                      <a:pt x="1" y="0"/>
                    </a:moveTo>
                    <a:cubicBezTo>
                      <a:pt x="1" y="0"/>
                      <a:pt x="3" y="40"/>
                      <a:pt x="11" y="104"/>
                    </a:cubicBezTo>
                    <a:cubicBezTo>
                      <a:pt x="21" y="169"/>
                      <a:pt x="33" y="260"/>
                      <a:pt x="57" y="359"/>
                    </a:cubicBezTo>
                    <a:cubicBezTo>
                      <a:pt x="80" y="458"/>
                      <a:pt x="111" y="567"/>
                      <a:pt x="152" y="670"/>
                    </a:cubicBezTo>
                    <a:cubicBezTo>
                      <a:pt x="194" y="771"/>
                      <a:pt x="244" y="864"/>
                      <a:pt x="299" y="933"/>
                    </a:cubicBezTo>
                    <a:cubicBezTo>
                      <a:pt x="354" y="999"/>
                      <a:pt x="421" y="1054"/>
                      <a:pt x="489" y="1099"/>
                    </a:cubicBezTo>
                    <a:cubicBezTo>
                      <a:pt x="556" y="1146"/>
                      <a:pt x="627" y="1176"/>
                      <a:pt x="690" y="1201"/>
                    </a:cubicBezTo>
                    <a:cubicBezTo>
                      <a:pt x="753" y="1226"/>
                      <a:pt x="809" y="1240"/>
                      <a:pt x="848" y="1248"/>
                    </a:cubicBezTo>
                    <a:cubicBezTo>
                      <a:pt x="888" y="1257"/>
                      <a:pt x="912" y="1260"/>
                      <a:pt x="912" y="1260"/>
                    </a:cubicBezTo>
                    <a:cubicBezTo>
                      <a:pt x="912" y="1260"/>
                      <a:pt x="919" y="1133"/>
                      <a:pt x="904" y="983"/>
                    </a:cubicBezTo>
                    <a:cubicBezTo>
                      <a:pt x="888" y="832"/>
                      <a:pt x="855" y="654"/>
                      <a:pt x="755" y="541"/>
                    </a:cubicBezTo>
                    <a:cubicBezTo>
                      <a:pt x="731" y="510"/>
                      <a:pt x="700" y="481"/>
                      <a:pt x="666" y="452"/>
                    </a:cubicBezTo>
                    <a:cubicBezTo>
                      <a:pt x="632" y="423"/>
                      <a:pt x="592" y="395"/>
                      <a:pt x="553" y="365"/>
                    </a:cubicBezTo>
                    <a:cubicBezTo>
                      <a:pt x="472" y="305"/>
                      <a:pt x="383" y="251"/>
                      <a:pt x="301" y="195"/>
                    </a:cubicBezTo>
                    <a:cubicBezTo>
                      <a:pt x="220" y="142"/>
                      <a:pt x="144" y="95"/>
                      <a:pt x="90" y="57"/>
                    </a:cubicBezTo>
                    <a:cubicBezTo>
                      <a:pt x="35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65"/>
              <p:cNvSpPr/>
              <p:nvPr/>
            </p:nvSpPr>
            <p:spPr>
              <a:xfrm>
                <a:off x="4359267" y="3551408"/>
                <a:ext cx="83066" cy="3693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707" extrusionOk="0">
                    <a:moveTo>
                      <a:pt x="827" y="1"/>
                    </a:moveTo>
                    <a:cubicBezTo>
                      <a:pt x="773" y="1"/>
                      <a:pt x="714" y="5"/>
                      <a:pt x="654" y="11"/>
                    </a:cubicBezTo>
                    <a:cubicBezTo>
                      <a:pt x="553" y="20"/>
                      <a:pt x="447" y="37"/>
                      <a:pt x="350" y="53"/>
                    </a:cubicBezTo>
                    <a:cubicBezTo>
                      <a:pt x="256" y="69"/>
                      <a:pt x="169" y="83"/>
                      <a:pt x="103" y="94"/>
                    </a:cubicBezTo>
                    <a:cubicBezTo>
                      <a:pt x="42" y="105"/>
                      <a:pt x="1" y="112"/>
                      <a:pt x="1" y="112"/>
                    </a:cubicBezTo>
                    <a:cubicBezTo>
                      <a:pt x="1" y="112"/>
                      <a:pt x="43" y="148"/>
                      <a:pt x="108" y="205"/>
                    </a:cubicBezTo>
                    <a:cubicBezTo>
                      <a:pt x="174" y="263"/>
                      <a:pt x="269" y="335"/>
                      <a:pt x="375" y="407"/>
                    </a:cubicBezTo>
                    <a:cubicBezTo>
                      <a:pt x="481" y="481"/>
                      <a:pt x="602" y="549"/>
                      <a:pt x="716" y="605"/>
                    </a:cubicBezTo>
                    <a:cubicBezTo>
                      <a:pt x="773" y="633"/>
                      <a:pt x="830" y="654"/>
                      <a:pt x="882" y="671"/>
                    </a:cubicBezTo>
                    <a:cubicBezTo>
                      <a:pt x="935" y="687"/>
                      <a:pt x="983" y="700"/>
                      <a:pt x="1027" y="705"/>
                    </a:cubicBezTo>
                    <a:cubicBezTo>
                      <a:pt x="1039" y="706"/>
                      <a:pt x="1051" y="707"/>
                      <a:pt x="1064" y="707"/>
                    </a:cubicBezTo>
                    <a:cubicBezTo>
                      <a:pt x="1221" y="707"/>
                      <a:pt x="1348" y="612"/>
                      <a:pt x="1437" y="513"/>
                    </a:cubicBezTo>
                    <a:cubicBezTo>
                      <a:pt x="1534" y="406"/>
                      <a:pt x="1590" y="297"/>
                      <a:pt x="1590" y="297"/>
                    </a:cubicBezTo>
                    <a:cubicBezTo>
                      <a:pt x="1590" y="297"/>
                      <a:pt x="1568" y="282"/>
                      <a:pt x="1532" y="259"/>
                    </a:cubicBezTo>
                    <a:cubicBezTo>
                      <a:pt x="1495" y="237"/>
                      <a:pt x="1442" y="204"/>
                      <a:pt x="1380" y="171"/>
                    </a:cubicBezTo>
                    <a:cubicBezTo>
                      <a:pt x="1319" y="137"/>
                      <a:pt x="1248" y="104"/>
                      <a:pt x="1172" y="73"/>
                    </a:cubicBezTo>
                    <a:cubicBezTo>
                      <a:pt x="1096" y="43"/>
                      <a:pt x="1016" y="19"/>
                      <a:pt x="935" y="8"/>
                    </a:cubicBezTo>
                    <a:cubicBezTo>
                      <a:pt x="901" y="3"/>
                      <a:pt x="86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65"/>
              <p:cNvSpPr/>
              <p:nvPr/>
            </p:nvSpPr>
            <p:spPr>
              <a:xfrm>
                <a:off x="4346259" y="3441072"/>
                <a:ext cx="37249" cy="7789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91" extrusionOk="0">
                    <a:moveTo>
                      <a:pt x="19" y="1"/>
                    </a:moveTo>
                    <a:cubicBezTo>
                      <a:pt x="19" y="1"/>
                      <a:pt x="14" y="40"/>
                      <a:pt x="9" y="103"/>
                    </a:cubicBezTo>
                    <a:cubicBezTo>
                      <a:pt x="4" y="167"/>
                      <a:pt x="1" y="257"/>
                      <a:pt x="2" y="359"/>
                    </a:cubicBezTo>
                    <a:cubicBezTo>
                      <a:pt x="2" y="462"/>
                      <a:pt x="12" y="574"/>
                      <a:pt x="30" y="683"/>
                    </a:cubicBezTo>
                    <a:cubicBezTo>
                      <a:pt x="47" y="794"/>
                      <a:pt x="78" y="897"/>
                      <a:pt x="116" y="979"/>
                    </a:cubicBezTo>
                    <a:cubicBezTo>
                      <a:pt x="154" y="1060"/>
                      <a:pt x="208" y="1135"/>
                      <a:pt x="265" y="1199"/>
                    </a:cubicBezTo>
                    <a:cubicBezTo>
                      <a:pt x="322" y="1264"/>
                      <a:pt x="383" y="1320"/>
                      <a:pt x="440" y="1362"/>
                    </a:cubicBezTo>
                    <a:cubicBezTo>
                      <a:pt x="496" y="1405"/>
                      <a:pt x="547" y="1437"/>
                      <a:pt x="584" y="1459"/>
                    </a:cubicBezTo>
                    <a:cubicBezTo>
                      <a:pt x="620" y="1480"/>
                      <a:pt x="643" y="1491"/>
                      <a:pt x="643" y="1491"/>
                    </a:cubicBezTo>
                    <a:cubicBezTo>
                      <a:pt x="645" y="1491"/>
                      <a:pt x="677" y="1377"/>
                      <a:pt x="695" y="1230"/>
                    </a:cubicBezTo>
                    <a:cubicBezTo>
                      <a:pt x="712" y="1081"/>
                      <a:pt x="712" y="909"/>
                      <a:pt x="640" y="766"/>
                    </a:cubicBezTo>
                    <a:cubicBezTo>
                      <a:pt x="604" y="693"/>
                      <a:pt x="543" y="617"/>
                      <a:pt x="477" y="533"/>
                    </a:cubicBezTo>
                    <a:cubicBezTo>
                      <a:pt x="411" y="451"/>
                      <a:pt x="336" y="366"/>
                      <a:pt x="269" y="288"/>
                    </a:cubicBezTo>
                    <a:cubicBezTo>
                      <a:pt x="200" y="210"/>
                      <a:pt x="138" y="139"/>
                      <a:pt x="93" y="86"/>
                    </a:cubicBezTo>
                    <a:cubicBezTo>
                      <a:pt x="71" y="60"/>
                      <a:pt x="52" y="39"/>
                      <a:pt x="39" y="24"/>
                    </a:cubicBezTo>
                    <a:cubicBezTo>
                      <a:pt x="26" y="9"/>
                      <a:pt x="19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65"/>
              <p:cNvSpPr/>
              <p:nvPr/>
            </p:nvSpPr>
            <p:spPr>
              <a:xfrm>
                <a:off x="4297046" y="3489083"/>
                <a:ext cx="77998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952" extrusionOk="0">
                    <a:moveTo>
                      <a:pt x="1" y="0"/>
                    </a:moveTo>
                    <a:cubicBezTo>
                      <a:pt x="1" y="0"/>
                      <a:pt x="8" y="13"/>
                      <a:pt x="22" y="34"/>
                    </a:cubicBezTo>
                    <a:cubicBezTo>
                      <a:pt x="36" y="55"/>
                      <a:pt x="56" y="85"/>
                      <a:pt x="81" y="124"/>
                    </a:cubicBezTo>
                    <a:cubicBezTo>
                      <a:pt x="132" y="198"/>
                      <a:pt x="203" y="301"/>
                      <a:pt x="290" y="404"/>
                    </a:cubicBezTo>
                    <a:cubicBezTo>
                      <a:pt x="375" y="509"/>
                      <a:pt x="474" y="617"/>
                      <a:pt x="573" y="707"/>
                    </a:cubicBezTo>
                    <a:cubicBezTo>
                      <a:pt x="670" y="799"/>
                      <a:pt x="769" y="870"/>
                      <a:pt x="852" y="910"/>
                    </a:cubicBezTo>
                    <a:cubicBezTo>
                      <a:pt x="913" y="940"/>
                      <a:pt x="975" y="952"/>
                      <a:pt x="1034" y="952"/>
                    </a:cubicBezTo>
                    <a:cubicBezTo>
                      <a:pt x="1132" y="952"/>
                      <a:pt x="1223" y="918"/>
                      <a:pt x="1297" y="879"/>
                    </a:cubicBezTo>
                    <a:cubicBezTo>
                      <a:pt x="1414" y="816"/>
                      <a:pt x="1492" y="735"/>
                      <a:pt x="1492" y="735"/>
                    </a:cubicBezTo>
                    <a:cubicBezTo>
                      <a:pt x="1492" y="735"/>
                      <a:pt x="1474" y="713"/>
                      <a:pt x="1443" y="679"/>
                    </a:cubicBezTo>
                    <a:cubicBezTo>
                      <a:pt x="1413" y="645"/>
                      <a:pt x="1369" y="598"/>
                      <a:pt x="1315" y="546"/>
                    </a:cubicBezTo>
                    <a:cubicBezTo>
                      <a:pt x="1262" y="495"/>
                      <a:pt x="1201" y="438"/>
                      <a:pt x="1134" y="384"/>
                    </a:cubicBezTo>
                    <a:cubicBezTo>
                      <a:pt x="1066" y="331"/>
                      <a:pt x="993" y="281"/>
                      <a:pt x="918" y="241"/>
                    </a:cubicBezTo>
                    <a:cubicBezTo>
                      <a:pt x="843" y="202"/>
                      <a:pt x="746" y="174"/>
                      <a:pt x="647" y="146"/>
                    </a:cubicBezTo>
                    <a:cubicBezTo>
                      <a:pt x="548" y="118"/>
                      <a:pt x="441" y="96"/>
                      <a:pt x="346" y="75"/>
                    </a:cubicBezTo>
                    <a:cubicBezTo>
                      <a:pt x="251" y="53"/>
                      <a:pt x="164" y="34"/>
                      <a:pt x="102" y="21"/>
                    </a:cubicBezTo>
                    <a:cubicBezTo>
                      <a:pt x="39" y="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65"/>
              <p:cNvSpPr/>
              <p:nvPr/>
            </p:nvSpPr>
            <p:spPr>
              <a:xfrm>
                <a:off x="4303524" y="3376082"/>
                <a:ext cx="31241" cy="8531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33" extrusionOk="0">
                    <a:moveTo>
                      <a:pt x="135" y="0"/>
                    </a:moveTo>
                    <a:cubicBezTo>
                      <a:pt x="135" y="0"/>
                      <a:pt x="121" y="36"/>
                      <a:pt x="104" y="96"/>
                    </a:cubicBezTo>
                    <a:cubicBezTo>
                      <a:pt x="88" y="155"/>
                      <a:pt x="66" y="239"/>
                      <a:pt x="47" y="336"/>
                    </a:cubicBezTo>
                    <a:cubicBezTo>
                      <a:pt x="27" y="433"/>
                      <a:pt x="11" y="544"/>
                      <a:pt x="4" y="655"/>
                    </a:cubicBezTo>
                    <a:cubicBezTo>
                      <a:pt x="0" y="710"/>
                      <a:pt x="1" y="764"/>
                      <a:pt x="5" y="815"/>
                    </a:cubicBezTo>
                    <a:cubicBezTo>
                      <a:pt x="7" y="868"/>
                      <a:pt x="14" y="918"/>
                      <a:pt x="24" y="962"/>
                    </a:cubicBezTo>
                    <a:cubicBezTo>
                      <a:pt x="42" y="1053"/>
                      <a:pt x="75" y="1141"/>
                      <a:pt x="113" y="1224"/>
                    </a:cubicBezTo>
                    <a:cubicBezTo>
                      <a:pt x="154" y="1304"/>
                      <a:pt x="202" y="1376"/>
                      <a:pt x="246" y="1437"/>
                    </a:cubicBezTo>
                    <a:cubicBezTo>
                      <a:pt x="333" y="1558"/>
                      <a:pt x="410" y="1631"/>
                      <a:pt x="410" y="1632"/>
                    </a:cubicBezTo>
                    <a:cubicBezTo>
                      <a:pt x="410" y="1632"/>
                      <a:pt x="467" y="1537"/>
                      <a:pt x="514" y="1404"/>
                    </a:cubicBezTo>
                    <a:cubicBezTo>
                      <a:pt x="560" y="1272"/>
                      <a:pt x="598" y="1105"/>
                      <a:pt x="554" y="947"/>
                    </a:cubicBezTo>
                    <a:cubicBezTo>
                      <a:pt x="543" y="908"/>
                      <a:pt x="529" y="863"/>
                      <a:pt x="511" y="815"/>
                    </a:cubicBezTo>
                    <a:cubicBezTo>
                      <a:pt x="494" y="769"/>
                      <a:pt x="473" y="719"/>
                      <a:pt x="450" y="669"/>
                    </a:cubicBezTo>
                    <a:cubicBezTo>
                      <a:pt x="428" y="617"/>
                      <a:pt x="402" y="566"/>
                      <a:pt x="376" y="515"/>
                    </a:cubicBezTo>
                    <a:cubicBezTo>
                      <a:pt x="350" y="465"/>
                      <a:pt x="329" y="411"/>
                      <a:pt x="305" y="362"/>
                    </a:cubicBezTo>
                    <a:cubicBezTo>
                      <a:pt x="260" y="263"/>
                      <a:pt x="217" y="173"/>
                      <a:pt x="185" y="107"/>
                    </a:cubicBezTo>
                    <a:cubicBezTo>
                      <a:pt x="153" y="42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65"/>
              <p:cNvSpPr/>
              <p:nvPr/>
            </p:nvSpPr>
            <p:spPr>
              <a:xfrm>
                <a:off x="4254678" y="3402987"/>
                <a:ext cx="63840" cy="6791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300" extrusionOk="0">
                    <a:moveTo>
                      <a:pt x="0" y="1"/>
                    </a:moveTo>
                    <a:cubicBezTo>
                      <a:pt x="0" y="1"/>
                      <a:pt x="14" y="58"/>
                      <a:pt x="46" y="145"/>
                    </a:cubicBezTo>
                    <a:cubicBezTo>
                      <a:pt x="75" y="234"/>
                      <a:pt x="119" y="355"/>
                      <a:pt x="173" y="484"/>
                    </a:cubicBezTo>
                    <a:cubicBezTo>
                      <a:pt x="201" y="548"/>
                      <a:pt x="228" y="617"/>
                      <a:pt x="262" y="680"/>
                    </a:cubicBezTo>
                    <a:cubicBezTo>
                      <a:pt x="296" y="745"/>
                      <a:pt x="331" y="808"/>
                      <a:pt x="366" y="868"/>
                    </a:cubicBezTo>
                    <a:cubicBezTo>
                      <a:pt x="402" y="928"/>
                      <a:pt x="438" y="985"/>
                      <a:pt x="474" y="1034"/>
                    </a:cubicBezTo>
                    <a:cubicBezTo>
                      <a:pt x="509" y="1084"/>
                      <a:pt x="544" y="1128"/>
                      <a:pt x="580" y="1159"/>
                    </a:cubicBezTo>
                    <a:cubicBezTo>
                      <a:pt x="693" y="1268"/>
                      <a:pt x="822" y="1300"/>
                      <a:pt x="934" y="1300"/>
                    </a:cubicBezTo>
                    <a:cubicBezTo>
                      <a:pt x="959" y="1300"/>
                      <a:pt x="983" y="1298"/>
                      <a:pt x="1006" y="1296"/>
                    </a:cubicBezTo>
                    <a:cubicBezTo>
                      <a:pt x="1132" y="1280"/>
                      <a:pt x="1222" y="1235"/>
                      <a:pt x="1222" y="1235"/>
                    </a:cubicBezTo>
                    <a:cubicBezTo>
                      <a:pt x="1222" y="1234"/>
                      <a:pt x="1175" y="1128"/>
                      <a:pt x="1097" y="994"/>
                    </a:cubicBezTo>
                    <a:cubicBezTo>
                      <a:pt x="1058" y="928"/>
                      <a:pt x="1011" y="853"/>
                      <a:pt x="957" y="780"/>
                    </a:cubicBezTo>
                    <a:cubicBezTo>
                      <a:pt x="907" y="704"/>
                      <a:pt x="852" y="631"/>
                      <a:pt x="790" y="567"/>
                    </a:cubicBezTo>
                    <a:cubicBezTo>
                      <a:pt x="758" y="534"/>
                      <a:pt x="722" y="503"/>
                      <a:pt x="683" y="471"/>
                    </a:cubicBezTo>
                    <a:cubicBezTo>
                      <a:pt x="644" y="440"/>
                      <a:pt x="600" y="410"/>
                      <a:pt x="558" y="378"/>
                    </a:cubicBezTo>
                    <a:cubicBezTo>
                      <a:pt x="473" y="315"/>
                      <a:pt x="382" y="255"/>
                      <a:pt x="300" y="199"/>
                    </a:cubicBezTo>
                    <a:cubicBezTo>
                      <a:pt x="217" y="144"/>
                      <a:pt x="141" y="94"/>
                      <a:pt x="87" y="59"/>
                    </a:cubicBezTo>
                    <a:cubicBezTo>
                      <a:pt x="34" y="2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65"/>
              <p:cNvSpPr/>
              <p:nvPr/>
            </p:nvSpPr>
            <p:spPr>
              <a:xfrm>
                <a:off x="4275470" y="3300278"/>
                <a:ext cx="25285" cy="8714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668" extrusionOk="0">
                    <a:moveTo>
                      <a:pt x="317" y="1"/>
                    </a:moveTo>
                    <a:cubicBezTo>
                      <a:pt x="317" y="1"/>
                      <a:pt x="298" y="33"/>
                      <a:pt x="268" y="83"/>
                    </a:cubicBezTo>
                    <a:cubicBezTo>
                      <a:pt x="237" y="136"/>
                      <a:pt x="201" y="210"/>
                      <a:pt x="162" y="298"/>
                    </a:cubicBezTo>
                    <a:cubicBezTo>
                      <a:pt x="124" y="385"/>
                      <a:pt x="86" y="486"/>
                      <a:pt x="54" y="591"/>
                    </a:cubicBezTo>
                    <a:cubicBezTo>
                      <a:pt x="22" y="695"/>
                      <a:pt x="6" y="799"/>
                      <a:pt x="3" y="892"/>
                    </a:cubicBezTo>
                    <a:cubicBezTo>
                      <a:pt x="1" y="984"/>
                      <a:pt x="10" y="1081"/>
                      <a:pt x="25" y="1173"/>
                    </a:cubicBezTo>
                    <a:cubicBezTo>
                      <a:pt x="40" y="1266"/>
                      <a:pt x="70" y="1350"/>
                      <a:pt x="96" y="1423"/>
                    </a:cubicBezTo>
                    <a:cubicBezTo>
                      <a:pt x="150" y="1571"/>
                      <a:pt x="203" y="1668"/>
                      <a:pt x="203" y="1668"/>
                    </a:cubicBezTo>
                    <a:cubicBezTo>
                      <a:pt x="203" y="1668"/>
                      <a:pt x="275" y="1599"/>
                      <a:pt x="345" y="1490"/>
                    </a:cubicBezTo>
                    <a:cubicBezTo>
                      <a:pt x="415" y="1380"/>
                      <a:pt x="484" y="1234"/>
                      <a:pt x="477" y="1066"/>
                    </a:cubicBezTo>
                    <a:cubicBezTo>
                      <a:pt x="478" y="981"/>
                      <a:pt x="464" y="873"/>
                      <a:pt x="444" y="760"/>
                    </a:cubicBezTo>
                    <a:cubicBezTo>
                      <a:pt x="422" y="642"/>
                      <a:pt x="401" y="522"/>
                      <a:pt x="384" y="412"/>
                    </a:cubicBezTo>
                    <a:cubicBezTo>
                      <a:pt x="365" y="300"/>
                      <a:pt x="346" y="197"/>
                      <a:pt x="334" y="123"/>
                    </a:cubicBezTo>
                    <a:cubicBezTo>
                      <a:pt x="323" y="48"/>
                      <a:pt x="317" y="1"/>
                      <a:pt x="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65"/>
              <p:cNvSpPr/>
              <p:nvPr/>
            </p:nvSpPr>
            <p:spPr>
              <a:xfrm>
                <a:off x="4237385" y="3306495"/>
                <a:ext cx="41585" cy="84476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617" extrusionOk="0">
                    <a:moveTo>
                      <a:pt x="1" y="0"/>
                    </a:moveTo>
                    <a:cubicBezTo>
                      <a:pt x="1" y="0"/>
                      <a:pt x="1" y="60"/>
                      <a:pt x="2" y="154"/>
                    </a:cubicBezTo>
                    <a:cubicBezTo>
                      <a:pt x="8" y="248"/>
                      <a:pt x="17" y="378"/>
                      <a:pt x="35" y="520"/>
                    </a:cubicBezTo>
                    <a:cubicBezTo>
                      <a:pt x="43" y="591"/>
                      <a:pt x="52" y="664"/>
                      <a:pt x="64" y="737"/>
                    </a:cubicBezTo>
                    <a:cubicBezTo>
                      <a:pt x="78" y="811"/>
                      <a:pt x="95" y="883"/>
                      <a:pt x="113" y="953"/>
                    </a:cubicBezTo>
                    <a:cubicBezTo>
                      <a:pt x="148" y="1091"/>
                      <a:pt x="189" y="1217"/>
                      <a:pt x="234" y="1307"/>
                    </a:cubicBezTo>
                    <a:cubicBezTo>
                      <a:pt x="386" y="1590"/>
                      <a:pt x="657" y="1616"/>
                      <a:pt x="757" y="1616"/>
                    </a:cubicBezTo>
                    <a:cubicBezTo>
                      <a:pt x="779" y="1616"/>
                      <a:pt x="793" y="1615"/>
                      <a:pt x="795" y="1615"/>
                    </a:cubicBezTo>
                    <a:cubicBezTo>
                      <a:pt x="795" y="1615"/>
                      <a:pt x="795" y="1615"/>
                      <a:pt x="795" y="1615"/>
                    </a:cubicBezTo>
                    <a:cubicBezTo>
                      <a:pt x="796" y="1615"/>
                      <a:pt x="775" y="1498"/>
                      <a:pt x="734" y="1343"/>
                    </a:cubicBezTo>
                    <a:cubicBezTo>
                      <a:pt x="715" y="1265"/>
                      <a:pt x="685" y="1179"/>
                      <a:pt x="659" y="1089"/>
                    </a:cubicBezTo>
                    <a:cubicBezTo>
                      <a:pt x="631" y="999"/>
                      <a:pt x="597" y="908"/>
                      <a:pt x="555" y="825"/>
                    </a:cubicBezTo>
                    <a:cubicBezTo>
                      <a:pt x="515" y="742"/>
                      <a:pt x="454" y="654"/>
                      <a:pt x="396" y="562"/>
                    </a:cubicBezTo>
                    <a:cubicBezTo>
                      <a:pt x="335" y="472"/>
                      <a:pt x="270" y="380"/>
                      <a:pt x="210" y="297"/>
                    </a:cubicBezTo>
                    <a:cubicBezTo>
                      <a:pt x="151" y="215"/>
                      <a:pt x="96" y="141"/>
                      <a:pt x="60" y="87"/>
                    </a:cubicBezTo>
                    <a:cubicBezTo>
                      <a:pt x="24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65"/>
              <p:cNvSpPr/>
              <p:nvPr/>
            </p:nvSpPr>
            <p:spPr>
              <a:xfrm>
                <a:off x="4265910" y="3219877"/>
                <a:ext cx="28681" cy="8306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590" extrusionOk="0">
                    <a:moveTo>
                      <a:pt x="548" y="1"/>
                    </a:moveTo>
                    <a:cubicBezTo>
                      <a:pt x="548" y="1"/>
                      <a:pt x="524" y="26"/>
                      <a:pt x="486" y="67"/>
                    </a:cubicBezTo>
                    <a:cubicBezTo>
                      <a:pt x="449" y="110"/>
                      <a:pt x="394" y="171"/>
                      <a:pt x="341" y="244"/>
                    </a:cubicBezTo>
                    <a:cubicBezTo>
                      <a:pt x="287" y="317"/>
                      <a:pt x="230" y="405"/>
                      <a:pt x="178" y="495"/>
                    </a:cubicBezTo>
                    <a:cubicBezTo>
                      <a:pt x="128" y="586"/>
                      <a:pt x="80" y="682"/>
                      <a:pt x="58" y="771"/>
                    </a:cubicBezTo>
                    <a:cubicBezTo>
                      <a:pt x="33" y="860"/>
                      <a:pt x="18" y="956"/>
                      <a:pt x="10" y="1051"/>
                    </a:cubicBezTo>
                    <a:cubicBezTo>
                      <a:pt x="2" y="1145"/>
                      <a:pt x="1" y="1237"/>
                      <a:pt x="9" y="1317"/>
                    </a:cubicBezTo>
                    <a:cubicBezTo>
                      <a:pt x="21" y="1477"/>
                      <a:pt x="45" y="1590"/>
                      <a:pt x="45" y="1590"/>
                    </a:cubicBezTo>
                    <a:cubicBezTo>
                      <a:pt x="45" y="1590"/>
                      <a:pt x="123" y="1548"/>
                      <a:pt x="208" y="1466"/>
                    </a:cubicBezTo>
                    <a:cubicBezTo>
                      <a:pt x="251" y="1426"/>
                      <a:pt x="295" y="1374"/>
                      <a:pt x="333" y="1314"/>
                    </a:cubicBezTo>
                    <a:cubicBezTo>
                      <a:pt x="370" y="1252"/>
                      <a:pt x="401" y="1181"/>
                      <a:pt x="422" y="1098"/>
                    </a:cubicBezTo>
                    <a:cubicBezTo>
                      <a:pt x="442" y="1015"/>
                      <a:pt x="455" y="905"/>
                      <a:pt x="464" y="786"/>
                    </a:cubicBezTo>
                    <a:cubicBezTo>
                      <a:pt x="472" y="669"/>
                      <a:pt x="490" y="542"/>
                      <a:pt x="499" y="426"/>
                    </a:cubicBezTo>
                    <a:cubicBezTo>
                      <a:pt x="505" y="367"/>
                      <a:pt x="510" y="311"/>
                      <a:pt x="514" y="261"/>
                    </a:cubicBezTo>
                    <a:cubicBezTo>
                      <a:pt x="519" y="210"/>
                      <a:pt x="527" y="165"/>
                      <a:pt x="532" y="126"/>
                    </a:cubicBezTo>
                    <a:cubicBezTo>
                      <a:pt x="541" y="48"/>
                      <a:pt x="548" y="1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65"/>
              <p:cNvSpPr/>
              <p:nvPr/>
            </p:nvSpPr>
            <p:spPr>
              <a:xfrm>
                <a:off x="4239005" y="3208697"/>
                <a:ext cx="22830" cy="94977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818" extrusionOk="0">
                    <a:moveTo>
                      <a:pt x="162" y="0"/>
                    </a:moveTo>
                    <a:cubicBezTo>
                      <a:pt x="162" y="0"/>
                      <a:pt x="146" y="57"/>
                      <a:pt x="122" y="147"/>
                    </a:cubicBezTo>
                    <a:cubicBezTo>
                      <a:pt x="112" y="194"/>
                      <a:pt x="97" y="247"/>
                      <a:pt x="85" y="308"/>
                    </a:cubicBezTo>
                    <a:cubicBezTo>
                      <a:pt x="75" y="369"/>
                      <a:pt x="63" y="436"/>
                      <a:pt x="51" y="506"/>
                    </a:cubicBezTo>
                    <a:cubicBezTo>
                      <a:pt x="30" y="647"/>
                      <a:pt x="7" y="800"/>
                      <a:pt x="4" y="946"/>
                    </a:cubicBezTo>
                    <a:cubicBezTo>
                      <a:pt x="0" y="1090"/>
                      <a:pt x="5" y="1224"/>
                      <a:pt x="20" y="1324"/>
                    </a:cubicBezTo>
                    <a:cubicBezTo>
                      <a:pt x="50" y="1524"/>
                      <a:pt x="160" y="1650"/>
                      <a:pt x="250" y="1723"/>
                    </a:cubicBezTo>
                    <a:cubicBezTo>
                      <a:pt x="344" y="1796"/>
                      <a:pt x="426" y="1818"/>
                      <a:pt x="426" y="1818"/>
                    </a:cubicBezTo>
                    <a:cubicBezTo>
                      <a:pt x="426" y="1818"/>
                      <a:pt x="436" y="1699"/>
                      <a:pt x="437" y="1536"/>
                    </a:cubicBezTo>
                    <a:cubicBezTo>
                      <a:pt x="436" y="1454"/>
                      <a:pt x="437" y="1361"/>
                      <a:pt x="434" y="1265"/>
                    </a:cubicBezTo>
                    <a:cubicBezTo>
                      <a:pt x="432" y="1169"/>
                      <a:pt x="425" y="1070"/>
                      <a:pt x="410" y="976"/>
                    </a:cubicBezTo>
                    <a:cubicBezTo>
                      <a:pt x="394" y="882"/>
                      <a:pt x="373" y="777"/>
                      <a:pt x="344" y="669"/>
                    </a:cubicBezTo>
                    <a:cubicBezTo>
                      <a:pt x="316" y="562"/>
                      <a:pt x="284" y="452"/>
                      <a:pt x="255" y="353"/>
                    </a:cubicBezTo>
                    <a:cubicBezTo>
                      <a:pt x="226" y="254"/>
                      <a:pt x="206" y="167"/>
                      <a:pt x="189" y="103"/>
                    </a:cubicBezTo>
                    <a:cubicBezTo>
                      <a:pt x="171" y="40"/>
                      <a:pt x="162" y="0"/>
                      <a:pt x="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65"/>
              <p:cNvSpPr/>
              <p:nvPr/>
            </p:nvSpPr>
            <p:spPr>
              <a:xfrm>
                <a:off x="4273955" y="3141879"/>
                <a:ext cx="44720" cy="7324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402" extrusionOk="0">
                    <a:moveTo>
                      <a:pt x="855" y="0"/>
                    </a:moveTo>
                    <a:cubicBezTo>
                      <a:pt x="855" y="0"/>
                      <a:pt x="749" y="71"/>
                      <a:pt x="614" y="183"/>
                    </a:cubicBezTo>
                    <a:cubicBezTo>
                      <a:pt x="545" y="237"/>
                      <a:pt x="476" y="307"/>
                      <a:pt x="408" y="381"/>
                    </a:cubicBezTo>
                    <a:cubicBezTo>
                      <a:pt x="342" y="455"/>
                      <a:pt x="278" y="536"/>
                      <a:pt x="231" y="612"/>
                    </a:cubicBezTo>
                    <a:cubicBezTo>
                      <a:pt x="207" y="652"/>
                      <a:pt x="188" y="694"/>
                      <a:pt x="168" y="738"/>
                    </a:cubicBezTo>
                    <a:cubicBezTo>
                      <a:pt x="150" y="781"/>
                      <a:pt x="132" y="825"/>
                      <a:pt x="116" y="870"/>
                    </a:cubicBezTo>
                    <a:cubicBezTo>
                      <a:pt x="84" y="959"/>
                      <a:pt x="60" y="1048"/>
                      <a:pt x="40" y="1127"/>
                    </a:cubicBezTo>
                    <a:cubicBezTo>
                      <a:pt x="9" y="1285"/>
                      <a:pt x="1" y="1402"/>
                      <a:pt x="1" y="1402"/>
                    </a:cubicBezTo>
                    <a:cubicBezTo>
                      <a:pt x="1" y="1402"/>
                      <a:pt x="76" y="1387"/>
                      <a:pt x="168" y="1333"/>
                    </a:cubicBezTo>
                    <a:cubicBezTo>
                      <a:pt x="215" y="1306"/>
                      <a:pt x="265" y="1270"/>
                      <a:pt x="311" y="1221"/>
                    </a:cubicBezTo>
                    <a:cubicBezTo>
                      <a:pt x="360" y="1173"/>
                      <a:pt x="407" y="1113"/>
                      <a:pt x="445" y="1037"/>
                    </a:cubicBezTo>
                    <a:cubicBezTo>
                      <a:pt x="464" y="999"/>
                      <a:pt x="484" y="953"/>
                      <a:pt x="503" y="903"/>
                    </a:cubicBezTo>
                    <a:cubicBezTo>
                      <a:pt x="523" y="855"/>
                      <a:pt x="541" y="799"/>
                      <a:pt x="563" y="744"/>
                    </a:cubicBezTo>
                    <a:cubicBezTo>
                      <a:pt x="607" y="632"/>
                      <a:pt x="651" y="512"/>
                      <a:pt x="692" y="400"/>
                    </a:cubicBezTo>
                    <a:cubicBezTo>
                      <a:pt x="732" y="289"/>
                      <a:pt x="777" y="191"/>
                      <a:pt x="806" y="118"/>
                    </a:cubicBezTo>
                    <a:cubicBezTo>
                      <a:pt x="835" y="45"/>
                      <a:pt x="855" y="0"/>
                      <a:pt x="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65"/>
              <p:cNvSpPr/>
              <p:nvPr/>
            </p:nvSpPr>
            <p:spPr>
              <a:xfrm>
                <a:off x="4256611" y="3118735"/>
                <a:ext cx="26539" cy="94977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818" extrusionOk="0">
                    <a:moveTo>
                      <a:pt x="507" y="1"/>
                    </a:moveTo>
                    <a:lnTo>
                      <a:pt x="507" y="1"/>
                    </a:lnTo>
                    <a:cubicBezTo>
                      <a:pt x="507" y="1"/>
                      <a:pt x="478" y="51"/>
                      <a:pt x="433" y="130"/>
                    </a:cubicBezTo>
                    <a:cubicBezTo>
                      <a:pt x="390" y="210"/>
                      <a:pt x="324" y="318"/>
                      <a:pt x="269" y="446"/>
                    </a:cubicBezTo>
                    <a:cubicBezTo>
                      <a:pt x="211" y="575"/>
                      <a:pt x="153" y="715"/>
                      <a:pt x="106" y="850"/>
                    </a:cubicBezTo>
                    <a:cubicBezTo>
                      <a:pt x="81" y="917"/>
                      <a:pt x="65" y="984"/>
                      <a:pt x="48" y="1046"/>
                    </a:cubicBezTo>
                    <a:cubicBezTo>
                      <a:pt x="33" y="1108"/>
                      <a:pt x="22" y="1166"/>
                      <a:pt x="15" y="1216"/>
                    </a:cubicBezTo>
                    <a:cubicBezTo>
                      <a:pt x="1" y="1316"/>
                      <a:pt x="5" y="1405"/>
                      <a:pt x="21" y="1480"/>
                    </a:cubicBezTo>
                    <a:cubicBezTo>
                      <a:pt x="39" y="1557"/>
                      <a:pt x="66" y="1620"/>
                      <a:pt x="96" y="1670"/>
                    </a:cubicBezTo>
                    <a:cubicBezTo>
                      <a:pt x="154" y="1770"/>
                      <a:pt x="217" y="1818"/>
                      <a:pt x="217" y="1818"/>
                    </a:cubicBezTo>
                    <a:cubicBezTo>
                      <a:pt x="217" y="1818"/>
                      <a:pt x="256" y="1705"/>
                      <a:pt x="299" y="1548"/>
                    </a:cubicBezTo>
                    <a:cubicBezTo>
                      <a:pt x="323" y="1470"/>
                      <a:pt x="350" y="1380"/>
                      <a:pt x="373" y="1286"/>
                    </a:cubicBezTo>
                    <a:cubicBezTo>
                      <a:pt x="385" y="1239"/>
                      <a:pt x="395" y="1192"/>
                      <a:pt x="406" y="1144"/>
                    </a:cubicBezTo>
                    <a:cubicBezTo>
                      <a:pt x="415" y="1096"/>
                      <a:pt x="422" y="1047"/>
                      <a:pt x="431" y="1001"/>
                    </a:cubicBezTo>
                    <a:cubicBezTo>
                      <a:pt x="448" y="906"/>
                      <a:pt x="457" y="798"/>
                      <a:pt x="463" y="687"/>
                    </a:cubicBezTo>
                    <a:cubicBezTo>
                      <a:pt x="470" y="577"/>
                      <a:pt x="472" y="462"/>
                      <a:pt x="482" y="362"/>
                    </a:cubicBezTo>
                    <a:cubicBezTo>
                      <a:pt x="496" y="160"/>
                      <a:pt x="50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65"/>
              <p:cNvSpPr/>
              <p:nvPr/>
            </p:nvSpPr>
            <p:spPr>
              <a:xfrm>
                <a:off x="4303054" y="3073075"/>
                <a:ext cx="59191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29" extrusionOk="0">
                    <a:moveTo>
                      <a:pt x="1133" y="0"/>
                    </a:moveTo>
                    <a:lnTo>
                      <a:pt x="1133" y="0"/>
                    </a:lnTo>
                    <a:cubicBezTo>
                      <a:pt x="1133" y="2"/>
                      <a:pt x="1023" y="46"/>
                      <a:pt x="877" y="123"/>
                    </a:cubicBezTo>
                    <a:cubicBezTo>
                      <a:pt x="804" y="161"/>
                      <a:pt x="719" y="204"/>
                      <a:pt x="643" y="260"/>
                    </a:cubicBezTo>
                    <a:cubicBezTo>
                      <a:pt x="565" y="316"/>
                      <a:pt x="489" y="376"/>
                      <a:pt x="426" y="438"/>
                    </a:cubicBezTo>
                    <a:cubicBezTo>
                      <a:pt x="395" y="469"/>
                      <a:pt x="364" y="503"/>
                      <a:pt x="334" y="539"/>
                    </a:cubicBezTo>
                    <a:cubicBezTo>
                      <a:pt x="304" y="574"/>
                      <a:pt x="278" y="614"/>
                      <a:pt x="251" y="651"/>
                    </a:cubicBezTo>
                    <a:cubicBezTo>
                      <a:pt x="200" y="728"/>
                      <a:pt x="154" y="807"/>
                      <a:pt x="115" y="877"/>
                    </a:cubicBezTo>
                    <a:cubicBezTo>
                      <a:pt x="77" y="947"/>
                      <a:pt x="47" y="1008"/>
                      <a:pt x="28" y="1055"/>
                    </a:cubicBezTo>
                    <a:cubicBezTo>
                      <a:pt x="10" y="1099"/>
                      <a:pt x="0" y="1127"/>
                      <a:pt x="0" y="1127"/>
                    </a:cubicBezTo>
                    <a:cubicBezTo>
                      <a:pt x="0" y="1128"/>
                      <a:pt x="6" y="1128"/>
                      <a:pt x="16" y="1128"/>
                    </a:cubicBezTo>
                    <a:cubicBezTo>
                      <a:pt x="41" y="1128"/>
                      <a:pt x="93" y="1125"/>
                      <a:pt x="157" y="1104"/>
                    </a:cubicBezTo>
                    <a:cubicBezTo>
                      <a:pt x="203" y="1090"/>
                      <a:pt x="256" y="1069"/>
                      <a:pt x="311" y="1035"/>
                    </a:cubicBezTo>
                    <a:cubicBezTo>
                      <a:pt x="366" y="1002"/>
                      <a:pt x="421" y="955"/>
                      <a:pt x="475" y="890"/>
                    </a:cubicBezTo>
                    <a:cubicBezTo>
                      <a:pt x="502" y="858"/>
                      <a:pt x="531" y="819"/>
                      <a:pt x="561" y="776"/>
                    </a:cubicBezTo>
                    <a:cubicBezTo>
                      <a:pt x="594" y="734"/>
                      <a:pt x="628" y="687"/>
                      <a:pt x="662" y="639"/>
                    </a:cubicBezTo>
                    <a:cubicBezTo>
                      <a:pt x="697" y="591"/>
                      <a:pt x="733" y="540"/>
                      <a:pt x="768" y="489"/>
                    </a:cubicBezTo>
                    <a:cubicBezTo>
                      <a:pt x="804" y="439"/>
                      <a:pt x="837" y="388"/>
                      <a:pt x="873" y="341"/>
                    </a:cubicBezTo>
                    <a:cubicBezTo>
                      <a:pt x="1015" y="155"/>
                      <a:pt x="1133" y="2"/>
                      <a:pt x="1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65"/>
              <p:cNvSpPr/>
              <p:nvPr/>
            </p:nvSpPr>
            <p:spPr>
              <a:xfrm>
                <a:off x="4294800" y="3044290"/>
                <a:ext cx="44981" cy="8479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623" extrusionOk="0">
                    <a:moveTo>
                      <a:pt x="860" y="1"/>
                    </a:moveTo>
                    <a:cubicBezTo>
                      <a:pt x="860" y="1"/>
                      <a:pt x="704" y="152"/>
                      <a:pt x="526" y="353"/>
                    </a:cubicBezTo>
                    <a:cubicBezTo>
                      <a:pt x="480" y="402"/>
                      <a:pt x="439" y="459"/>
                      <a:pt x="394" y="515"/>
                    </a:cubicBezTo>
                    <a:cubicBezTo>
                      <a:pt x="351" y="571"/>
                      <a:pt x="309" y="629"/>
                      <a:pt x="270" y="685"/>
                    </a:cubicBezTo>
                    <a:cubicBezTo>
                      <a:pt x="230" y="742"/>
                      <a:pt x="192" y="798"/>
                      <a:pt x="160" y="852"/>
                    </a:cubicBezTo>
                    <a:cubicBezTo>
                      <a:pt x="130" y="905"/>
                      <a:pt x="103" y="956"/>
                      <a:pt x="82" y="1002"/>
                    </a:cubicBezTo>
                    <a:cubicBezTo>
                      <a:pt x="42" y="1093"/>
                      <a:pt x="19" y="1178"/>
                      <a:pt x="10" y="1253"/>
                    </a:cubicBezTo>
                    <a:cubicBezTo>
                      <a:pt x="1" y="1329"/>
                      <a:pt x="3" y="1394"/>
                      <a:pt x="14" y="1449"/>
                    </a:cubicBezTo>
                    <a:cubicBezTo>
                      <a:pt x="32" y="1559"/>
                      <a:pt x="71" y="1622"/>
                      <a:pt x="71" y="1622"/>
                    </a:cubicBezTo>
                    <a:cubicBezTo>
                      <a:pt x="71" y="1622"/>
                      <a:pt x="87" y="1597"/>
                      <a:pt x="113" y="1556"/>
                    </a:cubicBezTo>
                    <a:cubicBezTo>
                      <a:pt x="137" y="1514"/>
                      <a:pt x="177" y="1457"/>
                      <a:pt x="220" y="1388"/>
                    </a:cubicBezTo>
                    <a:cubicBezTo>
                      <a:pt x="262" y="1320"/>
                      <a:pt x="309" y="1242"/>
                      <a:pt x="356" y="1159"/>
                    </a:cubicBezTo>
                    <a:cubicBezTo>
                      <a:pt x="378" y="1118"/>
                      <a:pt x="400" y="1076"/>
                      <a:pt x="426" y="1032"/>
                    </a:cubicBezTo>
                    <a:cubicBezTo>
                      <a:pt x="449" y="990"/>
                      <a:pt x="472" y="948"/>
                      <a:pt x="492" y="905"/>
                    </a:cubicBezTo>
                    <a:cubicBezTo>
                      <a:pt x="534" y="821"/>
                      <a:pt x="574" y="721"/>
                      <a:pt x="613" y="620"/>
                    </a:cubicBezTo>
                    <a:cubicBezTo>
                      <a:pt x="648" y="527"/>
                      <a:pt x="689" y="423"/>
                      <a:pt x="730" y="325"/>
                    </a:cubicBezTo>
                    <a:cubicBezTo>
                      <a:pt x="802" y="143"/>
                      <a:pt x="860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65"/>
              <p:cNvSpPr/>
              <p:nvPr/>
            </p:nvSpPr>
            <p:spPr>
              <a:xfrm>
                <a:off x="4433295" y="3073859"/>
                <a:ext cx="254212" cy="366899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7023" extrusionOk="0">
                    <a:moveTo>
                      <a:pt x="3053" y="0"/>
                    </a:moveTo>
                    <a:cubicBezTo>
                      <a:pt x="3026" y="0"/>
                      <a:pt x="2998" y="5"/>
                      <a:pt x="2971" y="14"/>
                    </a:cubicBezTo>
                    <a:lnTo>
                      <a:pt x="190" y="996"/>
                    </a:lnTo>
                    <a:cubicBezTo>
                      <a:pt x="68" y="1039"/>
                      <a:pt x="1" y="1169"/>
                      <a:pt x="36" y="1294"/>
                    </a:cubicBezTo>
                    <a:lnTo>
                      <a:pt x="232" y="2001"/>
                    </a:lnTo>
                    <a:cubicBezTo>
                      <a:pt x="262" y="2109"/>
                      <a:pt x="361" y="2181"/>
                      <a:pt x="470" y="2181"/>
                    </a:cubicBezTo>
                    <a:cubicBezTo>
                      <a:pt x="486" y="2181"/>
                      <a:pt x="502" y="2180"/>
                      <a:pt x="519" y="2176"/>
                    </a:cubicBezTo>
                    <a:lnTo>
                      <a:pt x="1371" y="2002"/>
                    </a:lnTo>
                    <a:cubicBezTo>
                      <a:pt x="1388" y="1998"/>
                      <a:pt x="1405" y="1997"/>
                      <a:pt x="1421" y="1997"/>
                    </a:cubicBezTo>
                    <a:cubicBezTo>
                      <a:pt x="1554" y="1997"/>
                      <a:pt x="1668" y="2105"/>
                      <a:pt x="1668" y="2244"/>
                    </a:cubicBezTo>
                    <a:lnTo>
                      <a:pt x="1656" y="5266"/>
                    </a:lnTo>
                    <a:cubicBezTo>
                      <a:pt x="1656" y="5402"/>
                      <a:pt x="1546" y="5512"/>
                      <a:pt x="1410" y="5512"/>
                    </a:cubicBezTo>
                    <a:cubicBezTo>
                      <a:pt x="1410" y="5512"/>
                      <a:pt x="1409" y="5512"/>
                      <a:pt x="1408" y="5512"/>
                    </a:cubicBezTo>
                    <a:lnTo>
                      <a:pt x="341" y="5508"/>
                    </a:lnTo>
                    <a:cubicBezTo>
                      <a:pt x="340" y="5508"/>
                      <a:pt x="339" y="5508"/>
                      <a:pt x="338" y="5508"/>
                    </a:cubicBezTo>
                    <a:cubicBezTo>
                      <a:pt x="203" y="5508"/>
                      <a:pt x="94" y="5617"/>
                      <a:pt x="93" y="5754"/>
                    </a:cubicBezTo>
                    <a:lnTo>
                      <a:pt x="89" y="6759"/>
                    </a:lnTo>
                    <a:cubicBezTo>
                      <a:pt x="89" y="6895"/>
                      <a:pt x="199" y="7005"/>
                      <a:pt x="335" y="7006"/>
                    </a:cubicBezTo>
                    <a:lnTo>
                      <a:pt x="4613" y="7023"/>
                    </a:lnTo>
                    <a:cubicBezTo>
                      <a:pt x="4749" y="7023"/>
                      <a:pt x="4860" y="6913"/>
                      <a:pt x="4861" y="6777"/>
                    </a:cubicBezTo>
                    <a:lnTo>
                      <a:pt x="4865" y="5771"/>
                    </a:lnTo>
                    <a:cubicBezTo>
                      <a:pt x="4866" y="5635"/>
                      <a:pt x="4755" y="5524"/>
                      <a:pt x="4619" y="5523"/>
                    </a:cubicBezTo>
                    <a:lnTo>
                      <a:pt x="3526" y="5520"/>
                    </a:lnTo>
                    <a:cubicBezTo>
                      <a:pt x="3390" y="5520"/>
                      <a:pt x="3280" y="5408"/>
                      <a:pt x="3280" y="5272"/>
                    </a:cubicBezTo>
                    <a:lnTo>
                      <a:pt x="3299" y="248"/>
                    </a:lnTo>
                    <a:cubicBezTo>
                      <a:pt x="3300" y="107"/>
                      <a:pt x="3184" y="0"/>
                      <a:pt x="3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65"/>
              <p:cNvSpPr/>
              <p:nvPr/>
            </p:nvSpPr>
            <p:spPr>
              <a:xfrm>
                <a:off x="4185404" y="2919743"/>
                <a:ext cx="751717" cy="750568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14367" extrusionOk="0">
                    <a:moveTo>
                      <a:pt x="7216" y="266"/>
                    </a:moveTo>
                    <a:cubicBezTo>
                      <a:pt x="11031" y="280"/>
                      <a:pt x="14122" y="3395"/>
                      <a:pt x="14108" y="7210"/>
                    </a:cubicBezTo>
                    <a:cubicBezTo>
                      <a:pt x="14101" y="9058"/>
                      <a:pt x="13376" y="10792"/>
                      <a:pt x="12064" y="12094"/>
                    </a:cubicBezTo>
                    <a:cubicBezTo>
                      <a:pt x="10759" y="13388"/>
                      <a:pt x="9029" y="14101"/>
                      <a:pt x="7192" y="14101"/>
                    </a:cubicBezTo>
                    <a:lnTo>
                      <a:pt x="7165" y="14101"/>
                    </a:lnTo>
                    <a:cubicBezTo>
                      <a:pt x="5316" y="14094"/>
                      <a:pt x="3582" y="13369"/>
                      <a:pt x="2280" y="12057"/>
                    </a:cubicBezTo>
                    <a:cubicBezTo>
                      <a:pt x="978" y="10746"/>
                      <a:pt x="266" y="9005"/>
                      <a:pt x="273" y="7158"/>
                    </a:cubicBezTo>
                    <a:cubicBezTo>
                      <a:pt x="280" y="5310"/>
                      <a:pt x="1005" y="3576"/>
                      <a:pt x="2317" y="2274"/>
                    </a:cubicBezTo>
                    <a:cubicBezTo>
                      <a:pt x="3622" y="978"/>
                      <a:pt x="5352" y="266"/>
                      <a:pt x="7189" y="266"/>
                    </a:cubicBezTo>
                    <a:close/>
                    <a:moveTo>
                      <a:pt x="7189" y="0"/>
                    </a:moveTo>
                    <a:cubicBezTo>
                      <a:pt x="5281" y="0"/>
                      <a:pt x="3486" y="741"/>
                      <a:pt x="2131" y="2085"/>
                    </a:cubicBezTo>
                    <a:cubicBezTo>
                      <a:pt x="769" y="3437"/>
                      <a:pt x="14" y="5238"/>
                      <a:pt x="7" y="7157"/>
                    </a:cubicBezTo>
                    <a:cubicBezTo>
                      <a:pt x="0" y="9075"/>
                      <a:pt x="741" y="10882"/>
                      <a:pt x="2093" y="12244"/>
                    </a:cubicBezTo>
                    <a:cubicBezTo>
                      <a:pt x="3444" y="13605"/>
                      <a:pt x="5245" y="14359"/>
                      <a:pt x="7164" y="14366"/>
                    </a:cubicBezTo>
                    <a:lnTo>
                      <a:pt x="7192" y="14366"/>
                    </a:lnTo>
                    <a:cubicBezTo>
                      <a:pt x="9100" y="14366"/>
                      <a:pt x="10895" y="13627"/>
                      <a:pt x="12251" y="12281"/>
                    </a:cubicBezTo>
                    <a:cubicBezTo>
                      <a:pt x="13612" y="10930"/>
                      <a:pt x="14366" y="9129"/>
                      <a:pt x="14373" y="7210"/>
                    </a:cubicBezTo>
                    <a:cubicBezTo>
                      <a:pt x="14389" y="3250"/>
                      <a:pt x="11178" y="16"/>
                      <a:pt x="721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65"/>
              <p:cNvSpPr/>
              <p:nvPr/>
            </p:nvSpPr>
            <p:spPr>
              <a:xfrm>
                <a:off x="4760751" y="3213817"/>
                <a:ext cx="725230" cy="780346"/>
              </a:xfrm>
              <a:custGeom>
                <a:avLst/>
                <a:gdLst/>
                <a:ahLst/>
                <a:cxnLst/>
                <a:rect l="l" t="t" r="r" b="b"/>
                <a:pathLst>
                  <a:path w="13882" h="14937" extrusionOk="0">
                    <a:moveTo>
                      <a:pt x="13191" y="0"/>
                    </a:moveTo>
                    <a:lnTo>
                      <a:pt x="7806" y="568"/>
                    </a:lnTo>
                    <a:lnTo>
                      <a:pt x="8336" y="8624"/>
                    </a:lnTo>
                    <a:lnTo>
                      <a:pt x="1320" y="6449"/>
                    </a:lnTo>
                    <a:lnTo>
                      <a:pt x="1" y="7990"/>
                    </a:lnTo>
                    <a:cubicBezTo>
                      <a:pt x="5585" y="12909"/>
                      <a:pt x="11498" y="14937"/>
                      <a:pt x="11498" y="14937"/>
                    </a:cubicBezTo>
                    <a:cubicBezTo>
                      <a:pt x="13881" y="10340"/>
                      <a:pt x="13518" y="3272"/>
                      <a:pt x="13201" y="105"/>
                    </a:cubicBezTo>
                    <a:cubicBezTo>
                      <a:pt x="13198" y="70"/>
                      <a:pt x="13191" y="0"/>
                      <a:pt x="13191" y="0"/>
                    </a:cubicBezTo>
                    <a:close/>
                  </a:path>
                </a:pathLst>
              </a:custGeom>
              <a:solidFill>
                <a:srgbClr val="975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65"/>
              <p:cNvSpPr/>
              <p:nvPr/>
            </p:nvSpPr>
            <p:spPr>
              <a:xfrm>
                <a:off x="5168557" y="3213817"/>
                <a:ext cx="289058" cy="116501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230" extrusionOk="0">
                    <a:moveTo>
                      <a:pt x="5385" y="0"/>
                    </a:moveTo>
                    <a:lnTo>
                      <a:pt x="0" y="568"/>
                    </a:lnTo>
                    <a:lnTo>
                      <a:pt x="110" y="2230"/>
                    </a:lnTo>
                    <a:cubicBezTo>
                      <a:pt x="2313" y="2206"/>
                      <a:pt x="3670" y="1963"/>
                      <a:pt x="5533" y="1798"/>
                    </a:cubicBezTo>
                    <a:cubicBezTo>
                      <a:pt x="5427" y="468"/>
                      <a:pt x="5385" y="0"/>
                      <a:pt x="5385" y="0"/>
                    </a:cubicBezTo>
                    <a:close/>
                  </a:path>
                </a:pathLst>
              </a:custGeom>
              <a:solidFill>
                <a:srgbClr val="7641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65"/>
              <p:cNvSpPr/>
              <p:nvPr/>
            </p:nvSpPr>
            <p:spPr>
              <a:xfrm>
                <a:off x="5205022" y="3663939"/>
                <a:ext cx="103701" cy="10730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2054" fill="none" extrusionOk="0">
                    <a:moveTo>
                      <a:pt x="1" y="0"/>
                    </a:moveTo>
                    <a:cubicBezTo>
                      <a:pt x="531" y="270"/>
                      <a:pt x="1016" y="628"/>
                      <a:pt x="1432" y="1054"/>
                    </a:cubicBezTo>
                    <a:cubicBezTo>
                      <a:pt x="1510" y="1134"/>
                      <a:pt x="1588" y="1218"/>
                      <a:pt x="1641" y="1316"/>
                    </a:cubicBezTo>
                    <a:cubicBezTo>
                      <a:pt x="1753" y="1522"/>
                      <a:pt x="1860" y="1744"/>
                      <a:pt x="1985" y="2054"/>
                    </a:cubicBezTo>
                  </a:path>
                </a:pathLst>
              </a:custGeom>
              <a:noFill/>
              <a:ln w="175" cap="rnd" cmpd="sng">
                <a:solidFill>
                  <a:srgbClr val="211C23"/>
                </a:solidFill>
                <a:prstDash val="solid"/>
                <a:miter lim="11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8" name="Google Shape;3418;p65"/>
            <p:cNvSpPr/>
            <p:nvPr/>
          </p:nvSpPr>
          <p:spPr>
            <a:xfrm>
              <a:off x="4595821" y="3287583"/>
              <a:ext cx="324321" cy="357025"/>
            </a:xfrm>
            <a:custGeom>
              <a:avLst/>
              <a:gdLst/>
              <a:ahLst/>
              <a:cxnLst/>
              <a:rect l="l" t="t" r="r" b="b"/>
              <a:pathLst>
                <a:path w="6208" h="6834" extrusionOk="0">
                  <a:moveTo>
                    <a:pt x="2468" y="1"/>
                  </a:moveTo>
                  <a:cubicBezTo>
                    <a:pt x="2047" y="1"/>
                    <a:pt x="4087" y="2410"/>
                    <a:pt x="4087" y="2410"/>
                  </a:cubicBezTo>
                  <a:cubicBezTo>
                    <a:pt x="2358" y="1234"/>
                    <a:pt x="1618" y="825"/>
                    <a:pt x="1424" y="825"/>
                  </a:cubicBezTo>
                  <a:cubicBezTo>
                    <a:pt x="982" y="825"/>
                    <a:pt x="3373" y="2945"/>
                    <a:pt x="3373" y="2945"/>
                  </a:cubicBezTo>
                  <a:cubicBezTo>
                    <a:pt x="1970" y="2344"/>
                    <a:pt x="1268" y="2120"/>
                    <a:pt x="999" y="2120"/>
                  </a:cubicBezTo>
                  <a:cubicBezTo>
                    <a:pt x="211" y="2120"/>
                    <a:pt x="3173" y="4053"/>
                    <a:pt x="3173" y="4053"/>
                  </a:cubicBezTo>
                  <a:cubicBezTo>
                    <a:pt x="1702" y="3592"/>
                    <a:pt x="984" y="3421"/>
                    <a:pt x="728" y="3421"/>
                  </a:cubicBezTo>
                  <a:cubicBezTo>
                    <a:pt x="0" y="3421"/>
                    <a:pt x="2993" y="4798"/>
                    <a:pt x="2993" y="4798"/>
                  </a:cubicBezTo>
                  <a:cubicBezTo>
                    <a:pt x="2993" y="4798"/>
                    <a:pt x="2970" y="5405"/>
                    <a:pt x="2942" y="6365"/>
                  </a:cubicBezTo>
                  <a:cubicBezTo>
                    <a:pt x="3310" y="6690"/>
                    <a:pt x="3752" y="6833"/>
                    <a:pt x="4210" y="6833"/>
                  </a:cubicBezTo>
                  <a:cubicBezTo>
                    <a:pt x="4912" y="6833"/>
                    <a:pt x="5650" y="6497"/>
                    <a:pt x="6208" y="5960"/>
                  </a:cubicBezTo>
                  <a:cubicBezTo>
                    <a:pt x="6200" y="3400"/>
                    <a:pt x="5032" y="1985"/>
                    <a:pt x="5032" y="1985"/>
                  </a:cubicBezTo>
                  <a:cubicBezTo>
                    <a:pt x="3371" y="507"/>
                    <a:pt x="2661" y="1"/>
                    <a:pt x="2468" y="1"/>
                  </a:cubicBezTo>
                  <a:close/>
                </a:path>
              </a:pathLst>
            </a:custGeom>
            <a:solidFill>
              <a:srgbClr val="975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66"/>
          <p:cNvSpPr txBox="1">
            <a:spLocks noGrp="1"/>
          </p:cNvSpPr>
          <p:nvPr>
            <p:ph type="title"/>
          </p:nvPr>
        </p:nvSpPr>
        <p:spPr>
          <a:xfrm>
            <a:off x="7200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</a:t>
            </a:r>
            <a:endParaRPr/>
          </a:p>
        </p:txBody>
      </p:sp>
      <p:sp>
        <p:nvSpPr>
          <p:cNvPr id="3424" name="Google Shape;3424;p66"/>
          <p:cNvSpPr txBox="1">
            <a:spLocks noGrp="1"/>
          </p:cNvSpPr>
          <p:nvPr>
            <p:ph type="subTitle" idx="1"/>
          </p:nvPr>
        </p:nvSpPr>
        <p:spPr>
          <a:xfrm>
            <a:off x="7200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3425" name="Google Shape;3425;p66"/>
          <p:cNvSpPr txBox="1">
            <a:spLocks noGrp="1"/>
          </p:cNvSpPr>
          <p:nvPr>
            <p:ph type="title" idx="2"/>
          </p:nvPr>
        </p:nvSpPr>
        <p:spPr>
          <a:xfrm>
            <a:off x="34038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</a:t>
            </a:r>
            <a:endParaRPr/>
          </a:p>
        </p:txBody>
      </p:sp>
      <p:sp>
        <p:nvSpPr>
          <p:cNvPr id="3426" name="Google Shape;3426;p66"/>
          <p:cNvSpPr txBox="1">
            <a:spLocks noGrp="1"/>
          </p:cNvSpPr>
          <p:nvPr>
            <p:ph type="subTitle" idx="3"/>
          </p:nvPr>
        </p:nvSpPr>
        <p:spPr>
          <a:xfrm>
            <a:off x="34038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3427" name="Google Shape;3427;p66"/>
          <p:cNvSpPr txBox="1">
            <a:spLocks noGrp="1"/>
          </p:cNvSpPr>
          <p:nvPr>
            <p:ph type="title" idx="4"/>
          </p:nvPr>
        </p:nvSpPr>
        <p:spPr>
          <a:xfrm>
            <a:off x="6087600" y="3032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3428" name="Google Shape;3428;p66"/>
          <p:cNvSpPr txBox="1">
            <a:spLocks noGrp="1"/>
          </p:cNvSpPr>
          <p:nvPr>
            <p:ph type="subTitle" idx="5"/>
          </p:nvPr>
        </p:nvSpPr>
        <p:spPr>
          <a:xfrm>
            <a:off x="6087600" y="35462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3429" name="Google Shape;3429;p6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4655700" cy="11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PLATFORMS ARE </a:t>
            </a:r>
            <a:r>
              <a:rPr lang="en">
                <a:solidFill>
                  <a:schemeClr val="accent2"/>
                </a:solidFill>
              </a:rPr>
              <a:t>WE GOING TO USE?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430" name="Google Shape;3430;p66"/>
          <p:cNvGrpSpPr/>
          <p:nvPr/>
        </p:nvGrpSpPr>
        <p:grpSpPr>
          <a:xfrm>
            <a:off x="1567768" y="2198737"/>
            <a:ext cx="640881" cy="630188"/>
            <a:chOff x="3314750" y="3817357"/>
            <a:chExt cx="362920" cy="356865"/>
          </a:xfrm>
        </p:grpSpPr>
        <p:sp>
          <p:nvSpPr>
            <p:cNvPr id="3431" name="Google Shape;3431;p6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6" name="Google Shape;3436;p66"/>
          <p:cNvGrpSpPr/>
          <p:nvPr/>
        </p:nvGrpSpPr>
        <p:grpSpPr>
          <a:xfrm>
            <a:off x="4236462" y="2198724"/>
            <a:ext cx="648776" cy="630214"/>
            <a:chOff x="4236462" y="2198724"/>
            <a:chExt cx="648776" cy="630214"/>
          </a:xfrm>
        </p:grpSpPr>
        <p:sp>
          <p:nvSpPr>
            <p:cNvPr id="3437" name="Google Shape;3437;p66"/>
            <p:cNvSpPr/>
            <p:nvPr/>
          </p:nvSpPr>
          <p:spPr>
            <a:xfrm>
              <a:off x="4236462" y="2202932"/>
              <a:ext cx="621797" cy="621797"/>
            </a:xfrm>
            <a:custGeom>
              <a:avLst/>
              <a:gdLst/>
              <a:ahLst/>
              <a:cxnLst/>
              <a:rect l="l" t="t" r="r" b="b"/>
              <a:pathLst>
                <a:path w="38978" h="38978" extrusionOk="0">
                  <a:moveTo>
                    <a:pt x="19466" y="0"/>
                  </a:moveTo>
                  <a:cubicBezTo>
                    <a:pt x="8738" y="0"/>
                    <a:pt x="1" y="8737"/>
                    <a:pt x="1" y="19466"/>
                  </a:cubicBezTo>
                  <a:cubicBezTo>
                    <a:pt x="1" y="30240"/>
                    <a:pt x="8738" y="38977"/>
                    <a:pt x="19466" y="38977"/>
                  </a:cubicBezTo>
                  <a:cubicBezTo>
                    <a:pt x="30240" y="38977"/>
                    <a:pt x="38977" y="30240"/>
                    <a:pt x="38977" y="19466"/>
                  </a:cubicBezTo>
                  <a:cubicBezTo>
                    <a:pt x="38977" y="8737"/>
                    <a:pt x="30240" y="0"/>
                    <a:pt x="19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6"/>
            <p:cNvSpPr/>
            <p:nvPr/>
          </p:nvSpPr>
          <p:spPr>
            <a:xfrm>
              <a:off x="4361407" y="2383475"/>
              <a:ext cx="371917" cy="260712"/>
            </a:xfrm>
            <a:custGeom>
              <a:avLst/>
              <a:gdLst/>
              <a:ahLst/>
              <a:cxnLst/>
              <a:rect l="l" t="t" r="r" b="b"/>
              <a:pathLst>
                <a:path w="23314" h="16343" extrusionOk="0">
                  <a:moveTo>
                    <a:pt x="23314" y="3486"/>
                  </a:moveTo>
                  <a:cubicBezTo>
                    <a:pt x="23314" y="1585"/>
                    <a:pt x="21729" y="1"/>
                    <a:pt x="19828" y="1"/>
                  </a:cubicBezTo>
                  <a:lnTo>
                    <a:pt x="3486" y="1"/>
                  </a:lnTo>
                  <a:cubicBezTo>
                    <a:pt x="1539" y="1"/>
                    <a:pt x="0" y="1585"/>
                    <a:pt x="0" y="3486"/>
                  </a:cubicBezTo>
                  <a:lnTo>
                    <a:pt x="0" y="12857"/>
                  </a:lnTo>
                  <a:cubicBezTo>
                    <a:pt x="0" y="14758"/>
                    <a:pt x="1539" y="16343"/>
                    <a:pt x="3486" y="16343"/>
                  </a:cubicBezTo>
                  <a:lnTo>
                    <a:pt x="19828" y="16343"/>
                  </a:lnTo>
                  <a:cubicBezTo>
                    <a:pt x="21729" y="16343"/>
                    <a:pt x="23314" y="14758"/>
                    <a:pt x="23314" y="12857"/>
                  </a:cubicBezTo>
                  <a:close/>
                  <a:moveTo>
                    <a:pt x="9326" y="12133"/>
                  </a:moveTo>
                  <a:lnTo>
                    <a:pt x="9326" y="3351"/>
                  </a:lnTo>
                  <a:lnTo>
                    <a:pt x="15980" y="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6"/>
            <p:cNvSpPr/>
            <p:nvPr/>
          </p:nvSpPr>
          <p:spPr>
            <a:xfrm>
              <a:off x="4518324" y="2198724"/>
              <a:ext cx="366914" cy="630214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6"/>
          <p:cNvGrpSpPr/>
          <p:nvPr/>
        </p:nvGrpSpPr>
        <p:grpSpPr>
          <a:xfrm>
            <a:off x="6934553" y="2198724"/>
            <a:ext cx="642496" cy="630214"/>
            <a:chOff x="6934553" y="2198724"/>
            <a:chExt cx="642496" cy="630214"/>
          </a:xfrm>
        </p:grpSpPr>
        <p:sp>
          <p:nvSpPr>
            <p:cNvPr id="3441" name="Google Shape;3441;p66"/>
            <p:cNvSpPr/>
            <p:nvPr/>
          </p:nvSpPr>
          <p:spPr>
            <a:xfrm>
              <a:off x="6934553" y="2199793"/>
              <a:ext cx="628075" cy="628075"/>
            </a:xfrm>
            <a:custGeom>
              <a:avLst/>
              <a:gdLst/>
              <a:ahLst/>
              <a:cxnLst/>
              <a:rect l="l" t="t" r="r" b="b"/>
              <a:pathLst>
                <a:path w="39023" h="39023" extrusionOk="0">
                  <a:moveTo>
                    <a:pt x="19512" y="1"/>
                  </a:moveTo>
                  <a:cubicBezTo>
                    <a:pt x="8738" y="1"/>
                    <a:pt x="1" y="8738"/>
                    <a:pt x="1" y="19512"/>
                  </a:cubicBezTo>
                  <a:cubicBezTo>
                    <a:pt x="1" y="30286"/>
                    <a:pt x="8738" y="39022"/>
                    <a:pt x="19512" y="39022"/>
                  </a:cubicBezTo>
                  <a:cubicBezTo>
                    <a:pt x="30286" y="39022"/>
                    <a:pt x="39023" y="30286"/>
                    <a:pt x="39023" y="19512"/>
                  </a:cubicBezTo>
                  <a:cubicBezTo>
                    <a:pt x="39023" y="8738"/>
                    <a:pt x="30286" y="1"/>
                    <a:pt x="1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2" name="Google Shape;3442;p66"/>
            <p:cNvGrpSpPr/>
            <p:nvPr/>
          </p:nvGrpSpPr>
          <p:grpSpPr>
            <a:xfrm>
              <a:off x="7048939" y="2386680"/>
              <a:ext cx="399297" cy="254301"/>
              <a:chOff x="7048939" y="2386680"/>
              <a:chExt cx="399297" cy="254301"/>
            </a:xfrm>
          </p:grpSpPr>
          <p:sp>
            <p:nvSpPr>
              <p:cNvPr id="3443" name="Google Shape;3443;p66"/>
              <p:cNvSpPr/>
              <p:nvPr/>
            </p:nvSpPr>
            <p:spPr>
              <a:xfrm>
                <a:off x="7048939" y="2386680"/>
                <a:ext cx="249199" cy="254301"/>
              </a:xfrm>
              <a:custGeom>
                <a:avLst/>
                <a:gdLst/>
                <a:ahLst/>
                <a:cxnLst/>
                <a:rect l="l" t="t" r="r" b="b"/>
                <a:pathLst>
                  <a:path w="15483" h="15800" extrusionOk="0">
                    <a:moveTo>
                      <a:pt x="7923" y="1"/>
                    </a:moveTo>
                    <a:cubicBezTo>
                      <a:pt x="3532" y="1"/>
                      <a:pt x="1" y="3532"/>
                      <a:pt x="1" y="7923"/>
                    </a:cubicBezTo>
                    <a:cubicBezTo>
                      <a:pt x="1" y="12269"/>
                      <a:pt x="3532" y="15800"/>
                      <a:pt x="7923" y="15800"/>
                    </a:cubicBezTo>
                    <a:cubicBezTo>
                      <a:pt x="12450" y="15800"/>
                      <a:pt x="15483" y="12586"/>
                      <a:pt x="15483" y="8104"/>
                    </a:cubicBezTo>
                    <a:cubicBezTo>
                      <a:pt x="15483" y="7651"/>
                      <a:pt x="15438" y="7199"/>
                      <a:pt x="15347" y="6791"/>
                    </a:cubicBezTo>
                    <a:lnTo>
                      <a:pt x="7923" y="6746"/>
                    </a:lnTo>
                    <a:lnTo>
                      <a:pt x="7923" y="9507"/>
                    </a:lnTo>
                    <a:lnTo>
                      <a:pt x="12359" y="9507"/>
                    </a:lnTo>
                    <a:cubicBezTo>
                      <a:pt x="12178" y="10639"/>
                      <a:pt x="11001" y="12902"/>
                      <a:pt x="7923" y="12902"/>
                    </a:cubicBezTo>
                    <a:cubicBezTo>
                      <a:pt x="5207" y="12812"/>
                      <a:pt x="3079" y="10594"/>
                      <a:pt x="3079" y="7923"/>
                    </a:cubicBezTo>
                    <a:cubicBezTo>
                      <a:pt x="3079" y="5207"/>
                      <a:pt x="5207" y="3034"/>
                      <a:pt x="7923" y="2943"/>
                    </a:cubicBezTo>
                    <a:cubicBezTo>
                      <a:pt x="7975" y="2941"/>
                      <a:pt x="8027" y="2940"/>
                      <a:pt x="8078" y="2940"/>
                    </a:cubicBezTo>
                    <a:cubicBezTo>
                      <a:pt x="9158" y="2940"/>
                      <a:pt x="10226" y="3388"/>
                      <a:pt x="11047" y="4165"/>
                    </a:cubicBezTo>
                    <a:lnTo>
                      <a:pt x="13174" y="2083"/>
                    </a:lnTo>
                    <a:cubicBezTo>
                      <a:pt x="11771" y="725"/>
                      <a:pt x="9870" y="1"/>
                      <a:pt x="7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6"/>
              <p:cNvSpPr/>
              <p:nvPr/>
            </p:nvSpPr>
            <p:spPr>
              <a:xfrm>
                <a:off x="7338936" y="2459180"/>
                <a:ext cx="109301" cy="109301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6791" extrusionOk="0">
                    <a:moveTo>
                      <a:pt x="2263" y="0"/>
                    </a:moveTo>
                    <a:lnTo>
                      <a:pt x="2263" y="2264"/>
                    </a:lnTo>
                    <a:lnTo>
                      <a:pt x="0" y="2264"/>
                    </a:lnTo>
                    <a:lnTo>
                      <a:pt x="0" y="4527"/>
                    </a:lnTo>
                    <a:lnTo>
                      <a:pt x="2263" y="4527"/>
                    </a:lnTo>
                    <a:lnTo>
                      <a:pt x="2263" y="6791"/>
                    </a:lnTo>
                    <a:lnTo>
                      <a:pt x="4527" y="6791"/>
                    </a:lnTo>
                    <a:lnTo>
                      <a:pt x="4527" y="4527"/>
                    </a:lnTo>
                    <a:lnTo>
                      <a:pt x="6790" y="4527"/>
                    </a:lnTo>
                    <a:lnTo>
                      <a:pt x="6790" y="2264"/>
                    </a:lnTo>
                    <a:lnTo>
                      <a:pt x="4527" y="2264"/>
                    </a:lnTo>
                    <a:lnTo>
                      <a:pt x="4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5" name="Google Shape;3445;p66"/>
            <p:cNvSpPr/>
            <p:nvPr/>
          </p:nvSpPr>
          <p:spPr>
            <a:xfrm>
              <a:off x="7210136" y="2198724"/>
              <a:ext cx="366914" cy="630214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0"/>
          <p:cNvSpPr txBox="1">
            <a:spLocks noGrp="1"/>
          </p:cNvSpPr>
          <p:nvPr>
            <p:ph type="title"/>
          </p:nvPr>
        </p:nvSpPr>
        <p:spPr>
          <a:xfrm>
            <a:off x="3497525" y="1004763"/>
            <a:ext cx="4584300" cy="1265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Principais regras do </a:t>
            </a:r>
            <a:r>
              <a:rPr lang="pt-BR" dirty="0" err="1"/>
              <a:t>Volêi</a:t>
            </a:r>
            <a:r>
              <a:rPr lang="pt-BR" dirty="0"/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7" name="Google Shape;2247;p40"/>
          <p:cNvSpPr txBox="1">
            <a:spLocks noGrp="1"/>
          </p:cNvSpPr>
          <p:nvPr>
            <p:ph type="subTitle" idx="1"/>
          </p:nvPr>
        </p:nvSpPr>
        <p:spPr>
          <a:xfrm>
            <a:off x="3493142" y="2576438"/>
            <a:ext cx="4661100" cy="1858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 Cada equipe possui um técnico;</a:t>
            </a:r>
          </a:p>
          <a:p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2 Uma partida é constituída de 5 sets;</a:t>
            </a:r>
          </a:p>
          <a:p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3 Não existe tempo pré-determinado para cada set;</a:t>
            </a:r>
          </a:p>
          <a:p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4 Cada set tem um máximo de 25 pontos com uma diferença mínima de 2 pontos;</a:t>
            </a:r>
            <a:endParaRPr lang="pt-BR" sz="14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248" name="Google Shape;2248;p40"/>
          <p:cNvGrpSpPr/>
          <p:nvPr/>
        </p:nvGrpSpPr>
        <p:grpSpPr>
          <a:xfrm>
            <a:off x="733762" y="1155619"/>
            <a:ext cx="2544329" cy="2350176"/>
            <a:chOff x="822950" y="1296175"/>
            <a:chExt cx="2544329" cy="2350176"/>
          </a:xfrm>
        </p:grpSpPr>
        <p:sp>
          <p:nvSpPr>
            <p:cNvPr id="2249" name="Google Shape;2249;p40"/>
            <p:cNvSpPr/>
            <p:nvPr/>
          </p:nvSpPr>
          <p:spPr>
            <a:xfrm>
              <a:off x="1348812" y="1296175"/>
              <a:ext cx="1493305" cy="124525"/>
            </a:xfrm>
            <a:custGeom>
              <a:avLst/>
              <a:gdLst/>
              <a:ahLst/>
              <a:cxnLst/>
              <a:rect l="l" t="t" r="r" b="b"/>
              <a:pathLst>
                <a:path w="10200" h="867" extrusionOk="0">
                  <a:moveTo>
                    <a:pt x="0" y="0"/>
                  </a:moveTo>
                  <a:lnTo>
                    <a:pt x="0" y="866"/>
                  </a:lnTo>
                  <a:lnTo>
                    <a:pt x="10199" y="866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1348812" y="1296175"/>
              <a:ext cx="1493305" cy="124525"/>
            </a:xfrm>
            <a:custGeom>
              <a:avLst/>
              <a:gdLst/>
              <a:ahLst/>
              <a:cxnLst/>
              <a:rect l="l" t="t" r="r" b="b"/>
              <a:pathLst>
                <a:path w="10200" h="867" extrusionOk="0">
                  <a:moveTo>
                    <a:pt x="0" y="0"/>
                  </a:moveTo>
                  <a:lnTo>
                    <a:pt x="0" y="866"/>
                  </a:lnTo>
                  <a:lnTo>
                    <a:pt x="10199" y="866"/>
                  </a:lnTo>
                  <a:lnTo>
                    <a:pt x="10199" y="0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1324510" y="3515650"/>
              <a:ext cx="1541765" cy="130701"/>
            </a:xfrm>
            <a:custGeom>
              <a:avLst/>
              <a:gdLst/>
              <a:ahLst/>
              <a:cxnLst/>
              <a:rect l="l" t="t" r="r" b="b"/>
              <a:pathLst>
                <a:path w="10531" h="910" extrusionOk="0">
                  <a:moveTo>
                    <a:pt x="1" y="0"/>
                  </a:moveTo>
                  <a:lnTo>
                    <a:pt x="1" y="910"/>
                  </a:lnTo>
                  <a:lnTo>
                    <a:pt x="10531" y="910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822950" y="1420556"/>
              <a:ext cx="2544329" cy="2095238"/>
            </a:xfrm>
            <a:custGeom>
              <a:avLst/>
              <a:gdLst/>
              <a:ahLst/>
              <a:cxnLst/>
              <a:rect l="l" t="t" r="r" b="b"/>
              <a:pathLst>
                <a:path w="17379" h="14588" extrusionOk="0">
                  <a:moveTo>
                    <a:pt x="2021" y="757"/>
                  </a:moveTo>
                  <a:cubicBezTo>
                    <a:pt x="2288" y="757"/>
                    <a:pt x="2614" y="856"/>
                    <a:pt x="2942" y="991"/>
                  </a:cubicBezTo>
                  <a:cubicBezTo>
                    <a:pt x="3569" y="1251"/>
                    <a:pt x="3977" y="1858"/>
                    <a:pt x="3977" y="2537"/>
                  </a:cubicBezTo>
                  <a:cubicBezTo>
                    <a:pt x="3977" y="3576"/>
                    <a:pt x="4265" y="4594"/>
                    <a:pt x="4817" y="5463"/>
                  </a:cubicBezTo>
                  <a:cubicBezTo>
                    <a:pt x="4749" y="5613"/>
                    <a:pt x="4601" y="5754"/>
                    <a:pt x="4284" y="5754"/>
                  </a:cubicBezTo>
                  <a:cubicBezTo>
                    <a:pt x="4060" y="5754"/>
                    <a:pt x="3751" y="5683"/>
                    <a:pt x="3325" y="5494"/>
                  </a:cubicBezTo>
                  <a:cubicBezTo>
                    <a:pt x="1275" y="4581"/>
                    <a:pt x="1072" y="1369"/>
                    <a:pt x="1595" y="896"/>
                  </a:cubicBezTo>
                  <a:cubicBezTo>
                    <a:pt x="1703" y="798"/>
                    <a:pt x="1850" y="757"/>
                    <a:pt x="2021" y="757"/>
                  </a:cubicBezTo>
                  <a:close/>
                  <a:moveTo>
                    <a:pt x="15361" y="757"/>
                  </a:moveTo>
                  <a:cubicBezTo>
                    <a:pt x="15533" y="757"/>
                    <a:pt x="15680" y="798"/>
                    <a:pt x="15788" y="896"/>
                  </a:cubicBezTo>
                  <a:cubicBezTo>
                    <a:pt x="16312" y="1369"/>
                    <a:pt x="16109" y="4581"/>
                    <a:pt x="14058" y="5494"/>
                  </a:cubicBezTo>
                  <a:cubicBezTo>
                    <a:pt x="13632" y="5683"/>
                    <a:pt x="13323" y="5754"/>
                    <a:pt x="13098" y="5754"/>
                  </a:cubicBezTo>
                  <a:cubicBezTo>
                    <a:pt x="12782" y="5754"/>
                    <a:pt x="12634" y="5614"/>
                    <a:pt x="12566" y="5464"/>
                  </a:cubicBezTo>
                  <a:cubicBezTo>
                    <a:pt x="13117" y="4594"/>
                    <a:pt x="13406" y="3576"/>
                    <a:pt x="13406" y="2537"/>
                  </a:cubicBezTo>
                  <a:cubicBezTo>
                    <a:pt x="13406" y="1861"/>
                    <a:pt x="13815" y="1251"/>
                    <a:pt x="14440" y="991"/>
                  </a:cubicBezTo>
                  <a:cubicBezTo>
                    <a:pt x="14768" y="856"/>
                    <a:pt x="15094" y="757"/>
                    <a:pt x="15361" y="757"/>
                  </a:cubicBezTo>
                  <a:close/>
                  <a:moveTo>
                    <a:pt x="3974" y="0"/>
                  </a:moveTo>
                  <a:lnTo>
                    <a:pt x="3974" y="261"/>
                  </a:lnTo>
                  <a:cubicBezTo>
                    <a:pt x="3974" y="395"/>
                    <a:pt x="3864" y="496"/>
                    <a:pt x="3740" y="496"/>
                  </a:cubicBezTo>
                  <a:cubicBezTo>
                    <a:pt x="3711" y="496"/>
                    <a:pt x="3681" y="490"/>
                    <a:pt x="3651" y="478"/>
                  </a:cubicBezTo>
                  <a:cubicBezTo>
                    <a:pt x="3042" y="227"/>
                    <a:pt x="2336" y="5"/>
                    <a:pt x="1745" y="5"/>
                  </a:cubicBezTo>
                  <a:cubicBezTo>
                    <a:pt x="1219" y="5"/>
                    <a:pt x="785" y="180"/>
                    <a:pt x="590" y="667"/>
                  </a:cubicBezTo>
                  <a:cubicBezTo>
                    <a:pt x="0" y="2143"/>
                    <a:pt x="1207" y="6662"/>
                    <a:pt x="4469" y="6662"/>
                  </a:cubicBezTo>
                  <a:cubicBezTo>
                    <a:pt x="4533" y="6662"/>
                    <a:pt x="4597" y="6661"/>
                    <a:pt x="4663" y="6657"/>
                  </a:cubicBezTo>
                  <a:cubicBezTo>
                    <a:pt x="4972" y="6641"/>
                    <a:pt x="5257" y="6507"/>
                    <a:pt x="5484" y="6311"/>
                  </a:cubicBezTo>
                  <a:cubicBezTo>
                    <a:pt x="5949" y="6804"/>
                    <a:pt x="6541" y="7269"/>
                    <a:pt x="7287" y="7510"/>
                  </a:cubicBezTo>
                  <a:cubicBezTo>
                    <a:pt x="7781" y="7671"/>
                    <a:pt x="8083" y="8166"/>
                    <a:pt x="8007" y="8678"/>
                  </a:cubicBezTo>
                  <a:lnTo>
                    <a:pt x="7813" y="9614"/>
                  </a:lnTo>
                  <a:cubicBezTo>
                    <a:pt x="7629" y="10497"/>
                    <a:pt x="6851" y="11131"/>
                    <a:pt x="5948" y="11131"/>
                  </a:cubicBezTo>
                  <a:lnTo>
                    <a:pt x="4402" y="11131"/>
                  </a:lnTo>
                  <a:lnTo>
                    <a:pt x="4409" y="14587"/>
                  </a:lnTo>
                  <a:lnTo>
                    <a:pt x="12980" y="14587"/>
                  </a:lnTo>
                  <a:lnTo>
                    <a:pt x="12973" y="11131"/>
                  </a:lnTo>
                  <a:lnTo>
                    <a:pt x="11427" y="11131"/>
                  </a:lnTo>
                  <a:cubicBezTo>
                    <a:pt x="10525" y="11131"/>
                    <a:pt x="9746" y="10497"/>
                    <a:pt x="9562" y="9614"/>
                  </a:cubicBezTo>
                  <a:lnTo>
                    <a:pt x="9369" y="8678"/>
                  </a:lnTo>
                  <a:cubicBezTo>
                    <a:pt x="9294" y="8166"/>
                    <a:pt x="9599" y="7671"/>
                    <a:pt x="10090" y="7513"/>
                  </a:cubicBezTo>
                  <a:cubicBezTo>
                    <a:pt x="10837" y="7271"/>
                    <a:pt x="11429" y="6804"/>
                    <a:pt x="11895" y="6314"/>
                  </a:cubicBezTo>
                  <a:cubicBezTo>
                    <a:pt x="12122" y="6508"/>
                    <a:pt x="12408" y="6642"/>
                    <a:pt x="12716" y="6658"/>
                  </a:cubicBezTo>
                  <a:cubicBezTo>
                    <a:pt x="12781" y="6662"/>
                    <a:pt x="12846" y="6664"/>
                    <a:pt x="12910" y="6664"/>
                  </a:cubicBezTo>
                  <a:cubicBezTo>
                    <a:pt x="16170" y="6664"/>
                    <a:pt x="17378" y="2144"/>
                    <a:pt x="16789" y="669"/>
                  </a:cubicBezTo>
                  <a:cubicBezTo>
                    <a:pt x="16595" y="182"/>
                    <a:pt x="16160" y="6"/>
                    <a:pt x="15634" y="6"/>
                  </a:cubicBezTo>
                  <a:cubicBezTo>
                    <a:pt x="15043" y="6"/>
                    <a:pt x="14336" y="228"/>
                    <a:pt x="13727" y="479"/>
                  </a:cubicBezTo>
                  <a:cubicBezTo>
                    <a:pt x="13698" y="491"/>
                    <a:pt x="13667" y="497"/>
                    <a:pt x="13638" y="497"/>
                  </a:cubicBezTo>
                  <a:cubicBezTo>
                    <a:pt x="13514" y="497"/>
                    <a:pt x="13404" y="396"/>
                    <a:pt x="13404" y="262"/>
                  </a:cubicBezTo>
                  <a:lnTo>
                    <a:pt x="13404" y="0"/>
                  </a:lnTo>
                  <a:close/>
                </a:path>
              </a:pathLst>
            </a:custGeom>
            <a:gradFill>
              <a:gsLst>
                <a:gs pos="0">
                  <a:srgbClr val="4CF5C5"/>
                </a:gs>
                <a:gs pos="100000">
                  <a:srgbClr val="11AE8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1579389" y="3088645"/>
              <a:ext cx="1032138" cy="358638"/>
            </a:xfrm>
            <a:custGeom>
              <a:avLst/>
              <a:gdLst/>
              <a:ahLst/>
              <a:cxnLst/>
              <a:rect l="l" t="t" r="r" b="b"/>
              <a:pathLst>
                <a:path w="7050" h="2497" extrusionOk="0">
                  <a:moveTo>
                    <a:pt x="0" y="0"/>
                  </a:moveTo>
                  <a:lnTo>
                    <a:pt x="0" y="2496"/>
                  </a:lnTo>
                  <a:lnTo>
                    <a:pt x="7049" y="2496"/>
                  </a:lnTo>
                  <a:lnTo>
                    <a:pt x="7049" y="0"/>
                  </a:ln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1579389" y="3088645"/>
              <a:ext cx="1032138" cy="358638"/>
            </a:xfrm>
            <a:custGeom>
              <a:avLst/>
              <a:gdLst/>
              <a:ahLst/>
              <a:cxnLst/>
              <a:rect l="l" t="t" r="r" b="b"/>
              <a:pathLst>
                <a:path w="7050" h="2497" fill="none" extrusionOk="0">
                  <a:moveTo>
                    <a:pt x="0" y="0"/>
                  </a:moveTo>
                  <a:lnTo>
                    <a:pt x="7049" y="0"/>
                  </a:lnTo>
                  <a:lnTo>
                    <a:pt x="7049" y="2496"/>
                  </a:lnTo>
                  <a:lnTo>
                    <a:pt x="0" y="2496"/>
                  </a:lnTo>
                  <a:close/>
                </a:path>
              </a:pathLst>
            </a:custGeom>
            <a:solidFill>
              <a:schemeClr val="accent2"/>
            </a:solidFill>
            <a:ln w="1100" cap="flat" cmpd="sng">
              <a:solidFill>
                <a:srgbClr val="D09810"/>
              </a:solidFill>
              <a:prstDash val="solid"/>
              <a:miter lim="11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lang="en">
                <a:solidFill>
                  <a:schemeClr val="accent2"/>
                </a:solidFill>
              </a:rPr>
              <a:t>SHARING PLAN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3451" name="Google Shape;3451;p67"/>
          <p:cNvGraphicFramePr/>
          <p:nvPr/>
        </p:nvGraphicFramePr>
        <p:xfrm>
          <a:off x="994400" y="1887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{AED0547F-3EB4-4E20-A185-4AE2F3B8D9C9}</a:tableStyleId>
              </a:tblPr>
              <a:tblGrid>
                <a:gridCol w="25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SAME DAY AS POST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ON PUBLISH DAY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DAY AFTER POST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 AFTER POST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MONTH AFTER POST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 DATE</a:t>
                      </a:r>
                      <a:endParaRPr sz="1600" b="1">
                        <a:solidFill>
                          <a:schemeClr val="accent3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52" name="Google Shape;3452;p67"/>
          <p:cNvSpPr/>
          <p:nvPr/>
        </p:nvSpPr>
        <p:spPr>
          <a:xfrm>
            <a:off x="4028921" y="2030694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67"/>
          <p:cNvSpPr/>
          <p:nvPr/>
        </p:nvSpPr>
        <p:spPr>
          <a:xfrm>
            <a:off x="4044896" y="2466900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67"/>
          <p:cNvSpPr/>
          <p:nvPr/>
        </p:nvSpPr>
        <p:spPr>
          <a:xfrm>
            <a:off x="4044896" y="2882030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67"/>
          <p:cNvSpPr/>
          <p:nvPr/>
        </p:nvSpPr>
        <p:spPr>
          <a:xfrm>
            <a:off x="4044896" y="3297176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67"/>
          <p:cNvSpPr/>
          <p:nvPr/>
        </p:nvSpPr>
        <p:spPr>
          <a:xfrm>
            <a:off x="4044896" y="3739028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67"/>
          <p:cNvSpPr/>
          <p:nvPr/>
        </p:nvSpPr>
        <p:spPr>
          <a:xfrm>
            <a:off x="4044896" y="4186485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67"/>
          <p:cNvSpPr/>
          <p:nvPr/>
        </p:nvSpPr>
        <p:spPr>
          <a:xfrm>
            <a:off x="5220784" y="2030694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67"/>
          <p:cNvSpPr/>
          <p:nvPr/>
        </p:nvSpPr>
        <p:spPr>
          <a:xfrm>
            <a:off x="5220784" y="3739028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67"/>
          <p:cNvSpPr/>
          <p:nvPr/>
        </p:nvSpPr>
        <p:spPr>
          <a:xfrm>
            <a:off x="6412636" y="2025519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3461;p67"/>
          <p:cNvSpPr/>
          <p:nvPr/>
        </p:nvSpPr>
        <p:spPr>
          <a:xfrm>
            <a:off x="6390911" y="2495100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67"/>
          <p:cNvSpPr/>
          <p:nvPr/>
        </p:nvSpPr>
        <p:spPr>
          <a:xfrm>
            <a:off x="6396661" y="3739028"/>
            <a:ext cx="127200" cy="12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67"/>
          <p:cNvSpPr/>
          <p:nvPr/>
        </p:nvSpPr>
        <p:spPr>
          <a:xfrm>
            <a:off x="7501151" y="2882014"/>
            <a:ext cx="127200" cy="12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67"/>
          <p:cNvSpPr/>
          <p:nvPr/>
        </p:nvSpPr>
        <p:spPr>
          <a:xfrm>
            <a:off x="7501151" y="3297185"/>
            <a:ext cx="127200" cy="12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3465;p67"/>
          <p:cNvSpPr/>
          <p:nvPr/>
        </p:nvSpPr>
        <p:spPr>
          <a:xfrm>
            <a:off x="7501151" y="4186482"/>
            <a:ext cx="127200" cy="12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6" name="Google Shape;3466;p67"/>
          <p:cNvGrpSpPr/>
          <p:nvPr/>
        </p:nvGrpSpPr>
        <p:grpSpPr>
          <a:xfrm>
            <a:off x="3868180" y="1209904"/>
            <a:ext cx="486604" cy="478484"/>
            <a:chOff x="2866317" y="3817357"/>
            <a:chExt cx="362920" cy="356865"/>
          </a:xfrm>
        </p:grpSpPr>
        <p:sp>
          <p:nvSpPr>
            <p:cNvPr id="3467" name="Google Shape;3467;p6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67"/>
          <p:cNvGrpSpPr/>
          <p:nvPr/>
        </p:nvGrpSpPr>
        <p:grpSpPr>
          <a:xfrm>
            <a:off x="5048986" y="1213235"/>
            <a:ext cx="480664" cy="471822"/>
            <a:chOff x="3763184" y="3817357"/>
            <a:chExt cx="363314" cy="356576"/>
          </a:xfrm>
        </p:grpSpPr>
        <p:sp>
          <p:nvSpPr>
            <p:cNvPr id="3471" name="Google Shape;3471;p67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7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67"/>
          <p:cNvGrpSpPr/>
          <p:nvPr/>
        </p:nvGrpSpPr>
        <p:grpSpPr>
          <a:xfrm>
            <a:off x="6219744" y="1212985"/>
            <a:ext cx="480687" cy="472321"/>
            <a:chOff x="4211985" y="3817357"/>
            <a:chExt cx="362947" cy="356576"/>
          </a:xfrm>
        </p:grpSpPr>
        <p:sp>
          <p:nvSpPr>
            <p:cNvPr id="3477" name="Google Shape;3477;p67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7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7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67"/>
          <p:cNvGrpSpPr/>
          <p:nvPr/>
        </p:nvGrpSpPr>
        <p:grpSpPr>
          <a:xfrm>
            <a:off x="7310046" y="1212807"/>
            <a:ext cx="486613" cy="472677"/>
            <a:chOff x="7310046" y="1209250"/>
            <a:chExt cx="486613" cy="472677"/>
          </a:xfrm>
        </p:grpSpPr>
        <p:sp>
          <p:nvSpPr>
            <p:cNvPr id="3481" name="Google Shape;3481;p67"/>
            <p:cNvSpPr/>
            <p:nvPr/>
          </p:nvSpPr>
          <p:spPr>
            <a:xfrm>
              <a:off x="7310046" y="1212383"/>
              <a:ext cx="466274" cy="466274"/>
            </a:xfrm>
            <a:custGeom>
              <a:avLst/>
              <a:gdLst/>
              <a:ahLst/>
              <a:cxnLst/>
              <a:rect l="l" t="t" r="r" b="b"/>
              <a:pathLst>
                <a:path w="38978" h="38978" extrusionOk="0">
                  <a:moveTo>
                    <a:pt x="19466" y="0"/>
                  </a:moveTo>
                  <a:cubicBezTo>
                    <a:pt x="8738" y="0"/>
                    <a:pt x="1" y="8737"/>
                    <a:pt x="1" y="19466"/>
                  </a:cubicBezTo>
                  <a:cubicBezTo>
                    <a:pt x="1" y="30240"/>
                    <a:pt x="8738" y="38977"/>
                    <a:pt x="19466" y="38977"/>
                  </a:cubicBezTo>
                  <a:cubicBezTo>
                    <a:pt x="30240" y="38977"/>
                    <a:pt x="38977" y="30240"/>
                    <a:pt x="38977" y="19466"/>
                  </a:cubicBezTo>
                  <a:cubicBezTo>
                    <a:pt x="38977" y="8737"/>
                    <a:pt x="30240" y="0"/>
                    <a:pt x="19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7"/>
            <p:cNvSpPr/>
            <p:nvPr/>
          </p:nvSpPr>
          <p:spPr>
            <a:xfrm>
              <a:off x="7403758" y="1347798"/>
              <a:ext cx="278894" cy="195503"/>
            </a:xfrm>
            <a:custGeom>
              <a:avLst/>
              <a:gdLst/>
              <a:ahLst/>
              <a:cxnLst/>
              <a:rect l="l" t="t" r="r" b="b"/>
              <a:pathLst>
                <a:path w="23314" h="16343" extrusionOk="0">
                  <a:moveTo>
                    <a:pt x="23314" y="3486"/>
                  </a:moveTo>
                  <a:cubicBezTo>
                    <a:pt x="23314" y="1585"/>
                    <a:pt x="21729" y="1"/>
                    <a:pt x="19828" y="1"/>
                  </a:cubicBezTo>
                  <a:lnTo>
                    <a:pt x="3486" y="1"/>
                  </a:lnTo>
                  <a:cubicBezTo>
                    <a:pt x="1539" y="1"/>
                    <a:pt x="0" y="1585"/>
                    <a:pt x="0" y="3486"/>
                  </a:cubicBezTo>
                  <a:lnTo>
                    <a:pt x="0" y="12857"/>
                  </a:lnTo>
                  <a:cubicBezTo>
                    <a:pt x="0" y="14758"/>
                    <a:pt x="1539" y="16343"/>
                    <a:pt x="3486" y="16343"/>
                  </a:cubicBezTo>
                  <a:lnTo>
                    <a:pt x="19828" y="16343"/>
                  </a:lnTo>
                  <a:cubicBezTo>
                    <a:pt x="21729" y="16343"/>
                    <a:pt x="23314" y="14758"/>
                    <a:pt x="23314" y="12857"/>
                  </a:cubicBezTo>
                  <a:close/>
                  <a:moveTo>
                    <a:pt x="9326" y="12133"/>
                  </a:moveTo>
                  <a:lnTo>
                    <a:pt x="9326" y="3351"/>
                  </a:lnTo>
                  <a:lnTo>
                    <a:pt x="15980" y="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7"/>
            <p:cNvSpPr/>
            <p:nvPr/>
          </p:nvSpPr>
          <p:spPr>
            <a:xfrm>
              <a:off x="7521448" y="1209250"/>
              <a:ext cx="275211" cy="472677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3489" name="Google Shape;3489;p68"/>
          <p:cNvSpPr/>
          <p:nvPr/>
        </p:nvSpPr>
        <p:spPr>
          <a:xfrm>
            <a:off x="1062217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0" name="Google Shape;3490;p68"/>
          <p:cNvSpPr/>
          <p:nvPr/>
        </p:nvSpPr>
        <p:spPr>
          <a:xfrm>
            <a:off x="1854125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1" name="Google Shape;3491;p68"/>
          <p:cNvSpPr/>
          <p:nvPr/>
        </p:nvSpPr>
        <p:spPr>
          <a:xfrm>
            <a:off x="2646032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2" name="Google Shape;3492;p68"/>
          <p:cNvSpPr/>
          <p:nvPr/>
        </p:nvSpPr>
        <p:spPr>
          <a:xfrm>
            <a:off x="3437940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3" name="Google Shape;3493;p68"/>
          <p:cNvSpPr/>
          <p:nvPr/>
        </p:nvSpPr>
        <p:spPr>
          <a:xfrm>
            <a:off x="4229848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4" name="Google Shape;3494;p68"/>
          <p:cNvSpPr/>
          <p:nvPr/>
        </p:nvSpPr>
        <p:spPr>
          <a:xfrm>
            <a:off x="5021755" y="1363263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5" name="Google Shape;3495;p68"/>
          <p:cNvSpPr/>
          <p:nvPr/>
        </p:nvSpPr>
        <p:spPr>
          <a:xfrm>
            <a:off x="1062217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68"/>
          <p:cNvSpPr/>
          <p:nvPr/>
        </p:nvSpPr>
        <p:spPr>
          <a:xfrm>
            <a:off x="1854125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68"/>
          <p:cNvSpPr/>
          <p:nvPr/>
        </p:nvSpPr>
        <p:spPr>
          <a:xfrm>
            <a:off x="2646032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68"/>
          <p:cNvSpPr/>
          <p:nvPr/>
        </p:nvSpPr>
        <p:spPr>
          <a:xfrm>
            <a:off x="3437940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3499;p68"/>
          <p:cNvSpPr/>
          <p:nvPr/>
        </p:nvSpPr>
        <p:spPr>
          <a:xfrm>
            <a:off x="4229848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8"/>
          <p:cNvSpPr/>
          <p:nvPr/>
        </p:nvSpPr>
        <p:spPr>
          <a:xfrm>
            <a:off x="5021755" y="193426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8"/>
          <p:cNvSpPr/>
          <p:nvPr/>
        </p:nvSpPr>
        <p:spPr>
          <a:xfrm>
            <a:off x="1062217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8"/>
          <p:cNvSpPr/>
          <p:nvPr/>
        </p:nvSpPr>
        <p:spPr>
          <a:xfrm>
            <a:off x="1854125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8"/>
          <p:cNvSpPr/>
          <p:nvPr/>
        </p:nvSpPr>
        <p:spPr>
          <a:xfrm>
            <a:off x="2646032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3504;p68"/>
          <p:cNvSpPr/>
          <p:nvPr/>
        </p:nvSpPr>
        <p:spPr>
          <a:xfrm>
            <a:off x="3437940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68"/>
          <p:cNvSpPr/>
          <p:nvPr/>
        </p:nvSpPr>
        <p:spPr>
          <a:xfrm>
            <a:off x="4229848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68"/>
          <p:cNvSpPr/>
          <p:nvPr/>
        </p:nvSpPr>
        <p:spPr>
          <a:xfrm>
            <a:off x="5021755" y="2505276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7" name="Google Shape;3507;p68"/>
          <p:cNvSpPr/>
          <p:nvPr/>
        </p:nvSpPr>
        <p:spPr>
          <a:xfrm>
            <a:off x="1062217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8" name="Google Shape;3508;p68"/>
          <p:cNvSpPr/>
          <p:nvPr/>
        </p:nvSpPr>
        <p:spPr>
          <a:xfrm>
            <a:off x="1854125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68"/>
          <p:cNvSpPr/>
          <p:nvPr/>
        </p:nvSpPr>
        <p:spPr>
          <a:xfrm>
            <a:off x="2646032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68"/>
          <p:cNvSpPr/>
          <p:nvPr/>
        </p:nvSpPr>
        <p:spPr>
          <a:xfrm>
            <a:off x="3437940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1" name="Google Shape;3511;p68"/>
          <p:cNvSpPr/>
          <p:nvPr/>
        </p:nvSpPr>
        <p:spPr>
          <a:xfrm>
            <a:off x="4229848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68"/>
          <p:cNvSpPr/>
          <p:nvPr/>
        </p:nvSpPr>
        <p:spPr>
          <a:xfrm>
            <a:off x="5021755" y="3076282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68"/>
          <p:cNvSpPr txBox="1"/>
          <p:nvPr/>
        </p:nvSpPr>
        <p:spPr>
          <a:xfrm>
            <a:off x="1224025" y="1358438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4" name="Google Shape;3514;p68"/>
          <p:cNvSpPr txBox="1"/>
          <p:nvPr/>
        </p:nvSpPr>
        <p:spPr>
          <a:xfrm>
            <a:off x="2037475" y="1356899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5" name="Google Shape;3515;p68"/>
          <p:cNvSpPr txBox="1"/>
          <p:nvPr/>
        </p:nvSpPr>
        <p:spPr>
          <a:xfrm>
            <a:off x="2814700" y="1355516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6" name="Google Shape;3516;p68"/>
          <p:cNvSpPr txBox="1"/>
          <p:nvPr/>
        </p:nvSpPr>
        <p:spPr>
          <a:xfrm>
            <a:off x="3591925" y="1354690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7" name="Google Shape;3517;p68"/>
          <p:cNvSpPr txBox="1"/>
          <p:nvPr/>
        </p:nvSpPr>
        <p:spPr>
          <a:xfrm>
            <a:off x="4405375" y="1353152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8" name="Google Shape;3518;p68"/>
          <p:cNvSpPr txBox="1"/>
          <p:nvPr/>
        </p:nvSpPr>
        <p:spPr>
          <a:xfrm>
            <a:off x="5182600" y="1351768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9" name="Google Shape;3519;p68"/>
          <p:cNvSpPr txBox="1"/>
          <p:nvPr/>
        </p:nvSpPr>
        <p:spPr>
          <a:xfrm>
            <a:off x="1229013" y="1914585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0" name="Google Shape;3520;p68"/>
          <p:cNvSpPr txBox="1"/>
          <p:nvPr/>
        </p:nvSpPr>
        <p:spPr>
          <a:xfrm>
            <a:off x="2042463" y="1913047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1" name="Google Shape;3521;p68"/>
          <p:cNvSpPr txBox="1"/>
          <p:nvPr/>
        </p:nvSpPr>
        <p:spPr>
          <a:xfrm>
            <a:off x="2819688" y="1911663"/>
            <a:ext cx="394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2" name="Google Shape;3522;p68"/>
          <p:cNvSpPr txBox="1"/>
          <p:nvPr/>
        </p:nvSpPr>
        <p:spPr>
          <a:xfrm>
            <a:off x="3443250" y="1910838"/>
            <a:ext cx="701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3" name="Google Shape;3523;p68"/>
          <p:cNvSpPr txBox="1"/>
          <p:nvPr/>
        </p:nvSpPr>
        <p:spPr>
          <a:xfrm>
            <a:off x="4264225" y="1909288"/>
            <a:ext cx="686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4" name="Google Shape;3524;p68"/>
          <p:cNvSpPr txBox="1"/>
          <p:nvPr/>
        </p:nvSpPr>
        <p:spPr>
          <a:xfrm>
            <a:off x="5003675" y="1907913"/>
            <a:ext cx="76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5" name="Google Shape;3525;p68"/>
          <p:cNvSpPr txBox="1"/>
          <p:nvPr/>
        </p:nvSpPr>
        <p:spPr>
          <a:xfrm>
            <a:off x="1061850" y="2479763"/>
            <a:ext cx="72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6" name="Google Shape;3526;p68"/>
          <p:cNvSpPr txBox="1"/>
          <p:nvPr/>
        </p:nvSpPr>
        <p:spPr>
          <a:xfrm>
            <a:off x="1873750" y="2478213"/>
            <a:ext cx="731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7" name="Google Shape;3527;p68"/>
          <p:cNvSpPr txBox="1"/>
          <p:nvPr/>
        </p:nvSpPr>
        <p:spPr>
          <a:xfrm>
            <a:off x="2649450" y="2476838"/>
            <a:ext cx="734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8" name="Google Shape;3528;p68"/>
          <p:cNvSpPr txBox="1"/>
          <p:nvPr/>
        </p:nvSpPr>
        <p:spPr>
          <a:xfrm>
            <a:off x="3425125" y="2476013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16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9" name="Google Shape;3529;p68"/>
          <p:cNvSpPr txBox="1"/>
          <p:nvPr/>
        </p:nvSpPr>
        <p:spPr>
          <a:xfrm>
            <a:off x="4246075" y="2474463"/>
            <a:ext cx="72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17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0" name="Google Shape;3530;p68"/>
          <p:cNvSpPr txBox="1"/>
          <p:nvPr/>
        </p:nvSpPr>
        <p:spPr>
          <a:xfrm>
            <a:off x="5003650" y="2491198"/>
            <a:ext cx="76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18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1" name="Google Shape;3531;p68"/>
          <p:cNvSpPr txBox="1"/>
          <p:nvPr/>
        </p:nvSpPr>
        <p:spPr>
          <a:xfrm>
            <a:off x="1043749" y="3049388"/>
            <a:ext cx="72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2" name="Google Shape;3532;p68"/>
          <p:cNvSpPr txBox="1"/>
          <p:nvPr/>
        </p:nvSpPr>
        <p:spPr>
          <a:xfrm>
            <a:off x="1860899" y="3032737"/>
            <a:ext cx="713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3" name="Google Shape;3533;p68"/>
          <p:cNvSpPr txBox="1"/>
          <p:nvPr/>
        </p:nvSpPr>
        <p:spPr>
          <a:xfrm>
            <a:off x="2640374" y="3046463"/>
            <a:ext cx="716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21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4" name="Google Shape;3534;p68"/>
          <p:cNvSpPr txBox="1"/>
          <p:nvPr/>
        </p:nvSpPr>
        <p:spPr>
          <a:xfrm>
            <a:off x="3425125" y="3045638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22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5" name="Google Shape;3535;p68"/>
          <p:cNvSpPr txBox="1"/>
          <p:nvPr/>
        </p:nvSpPr>
        <p:spPr>
          <a:xfrm>
            <a:off x="4227974" y="3044088"/>
            <a:ext cx="72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23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6" name="Google Shape;3536;p68"/>
          <p:cNvSpPr txBox="1"/>
          <p:nvPr/>
        </p:nvSpPr>
        <p:spPr>
          <a:xfrm>
            <a:off x="5035374" y="3042713"/>
            <a:ext cx="713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24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7" name="Google Shape;3537;p68"/>
          <p:cNvSpPr/>
          <p:nvPr/>
        </p:nvSpPr>
        <p:spPr>
          <a:xfrm>
            <a:off x="1062581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68"/>
          <p:cNvSpPr/>
          <p:nvPr/>
        </p:nvSpPr>
        <p:spPr>
          <a:xfrm>
            <a:off x="1854489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68"/>
          <p:cNvSpPr/>
          <p:nvPr/>
        </p:nvSpPr>
        <p:spPr>
          <a:xfrm>
            <a:off x="2646396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68"/>
          <p:cNvSpPr/>
          <p:nvPr/>
        </p:nvSpPr>
        <p:spPr>
          <a:xfrm>
            <a:off x="3438304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68"/>
          <p:cNvSpPr/>
          <p:nvPr/>
        </p:nvSpPr>
        <p:spPr>
          <a:xfrm>
            <a:off x="4230212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68"/>
          <p:cNvSpPr/>
          <p:nvPr/>
        </p:nvSpPr>
        <p:spPr>
          <a:xfrm>
            <a:off x="5022119" y="3653749"/>
            <a:ext cx="726900" cy="5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68"/>
          <p:cNvSpPr txBox="1"/>
          <p:nvPr/>
        </p:nvSpPr>
        <p:spPr>
          <a:xfrm>
            <a:off x="1044113" y="3626855"/>
            <a:ext cx="72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4" name="Google Shape;3544;p68"/>
          <p:cNvSpPr txBox="1"/>
          <p:nvPr/>
        </p:nvSpPr>
        <p:spPr>
          <a:xfrm>
            <a:off x="1865063" y="3625305"/>
            <a:ext cx="713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26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5" name="Google Shape;3545;p68"/>
          <p:cNvSpPr txBox="1"/>
          <p:nvPr/>
        </p:nvSpPr>
        <p:spPr>
          <a:xfrm>
            <a:off x="2640738" y="3623930"/>
            <a:ext cx="716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27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6" name="Google Shape;3546;p68"/>
          <p:cNvSpPr txBox="1"/>
          <p:nvPr/>
        </p:nvSpPr>
        <p:spPr>
          <a:xfrm>
            <a:off x="3425489" y="3623105"/>
            <a:ext cx="737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28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7" name="Google Shape;3547;p68"/>
          <p:cNvSpPr txBox="1"/>
          <p:nvPr/>
        </p:nvSpPr>
        <p:spPr>
          <a:xfrm>
            <a:off x="4228338" y="3621555"/>
            <a:ext cx="72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29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8" name="Google Shape;3548;p68"/>
          <p:cNvSpPr txBox="1"/>
          <p:nvPr/>
        </p:nvSpPr>
        <p:spPr>
          <a:xfrm>
            <a:off x="5035738" y="3620180"/>
            <a:ext cx="713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30</a:t>
            </a:r>
            <a:endParaRPr sz="25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9" name="Google Shape;3549;p68"/>
          <p:cNvSpPr txBox="1">
            <a:spLocks noGrp="1"/>
          </p:cNvSpPr>
          <p:nvPr>
            <p:ph type="subTitle" idx="4294967295"/>
          </p:nvPr>
        </p:nvSpPr>
        <p:spPr>
          <a:xfrm>
            <a:off x="6148450" y="2051926"/>
            <a:ext cx="1951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Neptune is the farthest planet from the Sun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550" name="Google Shape;3550;p68"/>
          <p:cNvSpPr txBox="1">
            <a:spLocks noGrp="1"/>
          </p:cNvSpPr>
          <p:nvPr>
            <p:ph type="title" idx="4294967295"/>
          </p:nvPr>
        </p:nvSpPr>
        <p:spPr>
          <a:xfrm>
            <a:off x="6148450" y="1553950"/>
            <a:ext cx="1951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CAMPAIGN 1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3551" name="Google Shape;3551;p68"/>
          <p:cNvSpPr txBox="1">
            <a:spLocks noGrp="1"/>
          </p:cNvSpPr>
          <p:nvPr>
            <p:ph type="subTitle" idx="4294967295"/>
          </p:nvPr>
        </p:nvSpPr>
        <p:spPr>
          <a:xfrm>
            <a:off x="6148450" y="3515329"/>
            <a:ext cx="1951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a cold place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552" name="Google Shape;3552;p68"/>
          <p:cNvSpPr txBox="1">
            <a:spLocks noGrp="1"/>
          </p:cNvSpPr>
          <p:nvPr>
            <p:ph type="title" idx="4294967295"/>
          </p:nvPr>
        </p:nvSpPr>
        <p:spPr>
          <a:xfrm>
            <a:off x="6148450" y="3017353"/>
            <a:ext cx="1951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CAMPAIGN 3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553" name="Google Shape;3553;p68"/>
          <p:cNvSpPr/>
          <p:nvPr/>
        </p:nvSpPr>
        <p:spPr>
          <a:xfrm>
            <a:off x="2645854" y="3417752"/>
            <a:ext cx="2310600" cy="17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68"/>
          <p:cNvSpPr/>
          <p:nvPr/>
        </p:nvSpPr>
        <p:spPr>
          <a:xfrm>
            <a:off x="1854146" y="1702548"/>
            <a:ext cx="3894000" cy="17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solidFill>
                  <a:schemeClr val="accent2"/>
                </a:solidFill>
              </a:rPr>
              <a:t>A MAP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560" name="Google Shape;3560;p69"/>
          <p:cNvGrpSpPr/>
          <p:nvPr/>
        </p:nvGrpSpPr>
        <p:grpSpPr>
          <a:xfrm>
            <a:off x="981750" y="1457062"/>
            <a:ext cx="4605361" cy="3028328"/>
            <a:chOff x="2185982" y="97707"/>
            <a:chExt cx="9406375" cy="6185311"/>
          </a:xfrm>
        </p:grpSpPr>
        <p:sp>
          <p:nvSpPr>
            <p:cNvPr id="3561" name="Google Shape;3561;p69"/>
            <p:cNvSpPr/>
            <p:nvPr/>
          </p:nvSpPr>
          <p:spPr>
            <a:xfrm>
              <a:off x="2185982" y="628949"/>
              <a:ext cx="3494060" cy="5654070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9"/>
            <p:cNvSpPr/>
            <p:nvPr/>
          </p:nvSpPr>
          <p:spPr>
            <a:xfrm>
              <a:off x="5063017" y="97707"/>
              <a:ext cx="1370781" cy="1561542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9"/>
            <p:cNvSpPr/>
            <p:nvPr/>
          </p:nvSpPr>
          <p:spPr>
            <a:xfrm>
              <a:off x="6105094" y="446819"/>
              <a:ext cx="5478337" cy="4723008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9"/>
            <p:cNvSpPr/>
            <p:nvPr/>
          </p:nvSpPr>
          <p:spPr>
            <a:xfrm>
              <a:off x="10153270" y="3926987"/>
              <a:ext cx="462229" cy="255427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9"/>
            <p:cNvSpPr/>
            <p:nvPr/>
          </p:nvSpPr>
          <p:spPr>
            <a:xfrm>
              <a:off x="9823029" y="3901343"/>
              <a:ext cx="753072" cy="54303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9"/>
            <p:cNvSpPr/>
            <p:nvPr/>
          </p:nvSpPr>
          <p:spPr>
            <a:xfrm>
              <a:off x="10292207" y="4452879"/>
              <a:ext cx="1300151" cy="109331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7" name="Google Shape;3567;p69"/>
          <p:cNvSpPr/>
          <p:nvPr/>
        </p:nvSpPr>
        <p:spPr>
          <a:xfrm>
            <a:off x="6284130" y="18293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Mercury is the closest planet to the Sun 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8" name="Google Shape;3568;p69"/>
          <p:cNvSpPr/>
          <p:nvPr/>
        </p:nvSpPr>
        <p:spPr>
          <a:xfrm>
            <a:off x="6284130" y="400765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It’s the biggest object in the Solar System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9" name="Google Shape;3569;p69"/>
          <p:cNvSpPr/>
          <p:nvPr/>
        </p:nvSpPr>
        <p:spPr>
          <a:xfrm>
            <a:off x="6284124" y="291848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Despite being red, Mars is a cold place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0" name="Google Shape;3570;p69"/>
          <p:cNvSpPr txBox="1"/>
          <p:nvPr/>
        </p:nvSpPr>
        <p:spPr>
          <a:xfrm>
            <a:off x="6284125" y="135806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MERCURY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1" name="Google Shape;3571;p69"/>
          <p:cNvSpPr txBox="1"/>
          <p:nvPr/>
        </p:nvSpPr>
        <p:spPr>
          <a:xfrm>
            <a:off x="6284118" y="244720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2" name="Google Shape;3572;p69"/>
          <p:cNvSpPr txBox="1"/>
          <p:nvPr/>
        </p:nvSpPr>
        <p:spPr>
          <a:xfrm>
            <a:off x="6284125" y="3536386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 sz="2500" b="1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573" name="Google Shape;3573;p69"/>
          <p:cNvGrpSpPr/>
          <p:nvPr/>
        </p:nvGrpSpPr>
        <p:grpSpPr>
          <a:xfrm rot="-275457" flipH="1">
            <a:off x="6023529" y="2553007"/>
            <a:ext cx="249644" cy="283889"/>
            <a:chOff x="5647465" y="415650"/>
            <a:chExt cx="489752" cy="556934"/>
          </a:xfrm>
        </p:grpSpPr>
        <p:sp>
          <p:nvSpPr>
            <p:cNvPr id="3574" name="Google Shape;3574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69"/>
          <p:cNvGrpSpPr/>
          <p:nvPr/>
        </p:nvGrpSpPr>
        <p:grpSpPr>
          <a:xfrm rot="-275457" flipH="1">
            <a:off x="6023529" y="1466582"/>
            <a:ext cx="249644" cy="283889"/>
            <a:chOff x="5647465" y="415650"/>
            <a:chExt cx="489752" cy="556934"/>
          </a:xfrm>
        </p:grpSpPr>
        <p:sp>
          <p:nvSpPr>
            <p:cNvPr id="3577" name="Google Shape;3577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69"/>
          <p:cNvGrpSpPr/>
          <p:nvPr/>
        </p:nvGrpSpPr>
        <p:grpSpPr>
          <a:xfrm rot="-275457" flipH="1">
            <a:off x="6023529" y="3639432"/>
            <a:ext cx="249644" cy="283889"/>
            <a:chOff x="5647465" y="415650"/>
            <a:chExt cx="489752" cy="556934"/>
          </a:xfrm>
        </p:grpSpPr>
        <p:sp>
          <p:nvSpPr>
            <p:cNvPr id="3580" name="Google Shape;3580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69"/>
          <p:cNvGrpSpPr/>
          <p:nvPr/>
        </p:nvGrpSpPr>
        <p:grpSpPr>
          <a:xfrm rot="-275457" flipH="1">
            <a:off x="3009429" y="2625082"/>
            <a:ext cx="249644" cy="283889"/>
            <a:chOff x="5647465" y="415650"/>
            <a:chExt cx="489752" cy="556934"/>
          </a:xfrm>
        </p:grpSpPr>
        <p:sp>
          <p:nvSpPr>
            <p:cNvPr id="3583" name="Google Shape;3583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5" name="Google Shape;3585;p69"/>
          <p:cNvGrpSpPr/>
          <p:nvPr/>
        </p:nvGrpSpPr>
        <p:grpSpPr>
          <a:xfrm rot="-275457" flipH="1">
            <a:off x="3159604" y="2239682"/>
            <a:ext cx="249644" cy="283889"/>
            <a:chOff x="5647465" y="415650"/>
            <a:chExt cx="489752" cy="556934"/>
          </a:xfrm>
        </p:grpSpPr>
        <p:sp>
          <p:nvSpPr>
            <p:cNvPr id="3586" name="Google Shape;3586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8" name="Google Shape;3588;p69"/>
          <p:cNvGrpSpPr/>
          <p:nvPr/>
        </p:nvGrpSpPr>
        <p:grpSpPr>
          <a:xfrm rot="-275457" flipH="1">
            <a:off x="1901979" y="2625082"/>
            <a:ext cx="249644" cy="283889"/>
            <a:chOff x="5647465" y="415650"/>
            <a:chExt cx="489752" cy="556934"/>
          </a:xfrm>
        </p:grpSpPr>
        <p:sp>
          <p:nvSpPr>
            <p:cNvPr id="3589" name="Google Shape;3589;p69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9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70"/>
          <p:cNvSpPr txBox="1">
            <a:spLocks noGrp="1"/>
          </p:cNvSpPr>
          <p:nvPr>
            <p:ph type="title"/>
          </p:nvPr>
        </p:nvSpPr>
        <p:spPr>
          <a:xfrm>
            <a:off x="4859650" y="540000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50,000</a:t>
            </a:r>
            <a:endParaRPr/>
          </a:p>
        </p:txBody>
      </p:sp>
      <p:sp>
        <p:nvSpPr>
          <p:cNvPr id="3596" name="Google Shape;3596;p70"/>
          <p:cNvSpPr txBox="1">
            <a:spLocks noGrp="1"/>
          </p:cNvSpPr>
          <p:nvPr>
            <p:ph type="subTitle" idx="1"/>
          </p:nvPr>
        </p:nvSpPr>
        <p:spPr>
          <a:xfrm>
            <a:off x="4859650" y="1291127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 Instagram ads</a:t>
            </a:r>
            <a:endParaRPr/>
          </a:p>
        </p:txBody>
      </p:sp>
      <p:sp>
        <p:nvSpPr>
          <p:cNvPr id="3597" name="Google Shape;3597;p70"/>
          <p:cNvSpPr txBox="1">
            <a:spLocks noGrp="1"/>
          </p:cNvSpPr>
          <p:nvPr>
            <p:ph type="title" idx="2"/>
          </p:nvPr>
        </p:nvSpPr>
        <p:spPr>
          <a:xfrm>
            <a:off x="4859650" y="1996142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20,000</a:t>
            </a:r>
            <a:endParaRPr/>
          </a:p>
        </p:txBody>
      </p:sp>
      <p:sp>
        <p:nvSpPr>
          <p:cNvPr id="3598" name="Google Shape;3598;p70"/>
          <p:cNvSpPr txBox="1">
            <a:spLocks noGrp="1"/>
          </p:cNvSpPr>
          <p:nvPr>
            <p:ph type="subTitle" idx="3"/>
          </p:nvPr>
        </p:nvSpPr>
        <p:spPr>
          <a:xfrm>
            <a:off x="4859650" y="2747270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 Facebook ads</a:t>
            </a:r>
            <a:endParaRPr/>
          </a:p>
        </p:txBody>
      </p:sp>
      <p:sp>
        <p:nvSpPr>
          <p:cNvPr id="3599" name="Google Shape;3599;p70"/>
          <p:cNvSpPr txBox="1">
            <a:spLocks noGrp="1"/>
          </p:cNvSpPr>
          <p:nvPr>
            <p:ph type="title" idx="4"/>
          </p:nvPr>
        </p:nvSpPr>
        <p:spPr>
          <a:xfrm>
            <a:off x="4859650" y="3452297"/>
            <a:ext cx="300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5,000</a:t>
            </a:r>
            <a:endParaRPr/>
          </a:p>
        </p:txBody>
      </p:sp>
      <p:sp>
        <p:nvSpPr>
          <p:cNvPr id="3600" name="Google Shape;3600;p70"/>
          <p:cNvSpPr txBox="1">
            <a:spLocks noGrp="1"/>
          </p:cNvSpPr>
          <p:nvPr>
            <p:ph type="subTitle" idx="5"/>
          </p:nvPr>
        </p:nvSpPr>
        <p:spPr>
          <a:xfrm>
            <a:off x="4859650" y="4203425"/>
            <a:ext cx="3000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for Google ads</a:t>
            </a:r>
            <a:endParaRPr/>
          </a:p>
        </p:txBody>
      </p:sp>
      <p:sp>
        <p:nvSpPr>
          <p:cNvPr id="3601" name="Google Shape;3601;p7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pSp>
        <p:nvGrpSpPr>
          <p:cNvPr id="3602" name="Google Shape;3602;p70"/>
          <p:cNvGrpSpPr/>
          <p:nvPr/>
        </p:nvGrpSpPr>
        <p:grpSpPr>
          <a:xfrm>
            <a:off x="892375" y="2078075"/>
            <a:ext cx="3094791" cy="3065274"/>
            <a:chOff x="892375" y="2078075"/>
            <a:chExt cx="3094791" cy="3065274"/>
          </a:xfrm>
        </p:grpSpPr>
        <p:sp>
          <p:nvSpPr>
            <p:cNvPr id="3603" name="Google Shape;3603;p70"/>
            <p:cNvSpPr/>
            <p:nvPr/>
          </p:nvSpPr>
          <p:spPr>
            <a:xfrm>
              <a:off x="3044484" y="3431873"/>
              <a:ext cx="942682" cy="838935"/>
            </a:xfrm>
            <a:custGeom>
              <a:avLst/>
              <a:gdLst/>
              <a:ahLst/>
              <a:cxnLst/>
              <a:rect l="l" t="t" r="r" b="b"/>
              <a:pathLst>
                <a:path w="12203" h="10860" extrusionOk="0">
                  <a:moveTo>
                    <a:pt x="6244" y="0"/>
                  </a:moveTo>
                  <a:cubicBezTo>
                    <a:pt x="5184" y="0"/>
                    <a:pt x="4128" y="331"/>
                    <a:pt x="3239" y="1016"/>
                  </a:cubicBezTo>
                  <a:lnTo>
                    <a:pt x="2560" y="1539"/>
                  </a:lnTo>
                  <a:cubicBezTo>
                    <a:pt x="357" y="3238"/>
                    <a:pt x="0" y="6482"/>
                    <a:pt x="1766" y="8772"/>
                  </a:cubicBezTo>
                  <a:cubicBezTo>
                    <a:pt x="2819" y="10138"/>
                    <a:pt x="4392" y="10860"/>
                    <a:pt x="5958" y="10860"/>
                  </a:cubicBezTo>
                  <a:cubicBezTo>
                    <a:pt x="7018" y="10860"/>
                    <a:pt x="8074" y="10529"/>
                    <a:pt x="8964" y="9844"/>
                  </a:cubicBezTo>
                  <a:lnTo>
                    <a:pt x="9642" y="9321"/>
                  </a:lnTo>
                  <a:cubicBezTo>
                    <a:pt x="11845" y="7622"/>
                    <a:pt x="12202" y="4377"/>
                    <a:pt x="10437" y="2088"/>
                  </a:cubicBezTo>
                  <a:cubicBezTo>
                    <a:pt x="9384" y="722"/>
                    <a:pt x="7810" y="0"/>
                    <a:pt x="6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0"/>
            <p:cNvSpPr/>
            <p:nvPr/>
          </p:nvSpPr>
          <p:spPr>
            <a:xfrm>
              <a:off x="3044484" y="3431873"/>
              <a:ext cx="942682" cy="838935"/>
            </a:xfrm>
            <a:custGeom>
              <a:avLst/>
              <a:gdLst/>
              <a:ahLst/>
              <a:cxnLst/>
              <a:rect l="l" t="t" r="r" b="b"/>
              <a:pathLst>
                <a:path w="12203" h="10860" extrusionOk="0">
                  <a:moveTo>
                    <a:pt x="6244" y="0"/>
                  </a:moveTo>
                  <a:cubicBezTo>
                    <a:pt x="5184" y="0"/>
                    <a:pt x="4128" y="331"/>
                    <a:pt x="3239" y="1016"/>
                  </a:cubicBezTo>
                  <a:lnTo>
                    <a:pt x="2560" y="1539"/>
                  </a:lnTo>
                  <a:cubicBezTo>
                    <a:pt x="357" y="3238"/>
                    <a:pt x="0" y="6482"/>
                    <a:pt x="1766" y="8772"/>
                  </a:cubicBezTo>
                  <a:cubicBezTo>
                    <a:pt x="2819" y="10138"/>
                    <a:pt x="4392" y="10860"/>
                    <a:pt x="5958" y="10860"/>
                  </a:cubicBezTo>
                  <a:cubicBezTo>
                    <a:pt x="7018" y="10860"/>
                    <a:pt x="8074" y="10529"/>
                    <a:pt x="8964" y="9844"/>
                  </a:cubicBezTo>
                  <a:lnTo>
                    <a:pt x="9642" y="9321"/>
                  </a:lnTo>
                  <a:cubicBezTo>
                    <a:pt x="11845" y="7622"/>
                    <a:pt x="12202" y="4377"/>
                    <a:pt x="10437" y="2088"/>
                  </a:cubicBezTo>
                  <a:cubicBezTo>
                    <a:pt x="9384" y="722"/>
                    <a:pt x="7810" y="0"/>
                    <a:pt x="62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0"/>
            <p:cNvSpPr/>
            <p:nvPr/>
          </p:nvSpPr>
          <p:spPr>
            <a:xfrm>
              <a:off x="3096164" y="3391240"/>
              <a:ext cx="308846" cy="276864"/>
            </a:xfrm>
            <a:custGeom>
              <a:avLst/>
              <a:gdLst/>
              <a:ahLst/>
              <a:cxnLst/>
              <a:rect l="l" t="t" r="r" b="b"/>
              <a:pathLst>
                <a:path w="3998" h="3584" extrusionOk="0">
                  <a:moveTo>
                    <a:pt x="3043" y="1"/>
                  </a:moveTo>
                  <a:lnTo>
                    <a:pt x="1" y="2347"/>
                  </a:lnTo>
                  <a:lnTo>
                    <a:pt x="954" y="3583"/>
                  </a:lnTo>
                  <a:lnTo>
                    <a:pt x="3997" y="1238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0"/>
            <p:cNvSpPr/>
            <p:nvPr/>
          </p:nvSpPr>
          <p:spPr>
            <a:xfrm>
              <a:off x="3096164" y="3391240"/>
              <a:ext cx="308846" cy="276864"/>
            </a:xfrm>
            <a:custGeom>
              <a:avLst/>
              <a:gdLst/>
              <a:ahLst/>
              <a:cxnLst/>
              <a:rect l="l" t="t" r="r" b="b"/>
              <a:pathLst>
                <a:path w="3998" h="3584" extrusionOk="0">
                  <a:moveTo>
                    <a:pt x="3043" y="1"/>
                  </a:moveTo>
                  <a:lnTo>
                    <a:pt x="1" y="2347"/>
                  </a:lnTo>
                  <a:lnTo>
                    <a:pt x="954" y="3583"/>
                  </a:lnTo>
                  <a:lnTo>
                    <a:pt x="3997" y="1238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0"/>
            <p:cNvSpPr/>
            <p:nvPr/>
          </p:nvSpPr>
          <p:spPr>
            <a:xfrm>
              <a:off x="3096164" y="3391240"/>
              <a:ext cx="246350" cy="195906"/>
            </a:xfrm>
            <a:custGeom>
              <a:avLst/>
              <a:gdLst/>
              <a:ahLst/>
              <a:cxnLst/>
              <a:rect l="l" t="t" r="r" b="b"/>
              <a:pathLst>
                <a:path w="3189" h="2536" extrusionOk="0">
                  <a:moveTo>
                    <a:pt x="3043" y="1"/>
                  </a:moveTo>
                  <a:lnTo>
                    <a:pt x="1" y="2347"/>
                  </a:lnTo>
                  <a:lnTo>
                    <a:pt x="146" y="2535"/>
                  </a:lnTo>
                  <a:lnTo>
                    <a:pt x="3188" y="191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0"/>
            <p:cNvSpPr/>
            <p:nvPr/>
          </p:nvSpPr>
          <p:spPr>
            <a:xfrm>
              <a:off x="2998597" y="3268182"/>
              <a:ext cx="375126" cy="324064"/>
            </a:xfrm>
            <a:custGeom>
              <a:avLst/>
              <a:gdLst/>
              <a:ahLst/>
              <a:cxnLst/>
              <a:rect l="l" t="t" r="r" b="b"/>
              <a:pathLst>
                <a:path w="4856" h="4195" extrusionOk="0">
                  <a:moveTo>
                    <a:pt x="3730" y="525"/>
                  </a:moveTo>
                  <a:cubicBezTo>
                    <a:pt x="3793" y="525"/>
                    <a:pt x="3856" y="553"/>
                    <a:pt x="3897" y="607"/>
                  </a:cubicBezTo>
                  <a:lnTo>
                    <a:pt x="4243" y="1055"/>
                  </a:lnTo>
                  <a:cubicBezTo>
                    <a:pt x="4315" y="1147"/>
                    <a:pt x="4297" y="1279"/>
                    <a:pt x="4205" y="1349"/>
                  </a:cubicBezTo>
                  <a:lnTo>
                    <a:pt x="1252" y="3626"/>
                  </a:lnTo>
                  <a:cubicBezTo>
                    <a:pt x="1214" y="3656"/>
                    <a:pt x="1168" y="3670"/>
                    <a:pt x="1123" y="3670"/>
                  </a:cubicBezTo>
                  <a:cubicBezTo>
                    <a:pt x="1061" y="3670"/>
                    <a:pt x="999" y="3642"/>
                    <a:pt x="957" y="3588"/>
                  </a:cubicBezTo>
                  <a:lnTo>
                    <a:pt x="612" y="3140"/>
                  </a:lnTo>
                  <a:cubicBezTo>
                    <a:pt x="541" y="3048"/>
                    <a:pt x="557" y="2916"/>
                    <a:pt x="650" y="2845"/>
                  </a:cubicBezTo>
                  <a:lnTo>
                    <a:pt x="3602" y="569"/>
                  </a:lnTo>
                  <a:cubicBezTo>
                    <a:pt x="3641" y="539"/>
                    <a:pt x="3686" y="525"/>
                    <a:pt x="3730" y="525"/>
                  </a:cubicBezTo>
                  <a:close/>
                  <a:moveTo>
                    <a:pt x="3783" y="0"/>
                  </a:moveTo>
                  <a:cubicBezTo>
                    <a:pt x="3712" y="0"/>
                    <a:pt x="3640" y="23"/>
                    <a:pt x="3579" y="69"/>
                  </a:cubicBezTo>
                  <a:lnTo>
                    <a:pt x="173" y="2695"/>
                  </a:lnTo>
                  <a:cubicBezTo>
                    <a:pt x="27" y="2807"/>
                    <a:pt x="1" y="3017"/>
                    <a:pt x="112" y="3163"/>
                  </a:cubicBezTo>
                  <a:lnTo>
                    <a:pt x="808" y="4065"/>
                  </a:lnTo>
                  <a:cubicBezTo>
                    <a:pt x="874" y="4150"/>
                    <a:pt x="972" y="4194"/>
                    <a:pt x="1071" y="4194"/>
                  </a:cubicBezTo>
                  <a:cubicBezTo>
                    <a:pt x="1143" y="4194"/>
                    <a:pt x="1214" y="4172"/>
                    <a:pt x="1275" y="4125"/>
                  </a:cubicBezTo>
                  <a:lnTo>
                    <a:pt x="4682" y="1499"/>
                  </a:lnTo>
                  <a:cubicBezTo>
                    <a:pt x="4829" y="1386"/>
                    <a:pt x="4855" y="1177"/>
                    <a:pt x="4742" y="1032"/>
                  </a:cubicBezTo>
                  <a:lnTo>
                    <a:pt x="4048" y="130"/>
                  </a:lnTo>
                  <a:cubicBezTo>
                    <a:pt x="3982" y="44"/>
                    <a:pt x="3883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0"/>
            <p:cNvSpPr/>
            <p:nvPr/>
          </p:nvSpPr>
          <p:spPr>
            <a:xfrm>
              <a:off x="2998597" y="3268182"/>
              <a:ext cx="375126" cy="324064"/>
            </a:xfrm>
            <a:custGeom>
              <a:avLst/>
              <a:gdLst/>
              <a:ahLst/>
              <a:cxnLst/>
              <a:rect l="l" t="t" r="r" b="b"/>
              <a:pathLst>
                <a:path w="4856" h="4195" extrusionOk="0">
                  <a:moveTo>
                    <a:pt x="3730" y="525"/>
                  </a:moveTo>
                  <a:cubicBezTo>
                    <a:pt x="3793" y="525"/>
                    <a:pt x="3856" y="553"/>
                    <a:pt x="3897" y="607"/>
                  </a:cubicBezTo>
                  <a:lnTo>
                    <a:pt x="4243" y="1055"/>
                  </a:lnTo>
                  <a:cubicBezTo>
                    <a:pt x="4315" y="1147"/>
                    <a:pt x="4297" y="1279"/>
                    <a:pt x="4205" y="1349"/>
                  </a:cubicBezTo>
                  <a:lnTo>
                    <a:pt x="1252" y="3626"/>
                  </a:lnTo>
                  <a:cubicBezTo>
                    <a:pt x="1214" y="3656"/>
                    <a:pt x="1168" y="3670"/>
                    <a:pt x="1123" y="3670"/>
                  </a:cubicBezTo>
                  <a:cubicBezTo>
                    <a:pt x="1061" y="3670"/>
                    <a:pt x="999" y="3642"/>
                    <a:pt x="957" y="3588"/>
                  </a:cubicBezTo>
                  <a:lnTo>
                    <a:pt x="612" y="3140"/>
                  </a:lnTo>
                  <a:cubicBezTo>
                    <a:pt x="541" y="3048"/>
                    <a:pt x="557" y="2916"/>
                    <a:pt x="650" y="2845"/>
                  </a:cubicBezTo>
                  <a:lnTo>
                    <a:pt x="3602" y="569"/>
                  </a:lnTo>
                  <a:cubicBezTo>
                    <a:pt x="3641" y="539"/>
                    <a:pt x="3686" y="525"/>
                    <a:pt x="3730" y="525"/>
                  </a:cubicBezTo>
                  <a:close/>
                  <a:moveTo>
                    <a:pt x="3783" y="0"/>
                  </a:moveTo>
                  <a:cubicBezTo>
                    <a:pt x="3712" y="0"/>
                    <a:pt x="3640" y="23"/>
                    <a:pt x="3579" y="69"/>
                  </a:cubicBezTo>
                  <a:lnTo>
                    <a:pt x="173" y="2695"/>
                  </a:lnTo>
                  <a:cubicBezTo>
                    <a:pt x="27" y="2807"/>
                    <a:pt x="1" y="3017"/>
                    <a:pt x="112" y="3163"/>
                  </a:cubicBezTo>
                  <a:lnTo>
                    <a:pt x="808" y="4065"/>
                  </a:lnTo>
                  <a:cubicBezTo>
                    <a:pt x="874" y="4150"/>
                    <a:pt x="972" y="4194"/>
                    <a:pt x="1071" y="4194"/>
                  </a:cubicBezTo>
                  <a:cubicBezTo>
                    <a:pt x="1143" y="4194"/>
                    <a:pt x="1214" y="4172"/>
                    <a:pt x="1275" y="4125"/>
                  </a:cubicBezTo>
                  <a:lnTo>
                    <a:pt x="4682" y="1499"/>
                  </a:lnTo>
                  <a:cubicBezTo>
                    <a:pt x="4829" y="1386"/>
                    <a:pt x="4855" y="1177"/>
                    <a:pt x="4742" y="1032"/>
                  </a:cubicBezTo>
                  <a:lnTo>
                    <a:pt x="4048" y="130"/>
                  </a:lnTo>
                  <a:cubicBezTo>
                    <a:pt x="3982" y="44"/>
                    <a:pt x="3883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0"/>
            <p:cNvSpPr/>
            <p:nvPr/>
          </p:nvSpPr>
          <p:spPr>
            <a:xfrm>
              <a:off x="3099486" y="3436431"/>
              <a:ext cx="141290" cy="108845"/>
            </a:xfrm>
            <a:custGeom>
              <a:avLst/>
              <a:gdLst/>
              <a:ahLst/>
              <a:cxnLst/>
              <a:rect l="l" t="t" r="r" b="b"/>
              <a:pathLst>
                <a:path w="1829" h="1409" extrusionOk="0">
                  <a:moveTo>
                    <a:pt x="1823" y="0"/>
                  </a:moveTo>
                  <a:lnTo>
                    <a:pt x="1" y="1406"/>
                  </a:lnTo>
                  <a:lnTo>
                    <a:pt x="4" y="1409"/>
                  </a:lnTo>
                  <a:lnTo>
                    <a:pt x="1828" y="3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0"/>
            <p:cNvSpPr/>
            <p:nvPr/>
          </p:nvSpPr>
          <p:spPr>
            <a:xfrm>
              <a:off x="2999061" y="3390777"/>
              <a:ext cx="158285" cy="139282"/>
            </a:xfrm>
            <a:custGeom>
              <a:avLst/>
              <a:gdLst/>
              <a:ahLst/>
              <a:cxnLst/>
              <a:rect l="l" t="t" r="r" b="b"/>
              <a:pathLst>
                <a:path w="2049" h="1803" extrusionOk="0">
                  <a:moveTo>
                    <a:pt x="1603" y="0"/>
                  </a:moveTo>
                  <a:lnTo>
                    <a:pt x="167" y="1108"/>
                  </a:lnTo>
                  <a:cubicBezTo>
                    <a:pt x="40" y="1205"/>
                    <a:pt x="1" y="1379"/>
                    <a:pt x="72" y="1520"/>
                  </a:cubicBezTo>
                  <a:lnTo>
                    <a:pt x="798" y="1802"/>
                  </a:lnTo>
                  <a:lnTo>
                    <a:pt x="606" y="1553"/>
                  </a:lnTo>
                  <a:cubicBezTo>
                    <a:pt x="535" y="1461"/>
                    <a:pt x="551" y="1329"/>
                    <a:pt x="644" y="1258"/>
                  </a:cubicBezTo>
                  <a:lnTo>
                    <a:pt x="2049" y="175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0"/>
            <p:cNvSpPr/>
            <p:nvPr/>
          </p:nvSpPr>
          <p:spPr>
            <a:xfrm>
              <a:off x="3096164" y="3404527"/>
              <a:ext cx="291542" cy="263654"/>
            </a:xfrm>
            <a:custGeom>
              <a:avLst/>
              <a:gdLst/>
              <a:ahLst/>
              <a:cxnLst/>
              <a:rect l="l" t="t" r="r" b="b"/>
              <a:pathLst>
                <a:path w="3774" h="3413" extrusionOk="0">
                  <a:moveTo>
                    <a:pt x="2820" y="1"/>
                  </a:moveTo>
                  <a:lnTo>
                    <a:pt x="1" y="2175"/>
                  </a:lnTo>
                  <a:lnTo>
                    <a:pt x="955" y="3413"/>
                  </a:lnTo>
                  <a:lnTo>
                    <a:pt x="3773" y="1238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0"/>
            <p:cNvSpPr/>
            <p:nvPr/>
          </p:nvSpPr>
          <p:spPr>
            <a:xfrm>
              <a:off x="3083881" y="3391472"/>
              <a:ext cx="228814" cy="182696"/>
            </a:xfrm>
            <a:custGeom>
              <a:avLst/>
              <a:gdLst/>
              <a:ahLst/>
              <a:cxnLst/>
              <a:rect l="l" t="t" r="r" b="b"/>
              <a:pathLst>
                <a:path w="2962" h="2365" extrusionOk="0">
                  <a:moveTo>
                    <a:pt x="2812" y="0"/>
                  </a:moveTo>
                  <a:lnTo>
                    <a:pt x="0" y="2172"/>
                  </a:lnTo>
                  <a:lnTo>
                    <a:pt x="148" y="2364"/>
                  </a:lnTo>
                  <a:lnTo>
                    <a:pt x="2961" y="193"/>
                  </a:lnTo>
                  <a:lnTo>
                    <a:pt x="2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0"/>
            <p:cNvSpPr/>
            <p:nvPr/>
          </p:nvSpPr>
          <p:spPr>
            <a:xfrm>
              <a:off x="3085504" y="3466095"/>
              <a:ext cx="817614" cy="803246"/>
            </a:xfrm>
            <a:custGeom>
              <a:avLst/>
              <a:gdLst/>
              <a:ahLst/>
              <a:cxnLst/>
              <a:rect l="l" t="t" r="r" b="b"/>
              <a:pathLst>
                <a:path w="10584" h="10398" extrusionOk="0">
                  <a:moveTo>
                    <a:pt x="5174" y="1"/>
                  </a:moveTo>
                  <a:cubicBezTo>
                    <a:pt x="4060" y="1"/>
                    <a:pt x="2976" y="363"/>
                    <a:pt x="2091" y="1046"/>
                  </a:cubicBezTo>
                  <a:cubicBezTo>
                    <a:pt x="1016" y="1875"/>
                    <a:pt x="321" y="3108"/>
                    <a:pt x="160" y="4473"/>
                  </a:cubicBezTo>
                  <a:cubicBezTo>
                    <a:pt x="1" y="5839"/>
                    <a:pt x="387" y="7225"/>
                    <a:pt x="1236" y="8325"/>
                  </a:cubicBezTo>
                  <a:cubicBezTo>
                    <a:pt x="2085" y="9426"/>
                    <a:pt x="3326" y="10154"/>
                    <a:pt x="4688" y="10346"/>
                  </a:cubicBezTo>
                  <a:cubicBezTo>
                    <a:pt x="4929" y="10381"/>
                    <a:pt x="5170" y="10397"/>
                    <a:pt x="5409" y="10397"/>
                  </a:cubicBezTo>
                  <a:cubicBezTo>
                    <a:pt x="6524" y="10397"/>
                    <a:pt x="7608" y="10034"/>
                    <a:pt x="8493" y="9351"/>
                  </a:cubicBezTo>
                  <a:cubicBezTo>
                    <a:pt x="9569" y="8522"/>
                    <a:pt x="10264" y="7289"/>
                    <a:pt x="10425" y="5924"/>
                  </a:cubicBezTo>
                  <a:cubicBezTo>
                    <a:pt x="10584" y="4558"/>
                    <a:pt x="10198" y="3172"/>
                    <a:pt x="9349" y="2071"/>
                  </a:cubicBezTo>
                  <a:cubicBezTo>
                    <a:pt x="8500" y="970"/>
                    <a:pt x="7258" y="244"/>
                    <a:pt x="5897" y="52"/>
                  </a:cubicBezTo>
                  <a:cubicBezTo>
                    <a:pt x="5655" y="18"/>
                    <a:pt x="5414" y="1"/>
                    <a:pt x="5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0"/>
            <p:cNvSpPr/>
            <p:nvPr/>
          </p:nvSpPr>
          <p:spPr>
            <a:xfrm>
              <a:off x="3170092" y="3514299"/>
              <a:ext cx="343067" cy="755042"/>
            </a:xfrm>
            <a:custGeom>
              <a:avLst/>
              <a:gdLst/>
              <a:ahLst/>
              <a:cxnLst/>
              <a:rect l="l" t="t" r="r" b="b"/>
              <a:pathLst>
                <a:path w="4441" h="9774" extrusionOk="0">
                  <a:moveTo>
                    <a:pt x="1643" y="1"/>
                  </a:moveTo>
                  <a:cubicBezTo>
                    <a:pt x="1416" y="126"/>
                    <a:pt x="1200" y="268"/>
                    <a:pt x="995" y="426"/>
                  </a:cubicBezTo>
                  <a:cubicBezTo>
                    <a:pt x="615" y="719"/>
                    <a:pt x="281" y="1063"/>
                    <a:pt x="0" y="1451"/>
                  </a:cubicBezTo>
                  <a:lnTo>
                    <a:pt x="2262" y="9350"/>
                  </a:lnTo>
                  <a:cubicBezTo>
                    <a:pt x="2915" y="9630"/>
                    <a:pt x="3616" y="9773"/>
                    <a:pt x="4325" y="9773"/>
                  </a:cubicBezTo>
                  <a:cubicBezTo>
                    <a:pt x="4364" y="9773"/>
                    <a:pt x="4402" y="9773"/>
                    <a:pt x="4441" y="9772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0"/>
            <p:cNvSpPr/>
            <p:nvPr/>
          </p:nvSpPr>
          <p:spPr>
            <a:xfrm>
              <a:off x="3339038" y="3469262"/>
              <a:ext cx="320047" cy="796139"/>
            </a:xfrm>
            <a:custGeom>
              <a:avLst/>
              <a:gdLst/>
              <a:ahLst/>
              <a:cxnLst/>
              <a:rect l="l" t="t" r="r" b="b"/>
              <a:pathLst>
                <a:path w="4143" h="10306" extrusionOk="0">
                  <a:moveTo>
                    <a:pt x="1295" y="1"/>
                  </a:moveTo>
                  <a:cubicBezTo>
                    <a:pt x="851" y="51"/>
                    <a:pt x="415" y="161"/>
                    <a:pt x="0" y="328"/>
                  </a:cubicBezTo>
                  <a:lnTo>
                    <a:pt x="2858" y="10305"/>
                  </a:lnTo>
                  <a:cubicBezTo>
                    <a:pt x="3299" y="10242"/>
                    <a:pt x="3732" y="10121"/>
                    <a:pt x="4142" y="9942"/>
                  </a:cubicBez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0"/>
            <p:cNvSpPr/>
            <p:nvPr/>
          </p:nvSpPr>
          <p:spPr>
            <a:xfrm>
              <a:off x="3044484" y="3466558"/>
              <a:ext cx="509850" cy="801392"/>
            </a:xfrm>
            <a:custGeom>
              <a:avLst/>
              <a:gdLst/>
              <a:ahLst/>
              <a:cxnLst/>
              <a:rect l="l" t="t" r="r" b="b"/>
              <a:pathLst>
                <a:path w="6600" h="10374" extrusionOk="0">
                  <a:moveTo>
                    <a:pt x="5696" y="1"/>
                  </a:moveTo>
                  <a:cubicBezTo>
                    <a:pt x="4614" y="1"/>
                    <a:pt x="3533" y="340"/>
                    <a:pt x="2621" y="1044"/>
                  </a:cubicBezTo>
                  <a:cubicBezTo>
                    <a:pt x="384" y="2768"/>
                    <a:pt x="0" y="6033"/>
                    <a:pt x="1767" y="8323"/>
                  </a:cubicBezTo>
                  <a:cubicBezTo>
                    <a:pt x="2673" y="9505"/>
                    <a:pt x="4036" y="10249"/>
                    <a:pt x="5519" y="10373"/>
                  </a:cubicBezTo>
                  <a:cubicBezTo>
                    <a:pt x="4216" y="10144"/>
                    <a:pt x="3045" y="9434"/>
                    <a:pt x="2240" y="8384"/>
                  </a:cubicBezTo>
                  <a:cubicBezTo>
                    <a:pt x="475" y="6095"/>
                    <a:pt x="858" y="2829"/>
                    <a:pt x="3094" y="1105"/>
                  </a:cubicBezTo>
                  <a:cubicBezTo>
                    <a:pt x="4007" y="402"/>
                    <a:pt x="5089" y="62"/>
                    <a:pt x="6171" y="62"/>
                  </a:cubicBezTo>
                  <a:cubicBezTo>
                    <a:pt x="6314" y="62"/>
                    <a:pt x="6457" y="68"/>
                    <a:pt x="6600" y="80"/>
                  </a:cubicBezTo>
                  <a:cubicBezTo>
                    <a:pt x="6301" y="27"/>
                    <a:pt x="5998" y="1"/>
                    <a:pt x="5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0"/>
            <p:cNvSpPr/>
            <p:nvPr/>
          </p:nvSpPr>
          <p:spPr>
            <a:xfrm>
              <a:off x="3129227" y="3541877"/>
              <a:ext cx="696795" cy="651681"/>
            </a:xfrm>
            <a:custGeom>
              <a:avLst/>
              <a:gdLst/>
              <a:ahLst/>
              <a:cxnLst/>
              <a:rect l="l" t="t" r="r" b="b"/>
              <a:pathLst>
                <a:path w="9020" h="8436" extrusionOk="0">
                  <a:moveTo>
                    <a:pt x="4627" y="1"/>
                  </a:moveTo>
                  <a:cubicBezTo>
                    <a:pt x="3749" y="1"/>
                    <a:pt x="2871" y="277"/>
                    <a:pt x="2129" y="849"/>
                  </a:cubicBezTo>
                  <a:cubicBezTo>
                    <a:pt x="312" y="2251"/>
                    <a:pt x="0" y="4894"/>
                    <a:pt x="1435" y="6755"/>
                  </a:cubicBezTo>
                  <a:cubicBezTo>
                    <a:pt x="2124" y="7649"/>
                    <a:pt x="3131" y="8238"/>
                    <a:pt x="4236" y="8395"/>
                  </a:cubicBezTo>
                  <a:cubicBezTo>
                    <a:pt x="4431" y="8422"/>
                    <a:pt x="4627" y="8436"/>
                    <a:pt x="4821" y="8436"/>
                  </a:cubicBezTo>
                  <a:cubicBezTo>
                    <a:pt x="5725" y="8436"/>
                    <a:pt x="6605" y="8142"/>
                    <a:pt x="7324" y="7587"/>
                  </a:cubicBezTo>
                  <a:cubicBezTo>
                    <a:pt x="8196" y="6914"/>
                    <a:pt x="8760" y="5914"/>
                    <a:pt x="8889" y="4807"/>
                  </a:cubicBezTo>
                  <a:cubicBezTo>
                    <a:pt x="9019" y="3699"/>
                    <a:pt x="8706" y="2575"/>
                    <a:pt x="8017" y="1681"/>
                  </a:cubicBezTo>
                  <a:cubicBezTo>
                    <a:pt x="7168" y="581"/>
                    <a:pt x="5898" y="1"/>
                    <a:pt x="4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0"/>
            <p:cNvSpPr/>
            <p:nvPr/>
          </p:nvSpPr>
          <p:spPr>
            <a:xfrm>
              <a:off x="3129227" y="3541877"/>
              <a:ext cx="696795" cy="651681"/>
            </a:xfrm>
            <a:custGeom>
              <a:avLst/>
              <a:gdLst/>
              <a:ahLst/>
              <a:cxnLst/>
              <a:rect l="l" t="t" r="r" b="b"/>
              <a:pathLst>
                <a:path w="9020" h="8436" extrusionOk="0">
                  <a:moveTo>
                    <a:pt x="4627" y="1"/>
                  </a:moveTo>
                  <a:cubicBezTo>
                    <a:pt x="3749" y="1"/>
                    <a:pt x="2871" y="277"/>
                    <a:pt x="2129" y="849"/>
                  </a:cubicBezTo>
                  <a:cubicBezTo>
                    <a:pt x="312" y="2251"/>
                    <a:pt x="0" y="4894"/>
                    <a:pt x="1435" y="6755"/>
                  </a:cubicBezTo>
                  <a:cubicBezTo>
                    <a:pt x="2124" y="7649"/>
                    <a:pt x="3131" y="8238"/>
                    <a:pt x="4236" y="8395"/>
                  </a:cubicBezTo>
                  <a:cubicBezTo>
                    <a:pt x="4431" y="8422"/>
                    <a:pt x="4627" y="8436"/>
                    <a:pt x="4821" y="8436"/>
                  </a:cubicBezTo>
                  <a:cubicBezTo>
                    <a:pt x="5725" y="8436"/>
                    <a:pt x="6605" y="8142"/>
                    <a:pt x="7324" y="7587"/>
                  </a:cubicBezTo>
                  <a:cubicBezTo>
                    <a:pt x="8196" y="6914"/>
                    <a:pt x="8760" y="5914"/>
                    <a:pt x="8889" y="4807"/>
                  </a:cubicBezTo>
                  <a:cubicBezTo>
                    <a:pt x="9019" y="3699"/>
                    <a:pt x="8706" y="2575"/>
                    <a:pt x="8017" y="1681"/>
                  </a:cubicBezTo>
                  <a:cubicBezTo>
                    <a:pt x="7168" y="581"/>
                    <a:pt x="5898" y="1"/>
                    <a:pt x="4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0"/>
            <p:cNvSpPr/>
            <p:nvPr/>
          </p:nvSpPr>
          <p:spPr>
            <a:xfrm>
              <a:off x="3129304" y="3598578"/>
              <a:ext cx="577444" cy="595057"/>
            </a:xfrm>
            <a:custGeom>
              <a:avLst/>
              <a:gdLst/>
              <a:ahLst/>
              <a:cxnLst/>
              <a:rect l="l" t="t" r="r" b="b"/>
              <a:pathLst>
                <a:path w="7475" h="7703" extrusionOk="0">
                  <a:moveTo>
                    <a:pt x="2286" y="1"/>
                  </a:moveTo>
                  <a:lnTo>
                    <a:pt x="2286" y="1"/>
                  </a:lnTo>
                  <a:cubicBezTo>
                    <a:pt x="2233" y="39"/>
                    <a:pt x="2180" y="78"/>
                    <a:pt x="2127" y="119"/>
                  </a:cubicBezTo>
                  <a:cubicBezTo>
                    <a:pt x="312" y="1517"/>
                    <a:pt x="1" y="4167"/>
                    <a:pt x="1433" y="6025"/>
                  </a:cubicBezTo>
                  <a:cubicBezTo>
                    <a:pt x="2281" y="7124"/>
                    <a:pt x="3551" y="7703"/>
                    <a:pt x="4824" y="7703"/>
                  </a:cubicBezTo>
                  <a:cubicBezTo>
                    <a:pt x="5702" y="7703"/>
                    <a:pt x="6580" y="7427"/>
                    <a:pt x="7321" y="6856"/>
                  </a:cubicBezTo>
                  <a:cubicBezTo>
                    <a:pt x="7373" y="6815"/>
                    <a:pt x="7424" y="6774"/>
                    <a:pt x="7475" y="6731"/>
                  </a:cubicBezTo>
                  <a:lnTo>
                    <a:pt x="7475" y="6731"/>
                  </a:lnTo>
                  <a:cubicBezTo>
                    <a:pt x="6769" y="7223"/>
                    <a:pt x="5952" y="7461"/>
                    <a:pt x="5136" y="7461"/>
                  </a:cubicBezTo>
                  <a:cubicBezTo>
                    <a:pt x="3864" y="7461"/>
                    <a:pt x="2593" y="6882"/>
                    <a:pt x="1746" y="5783"/>
                  </a:cubicBezTo>
                  <a:cubicBezTo>
                    <a:pt x="356" y="3980"/>
                    <a:pt x="609" y="1428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0"/>
            <p:cNvSpPr/>
            <p:nvPr/>
          </p:nvSpPr>
          <p:spPr>
            <a:xfrm>
              <a:off x="3183379" y="3567137"/>
              <a:ext cx="651913" cy="579066"/>
            </a:xfrm>
            <a:custGeom>
              <a:avLst/>
              <a:gdLst/>
              <a:ahLst/>
              <a:cxnLst/>
              <a:rect l="l" t="t" r="r" b="b"/>
              <a:pathLst>
                <a:path w="8439" h="7496" extrusionOk="0">
                  <a:moveTo>
                    <a:pt x="4186" y="1"/>
                  </a:moveTo>
                  <a:cubicBezTo>
                    <a:pt x="3394" y="1"/>
                    <a:pt x="2599" y="252"/>
                    <a:pt x="1925" y="771"/>
                  </a:cubicBezTo>
                  <a:cubicBezTo>
                    <a:pt x="294" y="2028"/>
                    <a:pt x="0" y="4380"/>
                    <a:pt x="1268" y="6024"/>
                  </a:cubicBezTo>
                  <a:cubicBezTo>
                    <a:pt x="2013" y="6989"/>
                    <a:pt x="3129" y="7496"/>
                    <a:pt x="4254" y="7496"/>
                  </a:cubicBezTo>
                  <a:cubicBezTo>
                    <a:pt x="5046" y="7496"/>
                    <a:pt x="5842" y="7245"/>
                    <a:pt x="6515" y="6725"/>
                  </a:cubicBezTo>
                  <a:cubicBezTo>
                    <a:pt x="8145" y="5469"/>
                    <a:pt x="8439" y="3117"/>
                    <a:pt x="7172" y="1473"/>
                  </a:cubicBezTo>
                  <a:cubicBezTo>
                    <a:pt x="6428" y="508"/>
                    <a:pt x="5311" y="1"/>
                    <a:pt x="4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0"/>
            <p:cNvSpPr/>
            <p:nvPr/>
          </p:nvSpPr>
          <p:spPr>
            <a:xfrm>
              <a:off x="3171637" y="3579806"/>
              <a:ext cx="645269" cy="575899"/>
            </a:xfrm>
            <a:custGeom>
              <a:avLst/>
              <a:gdLst/>
              <a:ahLst/>
              <a:cxnLst/>
              <a:rect l="l" t="t" r="r" b="b"/>
              <a:pathLst>
                <a:path w="8353" h="7455" extrusionOk="0">
                  <a:moveTo>
                    <a:pt x="4090" y="0"/>
                  </a:moveTo>
                  <a:cubicBezTo>
                    <a:pt x="3314" y="0"/>
                    <a:pt x="2537" y="245"/>
                    <a:pt x="1881" y="750"/>
                  </a:cubicBezTo>
                  <a:cubicBezTo>
                    <a:pt x="275" y="1989"/>
                    <a:pt x="1" y="4325"/>
                    <a:pt x="1269" y="5970"/>
                  </a:cubicBezTo>
                  <a:cubicBezTo>
                    <a:pt x="2019" y="6942"/>
                    <a:pt x="3140" y="7455"/>
                    <a:pt x="4263" y="7455"/>
                  </a:cubicBezTo>
                  <a:cubicBezTo>
                    <a:pt x="5039" y="7455"/>
                    <a:pt x="5816" y="7210"/>
                    <a:pt x="6472" y="6704"/>
                  </a:cubicBezTo>
                  <a:cubicBezTo>
                    <a:pt x="8078" y="5466"/>
                    <a:pt x="8353" y="3129"/>
                    <a:pt x="7085" y="1485"/>
                  </a:cubicBezTo>
                  <a:cubicBezTo>
                    <a:pt x="6335" y="513"/>
                    <a:pt x="5214" y="0"/>
                    <a:pt x="4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0"/>
            <p:cNvSpPr/>
            <p:nvPr/>
          </p:nvSpPr>
          <p:spPr>
            <a:xfrm>
              <a:off x="3173800" y="3591471"/>
              <a:ext cx="623562" cy="566088"/>
            </a:xfrm>
            <a:custGeom>
              <a:avLst/>
              <a:gdLst/>
              <a:ahLst/>
              <a:cxnLst/>
              <a:rect l="l" t="t" r="r" b="b"/>
              <a:pathLst>
                <a:path w="8072" h="7328" extrusionOk="0">
                  <a:moveTo>
                    <a:pt x="3780" y="0"/>
                  </a:moveTo>
                  <a:cubicBezTo>
                    <a:pt x="3057" y="0"/>
                    <a:pt x="2341" y="223"/>
                    <a:pt x="1740" y="686"/>
                  </a:cubicBezTo>
                  <a:cubicBezTo>
                    <a:pt x="212" y="1866"/>
                    <a:pt x="0" y="4154"/>
                    <a:pt x="1267" y="5798"/>
                  </a:cubicBezTo>
                  <a:cubicBezTo>
                    <a:pt x="2037" y="6796"/>
                    <a:pt x="3175" y="7328"/>
                    <a:pt x="4292" y="7328"/>
                  </a:cubicBezTo>
                  <a:cubicBezTo>
                    <a:pt x="5016" y="7328"/>
                    <a:pt x="5731" y="7105"/>
                    <a:pt x="6332" y="6642"/>
                  </a:cubicBezTo>
                  <a:cubicBezTo>
                    <a:pt x="7860" y="5462"/>
                    <a:pt x="8072" y="3174"/>
                    <a:pt x="6805" y="1529"/>
                  </a:cubicBezTo>
                  <a:cubicBezTo>
                    <a:pt x="6035" y="531"/>
                    <a:pt x="4898" y="0"/>
                    <a:pt x="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0"/>
            <p:cNvSpPr/>
            <p:nvPr/>
          </p:nvSpPr>
          <p:spPr>
            <a:xfrm>
              <a:off x="3173723" y="3598887"/>
              <a:ext cx="611511" cy="560758"/>
            </a:xfrm>
            <a:custGeom>
              <a:avLst/>
              <a:gdLst/>
              <a:ahLst/>
              <a:cxnLst/>
              <a:rect l="l" t="t" r="r" b="b"/>
              <a:pathLst>
                <a:path w="7916" h="7259" extrusionOk="0">
                  <a:moveTo>
                    <a:pt x="3610" y="1"/>
                  </a:moveTo>
                  <a:cubicBezTo>
                    <a:pt x="2915" y="1"/>
                    <a:pt x="2234" y="212"/>
                    <a:pt x="1663" y="652"/>
                  </a:cubicBezTo>
                  <a:cubicBezTo>
                    <a:pt x="177" y="1798"/>
                    <a:pt x="0" y="4059"/>
                    <a:pt x="1268" y="5703"/>
                  </a:cubicBezTo>
                  <a:cubicBezTo>
                    <a:pt x="2049" y="6716"/>
                    <a:pt x="3195" y="7258"/>
                    <a:pt x="4307" y="7258"/>
                  </a:cubicBezTo>
                  <a:cubicBezTo>
                    <a:pt x="5002" y="7258"/>
                    <a:pt x="5683" y="7047"/>
                    <a:pt x="6254" y="6606"/>
                  </a:cubicBezTo>
                  <a:cubicBezTo>
                    <a:pt x="7739" y="5461"/>
                    <a:pt x="7916" y="3200"/>
                    <a:pt x="6648" y="1556"/>
                  </a:cubicBezTo>
                  <a:cubicBezTo>
                    <a:pt x="5868" y="543"/>
                    <a:pt x="4722" y="1"/>
                    <a:pt x="3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0"/>
            <p:cNvSpPr/>
            <p:nvPr/>
          </p:nvSpPr>
          <p:spPr>
            <a:xfrm>
              <a:off x="3173723" y="3640911"/>
              <a:ext cx="494245" cy="518734"/>
            </a:xfrm>
            <a:custGeom>
              <a:avLst/>
              <a:gdLst/>
              <a:ahLst/>
              <a:cxnLst/>
              <a:rect l="l" t="t" r="r" b="b"/>
              <a:pathLst>
                <a:path w="6398" h="6715" extrusionOk="0">
                  <a:moveTo>
                    <a:pt x="1814" y="1"/>
                  </a:moveTo>
                  <a:cubicBezTo>
                    <a:pt x="1762" y="35"/>
                    <a:pt x="1712" y="72"/>
                    <a:pt x="1663" y="108"/>
                  </a:cubicBezTo>
                  <a:cubicBezTo>
                    <a:pt x="177" y="1255"/>
                    <a:pt x="0" y="3515"/>
                    <a:pt x="1267" y="5160"/>
                  </a:cubicBezTo>
                  <a:cubicBezTo>
                    <a:pt x="2047" y="6172"/>
                    <a:pt x="3194" y="6715"/>
                    <a:pt x="4307" y="6715"/>
                  </a:cubicBezTo>
                  <a:cubicBezTo>
                    <a:pt x="5001" y="6715"/>
                    <a:pt x="5683" y="6504"/>
                    <a:pt x="6254" y="6064"/>
                  </a:cubicBezTo>
                  <a:cubicBezTo>
                    <a:pt x="6304" y="6026"/>
                    <a:pt x="6350" y="5987"/>
                    <a:pt x="6397" y="5946"/>
                  </a:cubicBezTo>
                  <a:lnTo>
                    <a:pt x="6397" y="5946"/>
                  </a:lnTo>
                  <a:cubicBezTo>
                    <a:pt x="5859" y="6312"/>
                    <a:pt x="5235" y="6489"/>
                    <a:pt x="4601" y="6489"/>
                  </a:cubicBezTo>
                  <a:cubicBezTo>
                    <a:pt x="3488" y="6489"/>
                    <a:pt x="2342" y="5946"/>
                    <a:pt x="1562" y="4934"/>
                  </a:cubicBezTo>
                  <a:cubicBezTo>
                    <a:pt x="337" y="3344"/>
                    <a:pt x="461" y="1178"/>
                    <a:pt x="1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0"/>
            <p:cNvSpPr/>
            <p:nvPr/>
          </p:nvSpPr>
          <p:spPr>
            <a:xfrm>
              <a:off x="3214975" y="3630637"/>
              <a:ext cx="266512" cy="527849"/>
            </a:xfrm>
            <a:custGeom>
              <a:avLst/>
              <a:gdLst/>
              <a:ahLst/>
              <a:cxnLst/>
              <a:rect l="l" t="t" r="r" b="b"/>
              <a:pathLst>
                <a:path w="3450" h="6833" extrusionOk="0">
                  <a:moveTo>
                    <a:pt x="1493" y="1"/>
                  </a:moveTo>
                  <a:cubicBezTo>
                    <a:pt x="1366" y="73"/>
                    <a:pt x="1244" y="153"/>
                    <a:pt x="1129" y="243"/>
                  </a:cubicBezTo>
                  <a:cubicBezTo>
                    <a:pt x="553" y="686"/>
                    <a:pt x="175" y="1297"/>
                    <a:pt x="0" y="1975"/>
                  </a:cubicBezTo>
                  <a:lnTo>
                    <a:pt x="1057" y="5663"/>
                  </a:lnTo>
                  <a:cubicBezTo>
                    <a:pt x="1729" y="6350"/>
                    <a:pt x="2587" y="6751"/>
                    <a:pt x="3450" y="6832"/>
                  </a:cubicBezTo>
                  <a:lnTo>
                    <a:pt x="1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0"/>
            <p:cNvSpPr/>
            <p:nvPr/>
          </p:nvSpPr>
          <p:spPr>
            <a:xfrm>
              <a:off x="3372565" y="3598964"/>
              <a:ext cx="255311" cy="559676"/>
            </a:xfrm>
            <a:custGeom>
              <a:avLst/>
              <a:gdLst/>
              <a:ahLst/>
              <a:cxnLst/>
              <a:rect l="l" t="t" r="r" b="b"/>
              <a:pathLst>
                <a:path w="3305" h="7245" extrusionOk="0">
                  <a:moveTo>
                    <a:pt x="1036" y="0"/>
                  </a:moveTo>
                  <a:cubicBezTo>
                    <a:pt x="685" y="0"/>
                    <a:pt x="335" y="56"/>
                    <a:pt x="0" y="167"/>
                  </a:cubicBezTo>
                  <a:lnTo>
                    <a:pt x="2027" y="7245"/>
                  </a:lnTo>
                  <a:cubicBezTo>
                    <a:pt x="2477" y="7207"/>
                    <a:pt x="2912" y="7074"/>
                    <a:pt x="3304" y="6854"/>
                  </a:cubicBezTo>
                  <a:lnTo>
                    <a:pt x="1347" y="15"/>
                  </a:lnTo>
                  <a:cubicBezTo>
                    <a:pt x="1243" y="5"/>
                    <a:pt x="1140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0"/>
            <p:cNvSpPr/>
            <p:nvPr/>
          </p:nvSpPr>
          <p:spPr>
            <a:xfrm>
              <a:off x="2990872" y="3274284"/>
              <a:ext cx="375126" cy="324141"/>
            </a:xfrm>
            <a:custGeom>
              <a:avLst/>
              <a:gdLst/>
              <a:ahLst/>
              <a:cxnLst/>
              <a:rect l="l" t="t" r="r" b="b"/>
              <a:pathLst>
                <a:path w="4856" h="4196" extrusionOk="0">
                  <a:moveTo>
                    <a:pt x="3732" y="525"/>
                  </a:moveTo>
                  <a:cubicBezTo>
                    <a:pt x="3795" y="525"/>
                    <a:pt x="3857" y="554"/>
                    <a:pt x="3898" y="607"/>
                  </a:cubicBezTo>
                  <a:lnTo>
                    <a:pt x="4244" y="1055"/>
                  </a:lnTo>
                  <a:cubicBezTo>
                    <a:pt x="4315" y="1148"/>
                    <a:pt x="4297" y="1279"/>
                    <a:pt x="4206" y="1350"/>
                  </a:cubicBezTo>
                  <a:lnTo>
                    <a:pt x="1252" y="3627"/>
                  </a:lnTo>
                  <a:cubicBezTo>
                    <a:pt x="1214" y="3656"/>
                    <a:pt x="1169" y="3670"/>
                    <a:pt x="1124" y="3670"/>
                  </a:cubicBezTo>
                  <a:cubicBezTo>
                    <a:pt x="1061" y="3670"/>
                    <a:pt x="999" y="3642"/>
                    <a:pt x="957" y="3589"/>
                  </a:cubicBezTo>
                  <a:lnTo>
                    <a:pt x="612" y="3141"/>
                  </a:lnTo>
                  <a:cubicBezTo>
                    <a:pt x="541" y="3048"/>
                    <a:pt x="559" y="2917"/>
                    <a:pt x="650" y="2846"/>
                  </a:cubicBezTo>
                  <a:lnTo>
                    <a:pt x="3604" y="569"/>
                  </a:lnTo>
                  <a:cubicBezTo>
                    <a:pt x="3642" y="540"/>
                    <a:pt x="3687" y="525"/>
                    <a:pt x="3732" y="525"/>
                  </a:cubicBezTo>
                  <a:close/>
                  <a:moveTo>
                    <a:pt x="3783" y="0"/>
                  </a:moveTo>
                  <a:cubicBezTo>
                    <a:pt x="3712" y="0"/>
                    <a:pt x="3640" y="23"/>
                    <a:pt x="3579" y="70"/>
                  </a:cubicBezTo>
                  <a:lnTo>
                    <a:pt x="173" y="2695"/>
                  </a:lnTo>
                  <a:cubicBezTo>
                    <a:pt x="27" y="2808"/>
                    <a:pt x="1" y="3018"/>
                    <a:pt x="113" y="3164"/>
                  </a:cubicBezTo>
                  <a:lnTo>
                    <a:pt x="808" y="4065"/>
                  </a:lnTo>
                  <a:cubicBezTo>
                    <a:pt x="874" y="4150"/>
                    <a:pt x="972" y="4195"/>
                    <a:pt x="1072" y="4195"/>
                  </a:cubicBezTo>
                  <a:cubicBezTo>
                    <a:pt x="1143" y="4195"/>
                    <a:pt x="1214" y="4172"/>
                    <a:pt x="1275" y="4125"/>
                  </a:cubicBezTo>
                  <a:lnTo>
                    <a:pt x="4683" y="1500"/>
                  </a:lnTo>
                  <a:cubicBezTo>
                    <a:pt x="4829" y="1387"/>
                    <a:pt x="4855" y="1178"/>
                    <a:pt x="4742" y="1033"/>
                  </a:cubicBezTo>
                  <a:lnTo>
                    <a:pt x="4048" y="130"/>
                  </a:lnTo>
                  <a:cubicBezTo>
                    <a:pt x="3982" y="45"/>
                    <a:pt x="3883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0"/>
            <p:cNvSpPr/>
            <p:nvPr/>
          </p:nvSpPr>
          <p:spPr>
            <a:xfrm>
              <a:off x="3082027" y="3314686"/>
              <a:ext cx="250908" cy="242951"/>
            </a:xfrm>
            <a:custGeom>
              <a:avLst/>
              <a:gdLst/>
              <a:ahLst/>
              <a:cxnLst/>
              <a:rect l="l" t="t" r="r" b="b"/>
              <a:pathLst>
                <a:path w="3248" h="3145" extrusionOk="0">
                  <a:moveTo>
                    <a:pt x="2665" y="0"/>
                  </a:moveTo>
                  <a:cubicBezTo>
                    <a:pt x="2648" y="0"/>
                    <a:pt x="2630" y="3"/>
                    <a:pt x="2612" y="7"/>
                  </a:cubicBezTo>
                  <a:cubicBezTo>
                    <a:pt x="2656" y="19"/>
                    <a:pt x="2694" y="45"/>
                    <a:pt x="2722" y="81"/>
                  </a:cubicBezTo>
                  <a:lnTo>
                    <a:pt x="3066" y="529"/>
                  </a:lnTo>
                  <a:cubicBezTo>
                    <a:pt x="3139" y="620"/>
                    <a:pt x="3121" y="753"/>
                    <a:pt x="3028" y="823"/>
                  </a:cubicBezTo>
                  <a:lnTo>
                    <a:pt x="76" y="3099"/>
                  </a:lnTo>
                  <a:cubicBezTo>
                    <a:pt x="53" y="3116"/>
                    <a:pt x="28" y="3129"/>
                    <a:pt x="0" y="3137"/>
                  </a:cubicBezTo>
                  <a:cubicBezTo>
                    <a:pt x="19" y="3142"/>
                    <a:pt x="38" y="3145"/>
                    <a:pt x="57" y="3145"/>
                  </a:cubicBezTo>
                  <a:cubicBezTo>
                    <a:pt x="103" y="3145"/>
                    <a:pt x="148" y="3130"/>
                    <a:pt x="185" y="3101"/>
                  </a:cubicBezTo>
                  <a:lnTo>
                    <a:pt x="3139" y="825"/>
                  </a:lnTo>
                  <a:cubicBezTo>
                    <a:pt x="3230" y="754"/>
                    <a:pt x="3247" y="622"/>
                    <a:pt x="3177" y="530"/>
                  </a:cubicBezTo>
                  <a:lnTo>
                    <a:pt x="2831" y="82"/>
                  </a:lnTo>
                  <a:cubicBezTo>
                    <a:pt x="2791" y="30"/>
                    <a:pt x="2730" y="0"/>
                    <a:pt x="2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0"/>
            <p:cNvSpPr/>
            <p:nvPr/>
          </p:nvSpPr>
          <p:spPr>
            <a:xfrm>
              <a:off x="2993422" y="3272430"/>
              <a:ext cx="297104" cy="323986"/>
            </a:xfrm>
            <a:custGeom>
              <a:avLst/>
              <a:gdLst/>
              <a:ahLst/>
              <a:cxnLst/>
              <a:rect l="l" t="t" r="r" b="b"/>
              <a:pathLst>
                <a:path w="3846" h="4194" extrusionOk="0">
                  <a:moveTo>
                    <a:pt x="3783" y="0"/>
                  </a:moveTo>
                  <a:cubicBezTo>
                    <a:pt x="3710" y="0"/>
                    <a:pt x="3639" y="24"/>
                    <a:pt x="3581" y="69"/>
                  </a:cubicBezTo>
                  <a:lnTo>
                    <a:pt x="174" y="2695"/>
                  </a:lnTo>
                  <a:cubicBezTo>
                    <a:pt x="27" y="2808"/>
                    <a:pt x="1" y="3017"/>
                    <a:pt x="113" y="3162"/>
                  </a:cubicBezTo>
                  <a:lnTo>
                    <a:pt x="808" y="4065"/>
                  </a:lnTo>
                  <a:cubicBezTo>
                    <a:pt x="871" y="4147"/>
                    <a:pt x="969" y="4194"/>
                    <a:pt x="1072" y="4194"/>
                  </a:cubicBezTo>
                  <a:cubicBezTo>
                    <a:pt x="1088" y="4194"/>
                    <a:pt x="1104" y="4192"/>
                    <a:pt x="1121" y="4190"/>
                  </a:cubicBezTo>
                  <a:cubicBezTo>
                    <a:pt x="1040" y="4175"/>
                    <a:pt x="967" y="4130"/>
                    <a:pt x="918" y="4066"/>
                  </a:cubicBezTo>
                  <a:lnTo>
                    <a:pt x="222" y="3164"/>
                  </a:lnTo>
                  <a:cubicBezTo>
                    <a:pt x="109" y="3018"/>
                    <a:pt x="137" y="2808"/>
                    <a:pt x="283" y="2697"/>
                  </a:cubicBezTo>
                  <a:lnTo>
                    <a:pt x="3689" y="71"/>
                  </a:lnTo>
                  <a:cubicBezTo>
                    <a:pt x="3735" y="35"/>
                    <a:pt x="3788" y="14"/>
                    <a:pt x="3845" y="6"/>
                  </a:cubicBezTo>
                  <a:cubicBezTo>
                    <a:pt x="3824" y="2"/>
                    <a:pt x="3803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0"/>
            <p:cNvSpPr/>
            <p:nvPr/>
          </p:nvSpPr>
          <p:spPr>
            <a:xfrm>
              <a:off x="3565535" y="4043304"/>
              <a:ext cx="47663" cy="26651"/>
            </a:xfrm>
            <a:custGeom>
              <a:avLst/>
              <a:gdLst/>
              <a:ahLst/>
              <a:cxnLst/>
              <a:rect l="l" t="t" r="r" b="b"/>
              <a:pathLst>
                <a:path w="617" h="345" extrusionOk="0">
                  <a:moveTo>
                    <a:pt x="223" y="0"/>
                  </a:moveTo>
                  <a:cubicBezTo>
                    <a:pt x="102" y="0"/>
                    <a:pt x="0" y="46"/>
                    <a:pt x="0" y="46"/>
                  </a:cubicBezTo>
                  <a:cubicBezTo>
                    <a:pt x="0" y="46"/>
                    <a:pt x="79" y="247"/>
                    <a:pt x="248" y="317"/>
                  </a:cubicBezTo>
                  <a:cubicBezTo>
                    <a:pt x="297" y="337"/>
                    <a:pt x="348" y="344"/>
                    <a:pt x="396" y="344"/>
                  </a:cubicBezTo>
                  <a:cubicBezTo>
                    <a:pt x="516" y="344"/>
                    <a:pt x="617" y="299"/>
                    <a:pt x="617" y="299"/>
                  </a:cubicBezTo>
                  <a:cubicBezTo>
                    <a:pt x="617" y="299"/>
                    <a:pt x="538" y="97"/>
                    <a:pt x="368" y="27"/>
                  </a:cubicBezTo>
                  <a:cubicBezTo>
                    <a:pt x="320" y="7"/>
                    <a:pt x="270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0"/>
            <p:cNvSpPr/>
            <p:nvPr/>
          </p:nvSpPr>
          <p:spPr>
            <a:xfrm>
              <a:off x="3565535" y="4043304"/>
              <a:ext cx="47663" cy="23175"/>
            </a:xfrm>
            <a:custGeom>
              <a:avLst/>
              <a:gdLst/>
              <a:ahLst/>
              <a:cxnLst/>
              <a:rect l="l" t="t" r="r" b="b"/>
              <a:pathLst>
                <a:path w="617" h="300" extrusionOk="0">
                  <a:moveTo>
                    <a:pt x="223" y="0"/>
                  </a:moveTo>
                  <a:cubicBezTo>
                    <a:pt x="102" y="0"/>
                    <a:pt x="0" y="46"/>
                    <a:pt x="0" y="46"/>
                  </a:cubicBezTo>
                  <a:lnTo>
                    <a:pt x="617" y="299"/>
                  </a:lnTo>
                  <a:cubicBezTo>
                    <a:pt x="617" y="299"/>
                    <a:pt x="538" y="97"/>
                    <a:pt x="368" y="27"/>
                  </a:cubicBezTo>
                  <a:cubicBezTo>
                    <a:pt x="320" y="7"/>
                    <a:pt x="270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0"/>
            <p:cNvSpPr/>
            <p:nvPr/>
          </p:nvSpPr>
          <p:spPr>
            <a:xfrm>
              <a:off x="3517331" y="4050951"/>
              <a:ext cx="57242" cy="30591"/>
            </a:xfrm>
            <a:custGeom>
              <a:avLst/>
              <a:gdLst/>
              <a:ahLst/>
              <a:cxnLst/>
              <a:rect l="l" t="t" r="r" b="b"/>
              <a:pathLst>
                <a:path w="741" h="396" extrusionOk="0">
                  <a:moveTo>
                    <a:pt x="172" y="0"/>
                  </a:moveTo>
                  <a:cubicBezTo>
                    <a:pt x="73" y="0"/>
                    <a:pt x="0" y="19"/>
                    <a:pt x="0" y="19"/>
                  </a:cubicBezTo>
                  <a:cubicBezTo>
                    <a:pt x="0" y="19"/>
                    <a:pt x="98" y="241"/>
                    <a:pt x="303" y="339"/>
                  </a:cubicBezTo>
                  <a:cubicBezTo>
                    <a:pt x="393" y="383"/>
                    <a:pt x="489" y="395"/>
                    <a:pt x="569" y="395"/>
                  </a:cubicBezTo>
                  <a:cubicBezTo>
                    <a:pt x="668" y="395"/>
                    <a:pt x="741" y="376"/>
                    <a:pt x="741" y="376"/>
                  </a:cubicBezTo>
                  <a:cubicBezTo>
                    <a:pt x="741" y="376"/>
                    <a:pt x="643" y="155"/>
                    <a:pt x="438" y="56"/>
                  </a:cubicBezTo>
                  <a:cubicBezTo>
                    <a:pt x="348" y="12"/>
                    <a:pt x="252" y="0"/>
                    <a:pt x="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0"/>
            <p:cNvSpPr/>
            <p:nvPr/>
          </p:nvSpPr>
          <p:spPr>
            <a:xfrm>
              <a:off x="3517331" y="4050951"/>
              <a:ext cx="57242" cy="29123"/>
            </a:xfrm>
            <a:custGeom>
              <a:avLst/>
              <a:gdLst/>
              <a:ahLst/>
              <a:cxnLst/>
              <a:rect l="l" t="t" r="r" b="b"/>
              <a:pathLst>
                <a:path w="741" h="377" extrusionOk="0">
                  <a:moveTo>
                    <a:pt x="172" y="0"/>
                  </a:moveTo>
                  <a:cubicBezTo>
                    <a:pt x="73" y="0"/>
                    <a:pt x="0" y="19"/>
                    <a:pt x="0" y="19"/>
                  </a:cubicBezTo>
                  <a:lnTo>
                    <a:pt x="741" y="376"/>
                  </a:lnTo>
                  <a:cubicBezTo>
                    <a:pt x="741" y="376"/>
                    <a:pt x="643" y="155"/>
                    <a:pt x="438" y="56"/>
                  </a:cubicBezTo>
                  <a:cubicBezTo>
                    <a:pt x="348" y="12"/>
                    <a:pt x="252" y="0"/>
                    <a:pt x="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0"/>
            <p:cNvSpPr/>
            <p:nvPr/>
          </p:nvSpPr>
          <p:spPr>
            <a:xfrm>
              <a:off x="3470209" y="4049097"/>
              <a:ext cx="62804" cy="42024"/>
            </a:xfrm>
            <a:custGeom>
              <a:avLst/>
              <a:gdLst/>
              <a:ahLst/>
              <a:cxnLst/>
              <a:rect l="l" t="t" r="r" b="b"/>
              <a:pathLst>
                <a:path w="813" h="544" extrusionOk="0">
                  <a:moveTo>
                    <a:pt x="9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0" y="0"/>
                    <a:pt x="94" y="252"/>
                    <a:pt x="319" y="403"/>
                  </a:cubicBezTo>
                  <a:cubicBezTo>
                    <a:pt x="521" y="536"/>
                    <a:pt x="756" y="543"/>
                    <a:pt x="804" y="543"/>
                  </a:cubicBezTo>
                  <a:cubicBezTo>
                    <a:pt x="810" y="543"/>
                    <a:pt x="813" y="543"/>
                    <a:pt x="813" y="543"/>
                  </a:cubicBezTo>
                  <a:cubicBezTo>
                    <a:pt x="813" y="543"/>
                    <a:pt x="718" y="291"/>
                    <a:pt x="494" y="141"/>
                  </a:cubicBezTo>
                  <a:cubicBezTo>
                    <a:pt x="293" y="7"/>
                    <a:pt x="57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0"/>
            <p:cNvSpPr/>
            <p:nvPr/>
          </p:nvSpPr>
          <p:spPr>
            <a:xfrm>
              <a:off x="3470209" y="4049097"/>
              <a:ext cx="62804" cy="42024"/>
            </a:xfrm>
            <a:custGeom>
              <a:avLst/>
              <a:gdLst/>
              <a:ahLst/>
              <a:cxnLst/>
              <a:rect l="l" t="t" r="r" b="b"/>
              <a:pathLst>
                <a:path w="813" h="544" extrusionOk="0">
                  <a:moveTo>
                    <a:pt x="9" y="0"/>
                  </a:moveTo>
                  <a:cubicBezTo>
                    <a:pt x="3" y="0"/>
                    <a:pt x="0" y="0"/>
                    <a:pt x="0" y="0"/>
                  </a:cubicBezTo>
                  <a:lnTo>
                    <a:pt x="813" y="543"/>
                  </a:lnTo>
                  <a:cubicBezTo>
                    <a:pt x="813" y="543"/>
                    <a:pt x="718" y="291"/>
                    <a:pt x="494" y="141"/>
                  </a:cubicBezTo>
                  <a:cubicBezTo>
                    <a:pt x="293" y="7"/>
                    <a:pt x="57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0"/>
            <p:cNvSpPr/>
            <p:nvPr/>
          </p:nvSpPr>
          <p:spPr>
            <a:xfrm>
              <a:off x="3418915" y="4038205"/>
              <a:ext cx="55157" cy="51680"/>
            </a:xfrm>
            <a:custGeom>
              <a:avLst/>
              <a:gdLst/>
              <a:ahLst/>
              <a:cxnLst/>
              <a:rect l="l" t="t" r="r" b="b"/>
              <a:pathLst>
                <a:path w="714" h="66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3" y="265"/>
                    <a:pt x="249" y="450"/>
                  </a:cubicBezTo>
                  <a:cubicBezTo>
                    <a:pt x="447" y="633"/>
                    <a:pt x="714" y="669"/>
                    <a:pt x="714" y="669"/>
                  </a:cubicBezTo>
                  <a:cubicBezTo>
                    <a:pt x="714" y="669"/>
                    <a:pt x="662" y="404"/>
                    <a:pt x="464" y="221"/>
                  </a:cubicBezTo>
                  <a:cubicBezTo>
                    <a:pt x="267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0"/>
            <p:cNvSpPr/>
            <p:nvPr/>
          </p:nvSpPr>
          <p:spPr>
            <a:xfrm>
              <a:off x="3418915" y="4038205"/>
              <a:ext cx="55157" cy="51680"/>
            </a:xfrm>
            <a:custGeom>
              <a:avLst/>
              <a:gdLst/>
              <a:ahLst/>
              <a:cxnLst/>
              <a:rect l="l" t="t" r="r" b="b"/>
              <a:pathLst>
                <a:path w="714" h="669" extrusionOk="0">
                  <a:moveTo>
                    <a:pt x="0" y="1"/>
                  </a:moveTo>
                  <a:lnTo>
                    <a:pt x="714" y="669"/>
                  </a:lnTo>
                  <a:cubicBezTo>
                    <a:pt x="714" y="669"/>
                    <a:pt x="662" y="404"/>
                    <a:pt x="464" y="221"/>
                  </a:cubicBezTo>
                  <a:cubicBezTo>
                    <a:pt x="267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0"/>
            <p:cNvSpPr/>
            <p:nvPr/>
          </p:nvSpPr>
          <p:spPr>
            <a:xfrm>
              <a:off x="3374496" y="4010627"/>
              <a:ext cx="41251" cy="66589"/>
            </a:xfrm>
            <a:custGeom>
              <a:avLst/>
              <a:gdLst/>
              <a:ahLst/>
              <a:cxnLst/>
              <a:rect l="l" t="t" r="r" b="b"/>
              <a:pathLst>
                <a:path w="534" h="862" extrusionOk="0">
                  <a:moveTo>
                    <a:pt x="35" y="1"/>
                  </a:moveTo>
                  <a:lnTo>
                    <a:pt x="35" y="1"/>
                  </a:lnTo>
                  <a:cubicBezTo>
                    <a:pt x="35" y="1"/>
                    <a:pt x="0" y="269"/>
                    <a:pt x="130" y="506"/>
                  </a:cubicBezTo>
                  <a:cubicBezTo>
                    <a:pt x="257" y="744"/>
                    <a:pt x="500" y="861"/>
                    <a:pt x="500" y="861"/>
                  </a:cubicBezTo>
                  <a:cubicBezTo>
                    <a:pt x="500" y="861"/>
                    <a:pt x="533" y="593"/>
                    <a:pt x="405" y="356"/>
                  </a:cubicBezTo>
                  <a:cubicBezTo>
                    <a:pt x="276" y="119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0"/>
            <p:cNvSpPr/>
            <p:nvPr/>
          </p:nvSpPr>
          <p:spPr>
            <a:xfrm>
              <a:off x="3377123" y="4010627"/>
              <a:ext cx="38625" cy="66589"/>
            </a:xfrm>
            <a:custGeom>
              <a:avLst/>
              <a:gdLst/>
              <a:ahLst/>
              <a:cxnLst/>
              <a:rect l="l" t="t" r="r" b="b"/>
              <a:pathLst>
                <a:path w="500" h="862" extrusionOk="0">
                  <a:moveTo>
                    <a:pt x="1" y="1"/>
                  </a:moveTo>
                  <a:lnTo>
                    <a:pt x="466" y="861"/>
                  </a:lnTo>
                  <a:cubicBezTo>
                    <a:pt x="466" y="861"/>
                    <a:pt x="499" y="593"/>
                    <a:pt x="371" y="356"/>
                  </a:cubicBezTo>
                  <a:cubicBezTo>
                    <a:pt x="242" y="11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0"/>
            <p:cNvSpPr/>
            <p:nvPr/>
          </p:nvSpPr>
          <p:spPr>
            <a:xfrm>
              <a:off x="3336953" y="3974474"/>
              <a:ext cx="34454" cy="72924"/>
            </a:xfrm>
            <a:custGeom>
              <a:avLst/>
              <a:gdLst/>
              <a:ahLst/>
              <a:cxnLst/>
              <a:rect l="l" t="t" r="r" b="b"/>
              <a:pathLst>
                <a:path w="446" h="944" extrusionOk="0">
                  <a:moveTo>
                    <a:pt x="94" y="1"/>
                  </a:moveTo>
                  <a:cubicBezTo>
                    <a:pt x="94" y="1"/>
                    <a:pt x="1" y="252"/>
                    <a:pt x="73" y="513"/>
                  </a:cubicBezTo>
                  <a:cubicBezTo>
                    <a:pt x="144" y="774"/>
                    <a:pt x="352" y="943"/>
                    <a:pt x="352" y="943"/>
                  </a:cubicBezTo>
                  <a:cubicBezTo>
                    <a:pt x="352" y="943"/>
                    <a:pt x="446" y="690"/>
                    <a:pt x="375" y="430"/>
                  </a:cubicBezTo>
                  <a:cubicBezTo>
                    <a:pt x="304" y="170"/>
                    <a:pt x="94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0"/>
            <p:cNvSpPr/>
            <p:nvPr/>
          </p:nvSpPr>
          <p:spPr>
            <a:xfrm>
              <a:off x="3344214" y="3974474"/>
              <a:ext cx="27192" cy="72924"/>
            </a:xfrm>
            <a:custGeom>
              <a:avLst/>
              <a:gdLst/>
              <a:ahLst/>
              <a:cxnLst/>
              <a:rect l="l" t="t" r="r" b="b"/>
              <a:pathLst>
                <a:path w="352" h="944" extrusionOk="0">
                  <a:moveTo>
                    <a:pt x="0" y="1"/>
                  </a:moveTo>
                  <a:lnTo>
                    <a:pt x="258" y="943"/>
                  </a:lnTo>
                  <a:cubicBezTo>
                    <a:pt x="258" y="943"/>
                    <a:pt x="352" y="690"/>
                    <a:pt x="281" y="430"/>
                  </a:cubicBezTo>
                  <a:cubicBezTo>
                    <a:pt x="210" y="17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0"/>
            <p:cNvSpPr/>
            <p:nvPr/>
          </p:nvSpPr>
          <p:spPr>
            <a:xfrm>
              <a:off x="3304430" y="3926271"/>
              <a:ext cx="26419" cy="75473"/>
            </a:xfrm>
            <a:custGeom>
              <a:avLst/>
              <a:gdLst/>
              <a:ahLst/>
              <a:cxnLst/>
              <a:rect l="l" t="t" r="r" b="b"/>
              <a:pathLst>
                <a:path w="342" h="977" extrusionOk="0">
                  <a:moveTo>
                    <a:pt x="146" y="1"/>
                  </a:moveTo>
                  <a:cubicBezTo>
                    <a:pt x="146" y="1"/>
                    <a:pt x="0" y="227"/>
                    <a:pt x="14" y="497"/>
                  </a:cubicBezTo>
                  <a:cubicBezTo>
                    <a:pt x="29" y="766"/>
                    <a:pt x="196" y="976"/>
                    <a:pt x="196" y="976"/>
                  </a:cubicBezTo>
                  <a:cubicBezTo>
                    <a:pt x="196" y="976"/>
                    <a:pt x="342" y="749"/>
                    <a:pt x="328" y="480"/>
                  </a:cubicBezTo>
                  <a:cubicBezTo>
                    <a:pt x="314" y="211"/>
                    <a:pt x="146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0"/>
            <p:cNvSpPr/>
            <p:nvPr/>
          </p:nvSpPr>
          <p:spPr>
            <a:xfrm>
              <a:off x="3315632" y="3926271"/>
              <a:ext cx="15218" cy="75473"/>
            </a:xfrm>
            <a:custGeom>
              <a:avLst/>
              <a:gdLst/>
              <a:ahLst/>
              <a:cxnLst/>
              <a:rect l="l" t="t" r="r" b="b"/>
              <a:pathLst>
                <a:path w="197" h="977" extrusionOk="0">
                  <a:moveTo>
                    <a:pt x="1" y="1"/>
                  </a:moveTo>
                  <a:lnTo>
                    <a:pt x="51" y="976"/>
                  </a:lnTo>
                  <a:cubicBezTo>
                    <a:pt x="51" y="976"/>
                    <a:pt x="197" y="750"/>
                    <a:pt x="183" y="480"/>
                  </a:cubicBezTo>
                  <a:cubicBezTo>
                    <a:pt x="169" y="2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0"/>
            <p:cNvSpPr/>
            <p:nvPr/>
          </p:nvSpPr>
          <p:spPr>
            <a:xfrm>
              <a:off x="3278088" y="3882856"/>
              <a:ext cx="33218" cy="65585"/>
            </a:xfrm>
            <a:custGeom>
              <a:avLst/>
              <a:gdLst/>
              <a:ahLst/>
              <a:cxnLst/>
              <a:rect l="l" t="t" r="r" b="b"/>
              <a:pathLst>
                <a:path w="430" h="849" extrusionOk="0">
                  <a:moveTo>
                    <a:pt x="330" y="1"/>
                  </a:moveTo>
                  <a:cubicBezTo>
                    <a:pt x="330" y="1"/>
                    <a:pt x="127" y="150"/>
                    <a:pt x="64" y="384"/>
                  </a:cubicBezTo>
                  <a:cubicBezTo>
                    <a:pt x="1" y="618"/>
                    <a:pt x="101" y="849"/>
                    <a:pt x="101" y="849"/>
                  </a:cubicBezTo>
                  <a:cubicBezTo>
                    <a:pt x="101" y="849"/>
                    <a:pt x="303" y="701"/>
                    <a:pt x="366" y="465"/>
                  </a:cubicBezTo>
                  <a:cubicBezTo>
                    <a:pt x="430" y="231"/>
                    <a:pt x="330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0"/>
            <p:cNvSpPr/>
            <p:nvPr/>
          </p:nvSpPr>
          <p:spPr>
            <a:xfrm>
              <a:off x="3285813" y="3882856"/>
              <a:ext cx="25493" cy="65585"/>
            </a:xfrm>
            <a:custGeom>
              <a:avLst/>
              <a:gdLst/>
              <a:ahLst/>
              <a:cxnLst/>
              <a:rect l="l" t="t" r="r" b="b"/>
              <a:pathLst>
                <a:path w="330" h="849" extrusionOk="0">
                  <a:moveTo>
                    <a:pt x="230" y="1"/>
                  </a:moveTo>
                  <a:lnTo>
                    <a:pt x="1" y="849"/>
                  </a:lnTo>
                  <a:cubicBezTo>
                    <a:pt x="1" y="849"/>
                    <a:pt x="203" y="699"/>
                    <a:pt x="266" y="465"/>
                  </a:cubicBezTo>
                  <a:cubicBezTo>
                    <a:pt x="330" y="231"/>
                    <a:pt x="230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0"/>
            <p:cNvSpPr/>
            <p:nvPr/>
          </p:nvSpPr>
          <p:spPr>
            <a:xfrm>
              <a:off x="3269977" y="3840446"/>
              <a:ext cx="41174" cy="52221"/>
            </a:xfrm>
            <a:custGeom>
              <a:avLst/>
              <a:gdLst/>
              <a:ahLst/>
              <a:cxnLst/>
              <a:rect l="l" t="t" r="r" b="b"/>
              <a:pathLst>
                <a:path w="533" h="676" extrusionOk="0">
                  <a:moveTo>
                    <a:pt x="522" y="1"/>
                  </a:moveTo>
                  <a:cubicBezTo>
                    <a:pt x="522" y="1"/>
                    <a:pt x="283" y="58"/>
                    <a:pt x="141" y="244"/>
                  </a:cubicBezTo>
                  <a:cubicBezTo>
                    <a:pt x="1" y="430"/>
                    <a:pt x="11" y="675"/>
                    <a:pt x="11" y="675"/>
                  </a:cubicBezTo>
                  <a:cubicBezTo>
                    <a:pt x="11" y="675"/>
                    <a:pt x="250" y="618"/>
                    <a:pt x="392" y="432"/>
                  </a:cubicBezTo>
                  <a:cubicBezTo>
                    <a:pt x="532" y="247"/>
                    <a:pt x="522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0"/>
            <p:cNvSpPr/>
            <p:nvPr/>
          </p:nvSpPr>
          <p:spPr>
            <a:xfrm>
              <a:off x="3270749" y="3840524"/>
              <a:ext cx="40402" cy="52144"/>
            </a:xfrm>
            <a:custGeom>
              <a:avLst/>
              <a:gdLst/>
              <a:ahLst/>
              <a:cxnLst/>
              <a:rect l="l" t="t" r="r" b="b"/>
              <a:pathLst>
                <a:path w="523" h="675" extrusionOk="0">
                  <a:moveTo>
                    <a:pt x="512" y="1"/>
                  </a:moveTo>
                  <a:lnTo>
                    <a:pt x="1" y="674"/>
                  </a:lnTo>
                  <a:cubicBezTo>
                    <a:pt x="1" y="674"/>
                    <a:pt x="240" y="617"/>
                    <a:pt x="382" y="431"/>
                  </a:cubicBezTo>
                  <a:cubicBezTo>
                    <a:pt x="522" y="246"/>
                    <a:pt x="512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0"/>
            <p:cNvSpPr/>
            <p:nvPr/>
          </p:nvSpPr>
          <p:spPr>
            <a:xfrm>
              <a:off x="3270672" y="3791547"/>
              <a:ext cx="45114" cy="47354"/>
            </a:xfrm>
            <a:custGeom>
              <a:avLst/>
              <a:gdLst/>
              <a:ahLst/>
              <a:cxnLst/>
              <a:rect l="l" t="t" r="r" b="b"/>
              <a:pathLst>
                <a:path w="584" h="613" extrusionOk="0">
                  <a:moveTo>
                    <a:pt x="584" y="1"/>
                  </a:moveTo>
                  <a:cubicBezTo>
                    <a:pt x="584" y="1"/>
                    <a:pt x="340" y="29"/>
                    <a:pt x="179" y="198"/>
                  </a:cubicBezTo>
                  <a:cubicBezTo>
                    <a:pt x="18" y="367"/>
                    <a:pt x="1" y="612"/>
                    <a:pt x="1" y="612"/>
                  </a:cubicBezTo>
                  <a:cubicBezTo>
                    <a:pt x="1" y="612"/>
                    <a:pt x="245" y="583"/>
                    <a:pt x="405" y="415"/>
                  </a:cubicBezTo>
                  <a:cubicBezTo>
                    <a:pt x="567" y="246"/>
                    <a:pt x="584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0"/>
            <p:cNvSpPr/>
            <p:nvPr/>
          </p:nvSpPr>
          <p:spPr>
            <a:xfrm>
              <a:off x="3270672" y="3791547"/>
              <a:ext cx="45114" cy="47354"/>
            </a:xfrm>
            <a:custGeom>
              <a:avLst/>
              <a:gdLst/>
              <a:ahLst/>
              <a:cxnLst/>
              <a:rect l="l" t="t" r="r" b="b"/>
              <a:pathLst>
                <a:path w="584" h="613" extrusionOk="0">
                  <a:moveTo>
                    <a:pt x="584" y="1"/>
                  </a:moveTo>
                  <a:lnTo>
                    <a:pt x="1" y="612"/>
                  </a:lnTo>
                  <a:cubicBezTo>
                    <a:pt x="1" y="612"/>
                    <a:pt x="245" y="584"/>
                    <a:pt x="405" y="415"/>
                  </a:cubicBezTo>
                  <a:cubicBezTo>
                    <a:pt x="567" y="246"/>
                    <a:pt x="584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0"/>
            <p:cNvSpPr/>
            <p:nvPr/>
          </p:nvSpPr>
          <p:spPr>
            <a:xfrm>
              <a:off x="3275925" y="3750682"/>
              <a:ext cx="45268" cy="47354"/>
            </a:xfrm>
            <a:custGeom>
              <a:avLst/>
              <a:gdLst/>
              <a:ahLst/>
              <a:cxnLst/>
              <a:rect l="l" t="t" r="r" b="b"/>
              <a:pathLst>
                <a:path w="586" h="613" extrusionOk="0">
                  <a:moveTo>
                    <a:pt x="586" y="1"/>
                  </a:moveTo>
                  <a:cubicBezTo>
                    <a:pt x="585" y="1"/>
                    <a:pt x="341" y="30"/>
                    <a:pt x="179" y="198"/>
                  </a:cubicBezTo>
                  <a:cubicBezTo>
                    <a:pt x="19" y="368"/>
                    <a:pt x="1" y="612"/>
                    <a:pt x="1" y="612"/>
                  </a:cubicBezTo>
                  <a:cubicBezTo>
                    <a:pt x="1" y="612"/>
                    <a:pt x="245" y="584"/>
                    <a:pt x="407" y="415"/>
                  </a:cubicBezTo>
                  <a:cubicBezTo>
                    <a:pt x="568" y="246"/>
                    <a:pt x="586" y="1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0"/>
            <p:cNvSpPr/>
            <p:nvPr/>
          </p:nvSpPr>
          <p:spPr>
            <a:xfrm>
              <a:off x="3275925" y="3750682"/>
              <a:ext cx="45191" cy="47354"/>
            </a:xfrm>
            <a:custGeom>
              <a:avLst/>
              <a:gdLst/>
              <a:ahLst/>
              <a:cxnLst/>
              <a:rect l="l" t="t" r="r" b="b"/>
              <a:pathLst>
                <a:path w="585" h="613" extrusionOk="0">
                  <a:moveTo>
                    <a:pt x="584" y="1"/>
                  </a:moveTo>
                  <a:lnTo>
                    <a:pt x="1" y="612"/>
                  </a:lnTo>
                  <a:cubicBezTo>
                    <a:pt x="1" y="612"/>
                    <a:pt x="245" y="584"/>
                    <a:pt x="406" y="415"/>
                  </a:cubicBezTo>
                  <a:cubicBezTo>
                    <a:pt x="568" y="246"/>
                    <a:pt x="584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0"/>
            <p:cNvSpPr/>
            <p:nvPr/>
          </p:nvSpPr>
          <p:spPr>
            <a:xfrm>
              <a:off x="3289676" y="3685020"/>
              <a:ext cx="34685" cy="61954"/>
            </a:xfrm>
            <a:custGeom>
              <a:avLst/>
              <a:gdLst/>
              <a:ahLst/>
              <a:cxnLst/>
              <a:rect l="l" t="t" r="r" b="b"/>
              <a:pathLst>
                <a:path w="449" h="802" extrusionOk="0">
                  <a:moveTo>
                    <a:pt x="361" y="1"/>
                  </a:moveTo>
                  <a:cubicBezTo>
                    <a:pt x="361" y="1"/>
                    <a:pt x="151" y="130"/>
                    <a:pt x="76" y="350"/>
                  </a:cubicBezTo>
                  <a:cubicBezTo>
                    <a:pt x="0" y="571"/>
                    <a:pt x="87" y="802"/>
                    <a:pt x="87" y="802"/>
                  </a:cubicBezTo>
                  <a:cubicBezTo>
                    <a:pt x="87" y="802"/>
                    <a:pt x="297" y="672"/>
                    <a:pt x="372" y="451"/>
                  </a:cubicBezTo>
                  <a:cubicBezTo>
                    <a:pt x="448" y="230"/>
                    <a:pt x="361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0"/>
            <p:cNvSpPr/>
            <p:nvPr/>
          </p:nvSpPr>
          <p:spPr>
            <a:xfrm>
              <a:off x="3296396" y="3685020"/>
              <a:ext cx="27964" cy="61877"/>
            </a:xfrm>
            <a:custGeom>
              <a:avLst/>
              <a:gdLst/>
              <a:ahLst/>
              <a:cxnLst/>
              <a:rect l="l" t="t" r="r" b="b"/>
              <a:pathLst>
                <a:path w="362" h="801" extrusionOk="0">
                  <a:moveTo>
                    <a:pt x="274" y="1"/>
                  </a:moveTo>
                  <a:lnTo>
                    <a:pt x="0" y="800"/>
                  </a:lnTo>
                  <a:cubicBezTo>
                    <a:pt x="0" y="800"/>
                    <a:pt x="210" y="672"/>
                    <a:pt x="285" y="451"/>
                  </a:cubicBezTo>
                  <a:cubicBezTo>
                    <a:pt x="361" y="230"/>
                    <a:pt x="274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0"/>
            <p:cNvSpPr/>
            <p:nvPr/>
          </p:nvSpPr>
          <p:spPr>
            <a:xfrm>
              <a:off x="3263410" y="3715070"/>
              <a:ext cx="26110" cy="65276"/>
            </a:xfrm>
            <a:custGeom>
              <a:avLst/>
              <a:gdLst/>
              <a:ahLst/>
              <a:cxnLst/>
              <a:rect l="l" t="t" r="r" b="b"/>
              <a:pathLst>
                <a:path w="338" h="845" extrusionOk="0">
                  <a:moveTo>
                    <a:pt x="149" y="0"/>
                  </a:moveTo>
                  <a:cubicBezTo>
                    <a:pt x="149" y="0"/>
                    <a:pt x="1" y="196"/>
                    <a:pt x="12" y="430"/>
                  </a:cubicBezTo>
                  <a:cubicBezTo>
                    <a:pt x="24" y="663"/>
                    <a:pt x="189" y="844"/>
                    <a:pt x="189" y="844"/>
                  </a:cubicBezTo>
                  <a:cubicBezTo>
                    <a:pt x="189" y="844"/>
                    <a:pt x="337" y="648"/>
                    <a:pt x="326" y="414"/>
                  </a:cubicBezTo>
                  <a:cubicBezTo>
                    <a:pt x="315" y="181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0"/>
            <p:cNvSpPr/>
            <p:nvPr/>
          </p:nvSpPr>
          <p:spPr>
            <a:xfrm>
              <a:off x="3274844" y="3714916"/>
              <a:ext cx="14678" cy="65431"/>
            </a:xfrm>
            <a:custGeom>
              <a:avLst/>
              <a:gdLst/>
              <a:ahLst/>
              <a:cxnLst/>
              <a:rect l="l" t="t" r="r" b="b"/>
              <a:pathLst>
                <a:path w="190" h="847" extrusionOk="0">
                  <a:moveTo>
                    <a:pt x="1" y="1"/>
                  </a:moveTo>
                  <a:lnTo>
                    <a:pt x="41" y="846"/>
                  </a:lnTo>
                  <a:cubicBezTo>
                    <a:pt x="41" y="846"/>
                    <a:pt x="189" y="649"/>
                    <a:pt x="178" y="416"/>
                  </a:cubicBezTo>
                  <a:cubicBezTo>
                    <a:pt x="167" y="18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0"/>
            <p:cNvSpPr/>
            <p:nvPr/>
          </p:nvSpPr>
          <p:spPr>
            <a:xfrm>
              <a:off x="3240467" y="3767445"/>
              <a:ext cx="35072" cy="61568"/>
            </a:xfrm>
            <a:custGeom>
              <a:avLst/>
              <a:gdLst/>
              <a:ahLst/>
              <a:cxnLst/>
              <a:rect l="l" t="t" r="r" b="b"/>
              <a:pathLst>
                <a:path w="454" h="797" extrusionOk="0">
                  <a:moveTo>
                    <a:pt x="84" y="0"/>
                  </a:moveTo>
                  <a:cubicBezTo>
                    <a:pt x="84" y="0"/>
                    <a:pt x="0" y="232"/>
                    <a:pt x="79" y="452"/>
                  </a:cubicBezTo>
                  <a:cubicBezTo>
                    <a:pt x="157" y="671"/>
                    <a:pt x="369" y="796"/>
                    <a:pt x="369" y="796"/>
                  </a:cubicBezTo>
                  <a:cubicBezTo>
                    <a:pt x="369" y="796"/>
                    <a:pt x="454" y="566"/>
                    <a:pt x="374" y="346"/>
                  </a:cubicBezTo>
                  <a:cubicBezTo>
                    <a:pt x="297" y="126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0"/>
            <p:cNvSpPr/>
            <p:nvPr/>
          </p:nvSpPr>
          <p:spPr>
            <a:xfrm>
              <a:off x="3246956" y="3767523"/>
              <a:ext cx="28583" cy="61568"/>
            </a:xfrm>
            <a:custGeom>
              <a:avLst/>
              <a:gdLst/>
              <a:ahLst/>
              <a:cxnLst/>
              <a:rect l="l" t="t" r="r" b="b"/>
              <a:pathLst>
                <a:path w="370" h="797" extrusionOk="0">
                  <a:moveTo>
                    <a:pt x="0" y="1"/>
                  </a:moveTo>
                  <a:lnTo>
                    <a:pt x="285" y="797"/>
                  </a:lnTo>
                  <a:cubicBezTo>
                    <a:pt x="285" y="797"/>
                    <a:pt x="370" y="565"/>
                    <a:pt x="290" y="346"/>
                  </a:cubicBezTo>
                  <a:cubicBezTo>
                    <a:pt x="211" y="1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0"/>
            <p:cNvSpPr/>
            <p:nvPr/>
          </p:nvSpPr>
          <p:spPr>
            <a:xfrm>
              <a:off x="3228957" y="3808619"/>
              <a:ext cx="40633" cy="60178"/>
            </a:xfrm>
            <a:custGeom>
              <a:avLst/>
              <a:gdLst/>
              <a:ahLst/>
              <a:cxnLst/>
              <a:rect l="l" t="t" r="r" b="b"/>
              <a:pathLst>
                <a:path w="526" h="779" extrusionOk="0">
                  <a:moveTo>
                    <a:pt x="32" y="0"/>
                  </a:moveTo>
                  <a:cubicBezTo>
                    <a:pt x="32" y="0"/>
                    <a:pt x="0" y="254"/>
                    <a:pt x="128" y="470"/>
                  </a:cubicBezTo>
                  <a:cubicBezTo>
                    <a:pt x="256" y="685"/>
                    <a:pt x="495" y="778"/>
                    <a:pt x="495" y="778"/>
                  </a:cubicBezTo>
                  <a:cubicBezTo>
                    <a:pt x="495" y="778"/>
                    <a:pt x="525" y="524"/>
                    <a:pt x="398" y="309"/>
                  </a:cubicBezTo>
                  <a:cubicBezTo>
                    <a:pt x="270" y="95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0"/>
            <p:cNvSpPr/>
            <p:nvPr/>
          </p:nvSpPr>
          <p:spPr>
            <a:xfrm>
              <a:off x="3231352" y="3808619"/>
              <a:ext cx="38239" cy="60178"/>
            </a:xfrm>
            <a:custGeom>
              <a:avLst/>
              <a:gdLst/>
              <a:ahLst/>
              <a:cxnLst/>
              <a:rect l="l" t="t" r="r" b="b"/>
              <a:pathLst>
                <a:path w="495" h="779" extrusionOk="0">
                  <a:moveTo>
                    <a:pt x="1" y="0"/>
                  </a:moveTo>
                  <a:lnTo>
                    <a:pt x="464" y="778"/>
                  </a:lnTo>
                  <a:cubicBezTo>
                    <a:pt x="464" y="778"/>
                    <a:pt x="494" y="524"/>
                    <a:pt x="367" y="309"/>
                  </a:cubicBezTo>
                  <a:cubicBezTo>
                    <a:pt x="239" y="9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0"/>
            <p:cNvSpPr/>
            <p:nvPr/>
          </p:nvSpPr>
          <p:spPr>
            <a:xfrm>
              <a:off x="3229807" y="3857673"/>
              <a:ext cx="45964" cy="61954"/>
            </a:xfrm>
            <a:custGeom>
              <a:avLst/>
              <a:gdLst/>
              <a:ahLst/>
              <a:cxnLst/>
              <a:rect l="l" t="t" r="r" b="b"/>
              <a:pathLst>
                <a:path w="595" h="802" extrusionOk="0">
                  <a:moveTo>
                    <a:pt x="1" y="0"/>
                  </a:moveTo>
                  <a:cubicBezTo>
                    <a:pt x="1" y="0"/>
                    <a:pt x="8" y="274"/>
                    <a:pt x="171" y="494"/>
                  </a:cubicBezTo>
                  <a:cubicBezTo>
                    <a:pt x="336" y="715"/>
                    <a:pt x="594" y="801"/>
                    <a:pt x="594" y="801"/>
                  </a:cubicBezTo>
                  <a:cubicBezTo>
                    <a:pt x="594" y="801"/>
                    <a:pt x="588" y="529"/>
                    <a:pt x="423" y="308"/>
                  </a:cubicBezTo>
                  <a:cubicBezTo>
                    <a:pt x="260" y="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0"/>
            <p:cNvSpPr/>
            <p:nvPr/>
          </p:nvSpPr>
          <p:spPr>
            <a:xfrm>
              <a:off x="3229807" y="3857673"/>
              <a:ext cx="45964" cy="61954"/>
            </a:xfrm>
            <a:custGeom>
              <a:avLst/>
              <a:gdLst/>
              <a:ahLst/>
              <a:cxnLst/>
              <a:rect l="l" t="t" r="r" b="b"/>
              <a:pathLst>
                <a:path w="595" h="802" extrusionOk="0">
                  <a:moveTo>
                    <a:pt x="1" y="0"/>
                  </a:moveTo>
                  <a:lnTo>
                    <a:pt x="594" y="801"/>
                  </a:lnTo>
                  <a:cubicBezTo>
                    <a:pt x="594" y="801"/>
                    <a:pt x="588" y="528"/>
                    <a:pt x="423" y="308"/>
                  </a:cubicBezTo>
                  <a:cubicBezTo>
                    <a:pt x="260" y="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0"/>
            <p:cNvSpPr/>
            <p:nvPr/>
          </p:nvSpPr>
          <p:spPr>
            <a:xfrm>
              <a:off x="3236450" y="3920013"/>
              <a:ext cx="58092" cy="50676"/>
            </a:xfrm>
            <a:custGeom>
              <a:avLst/>
              <a:gdLst/>
              <a:ahLst/>
              <a:cxnLst/>
              <a:rect l="l" t="t" r="r" b="b"/>
              <a:pathLst>
                <a:path w="752" h="656" extrusionOk="0">
                  <a:moveTo>
                    <a:pt x="1" y="1"/>
                  </a:moveTo>
                  <a:cubicBezTo>
                    <a:pt x="1" y="1"/>
                    <a:pt x="66" y="265"/>
                    <a:pt x="273" y="446"/>
                  </a:cubicBezTo>
                  <a:cubicBezTo>
                    <a:pt x="480" y="627"/>
                    <a:pt x="751" y="655"/>
                    <a:pt x="751" y="655"/>
                  </a:cubicBezTo>
                  <a:cubicBezTo>
                    <a:pt x="751" y="655"/>
                    <a:pt x="686" y="391"/>
                    <a:pt x="479" y="210"/>
                  </a:cubicBezTo>
                  <a:cubicBezTo>
                    <a:pt x="271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0"/>
            <p:cNvSpPr/>
            <p:nvPr/>
          </p:nvSpPr>
          <p:spPr>
            <a:xfrm>
              <a:off x="3236450" y="3920013"/>
              <a:ext cx="58092" cy="50676"/>
            </a:xfrm>
            <a:custGeom>
              <a:avLst/>
              <a:gdLst/>
              <a:ahLst/>
              <a:cxnLst/>
              <a:rect l="l" t="t" r="r" b="b"/>
              <a:pathLst>
                <a:path w="752" h="656" extrusionOk="0">
                  <a:moveTo>
                    <a:pt x="1" y="1"/>
                  </a:moveTo>
                  <a:lnTo>
                    <a:pt x="751" y="655"/>
                  </a:lnTo>
                  <a:cubicBezTo>
                    <a:pt x="751" y="655"/>
                    <a:pt x="686" y="391"/>
                    <a:pt x="479" y="210"/>
                  </a:cubicBezTo>
                  <a:cubicBezTo>
                    <a:pt x="271" y="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0"/>
            <p:cNvSpPr/>
            <p:nvPr/>
          </p:nvSpPr>
          <p:spPr>
            <a:xfrm>
              <a:off x="3254913" y="3978723"/>
              <a:ext cx="73156" cy="40865"/>
            </a:xfrm>
            <a:custGeom>
              <a:avLst/>
              <a:gdLst/>
              <a:ahLst/>
              <a:cxnLst/>
              <a:rect l="l" t="t" r="r" b="b"/>
              <a:pathLst>
                <a:path w="947" h="529" extrusionOk="0">
                  <a:moveTo>
                    <a:pt x="76" y="1"/>
                  </a:moveTo>
                  <a:cubicBezTo>
                    <a:pt x="29" y="1"/>
                    <a:pt x="1" y="4"/>
                    <a:pt x="1" y="4"/>
                  </a:cubicBezTo>
                  <a:cubicBezTo>
                    <a:pt x="1" y="4"/>
                    <a:pt x="131" y="270"/>
                    <a:pt x="392" y="414"/>
                  </a:cubicBezTo>
                  <a:cubicBezTo>
                    <a:pt x="573" y="513"/>
                    <a:pt x="769" y="528"/>
                    <a:pt x="873" y="528"/>
                  </a:cubicBezTo>
                  <a:cubicBezTo>
                    <a:pt x="918" y="528"/>
                    <a:pt x="946" y="525"/>
                    <a:pt x="946" y="525"/>
                  </a:cubicBezTo>
                  <a:cubicBezTo>
                    <a:pt x="946" y="525"/>
                    <a:pt x="817" y="259"/>
                    <a:pt x="556" y="116"/>
                  </a:cubicBezTo>
                  <a:cubicBezTo>
                    <a:pt x="376" y="16"/>
                    <a:pt x="181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0"/>
            <p:cNvSpPr/>
            <p:nvPr/>
          </p:nvSpPr>
          <p:spPr>
            <a:xfrm>
              <a:off x="3254913" y="3978646"/>
              <a:ext cx="73156" cy="40711"/>
            </a:xfrm>
            <a:custGeom>
              <a:avLst/>
              <a:gdLst/>
              <a:ahLst/>
              <a:cxnLst/>
              <a:rect l="l" t="t" r="r" b="b"/>
              <a:pathLst>
                <a:path w="947" h="527" extrusionOk="0">
                  <a:moveTo>
                    <a:pt x="73" y="1"/>
                  </a:moveTo>
                  <a:cubicBezTo>
                    <a:pt x="28" y="1"/>
                    <a:pt x="1" y="4"/>
                    <a:pt x="1" y="4"/>
                  </a:cubicBezTo>
                  <a:lnTo>
                    <a:pt x="946" y="526"/>
                  </a:lnTo>
                  <a:cubicBezTo>
                    <a:pt x="946" y="526"/>
                    <a:pt x="817" y="260"/>
                    <a:pt x="556" y="116"/>
                  </a:cubicBezTo>
                  <a:cubicBezTo>
                    <a:pt x="374" y="16"/>
                    <a:pt x="177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0"/>
            <p:cNvSpPr/>
            <p:nvPr/>
          </p:nvSpPr>
          <p:spPr>
            <a:xfrm>
              <a:off x="3289830" y="4033261"/>
              <a:ext cx="81808" cy="28505"/>
            </a:xfrm>
            <a:custGeom>
              <a:avLst/>
              <a:gdLst/>
              <a:ahLst/>
              <a:cxnLst/>
              <a:rect l="l" t="t" r="r" b="b"/>
              <a:pathLst>
                <a:path w="1059" h="369" extrusionOk="0">
                  <a:moveTo>
                    <a:pt x="389" y="0"/>
                  </a:moveTo>
                  <a:cubicBezTo>
                    <a:pt x="172" y="0"/>
                    <a:pt x="1" y="75"/>
                    <a:pt x="1" y="75"/>
                  </a:cubicBezTo>
                  <a:cubicBezTo>
                    <a:pt x="1" y="75"/>
                    <a:pt x="203" y="290"/>
                    <a:pt x="495" y="351"/>
                  </a:cubicBezTo>
                  <a:cubicBezTo>
                    <a:pt x="555" y="363"/>
                    <a:pt x="614" y="368"/>
                    <a:pt x="670" y="368"/>
                  </a:cubicBezTo>
                  <a:cubicBezTo>
                    <a:pt x="887" y="368"/>
                    <a:pt x="1059" y="294"/>
                    <a:pt x="1059" y="294"/>
                  </a:cubicBezTo>
                  <a:cubicBezTo>
                    <a:pt x="1059" y="294"/>
                    <a:pt x="856" y="77"/>
                    <a:pt x="564" y="18"/>
                  </a:cubicBezTo>
                  <a:cubicBezTo>
                    <a:pt x="504" y="5"/>
                    <a:pt x="445" y="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0"/>
            <p:cNvSpPr/>
            <p:nvPr/>
          </p:nvSpPr>
          <p:spPr>
            <a:xfrm>
              <a:off x="3289830" y="4033261"/>
              <a:ext cx="81808" cy="22711"/>
            </a:xfrm>
            <a:custGeom>
              <a:avLst/>
              <a:gdLst/>
              <a:ahLst/>
              <a:cxnLst/>
              <a:rect l="l" t="t" r="r" b="b"/>
              <a:pathLst>
                <a:path w="1059" h="294" extrusionOk="0">
                  <a:moveTo>
                    <a:pt x="389" y="0"/>
                  </a:moveTo>
                  <a:cubicBezTo>
                    <a:pt x="172" y="0"/>
                    <a:pt x="1" y="75"/>
                    <a:pt x="1" y="75"/>
                  </a:cubicBezTo>
                  <a:lnTo>
                    <a:pt x="1059" y="294"/>
                  </a:lnTo>
                  <a:cubicBezTo>
                    <a:pt x="1059" y="294"/>
                    <a:pt x="856" y="77"/>
                    <a:pt x="564" y="18"/>
                  </a:cubicBezTo>
                  <a:cubicBezTo>
                    <a:pt x="504" y="5"/>
                    <a:pt x="445" y="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0"/>
            <p:cNvSpPr/>
            <p:nvPr/>
          </p:nvSpPr>
          <p:spPr>
            <a:xfrm>
              <a:off x="3350317" y="4073431"/>
              <a:ext cx="80108" cy="26419"/>
            </a:xfrm>
            <a:custGeom>
              <a:avLst/>
              <a:gdLst/>
              <a:ahLst/>
              <a:cxnLst/>
              <a:rect l="l" t="t" r="r" b="b"/>
              <a:pathLst>
                <a:path w="1037" h="342" extrusionOk="0">
                  <a:moveTo>
                    <a:pt x="547" y="1"/>
                  </a:moveTo>
                  <a:cubicBezTo>
                    <a:pt x="535" y="1"/>
                    <a:pt x="523" y="1"/>
                    <a:pt x="511" y="2"/>
                  </a:cubicBezTo>
                  <a:cubicBezTo>
                    <a:pt x="225" y="15"/>
                    <a:pt x="1" y="195"/>
                    <a:pt x="1" y="195"/>
                  </a:cubicBezTo>
                  <a:cubicBezTo>
                    <a:pt x="1" y="195"/>
                    <a:pt x="220" y="342"/>
                    <a:pt x="490" y="342"/>
                  </a:cubicBezTo>
                  <a:cubicBezTo>
                    <a:pt x="502" y="342"/>
                    <a:pt x="514" y="341"/>
                    <a:pt x="526" y="341"/>
                  </a:cubicBezTo>
                  <a:cubicBezTo>
                    <a:pt x="812" y="328"/>
                    <a:pt x="1036" y="147"/>
                    <a:pt x="1036" y="147"/>
                  </a:cubicBezTo>
                  <a:cubicBezTo>
                    <a:pt x="1036" y="147"/>
                    <a:pt x="816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0"/>
            <p:cNvSpPr/>
            <p:nvPr/>
          </p:nvSpPr>
          <p:spPr>
            <a:xfrm>
              <a:off x="3350317" y="4073431"/>
              <a:ext cx="80108" cy="15141"/>
            </a:xfrm>
            <a:custGeom>
              <a:avLst/>
              <a:gdLst/>
              <a:ahLst/>
              <a:cxnLst/>
              <a:rect l="l" t="t" r="r" b="b"/>
              <a:pathLst>
                <a:path w="1037" h="196" extrusionOk="0">
                  <a:moveTo>
                    <a:pt x="547" y="1"/>
                  </a:moveTo>
                  <a:cubicBezTo>
                    <a:pt x="535" y="1"/>
                    <a:pt x="523" y="1"/>
                    <a:pt x="511" y="2"/>
                  </a:cubicBezTo>
                  <a:cubicBezTo>
                    <a:pt x="225" y="15"/>
                    <a:pt x="1" y="195"/>
                    <a:pt x="1" y="195"/>
                  </a:cubicBezTo>
                  <a:lnTo>
                    <a:pt x="1036" y="147"/>
                  </a:lnTo>
                  <a:cubicBezTo>
                    <a:pt x="1036" y="147"/>
                    <a:pt x="816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0"/>
            <p:cNvSpPr/>
            <p:nvPr/>
          </p:nvSpPr>
          <p:spPr>
            <a:xfrm>
              <a:off x="3409259" y="4091971"/>
              <a:ext cx="77250" cy="29896"/>
            </a:xfrm>
            <a:custGeom>
              <a:avLst/>
              <a:gdLst/>
              <a:ahLst/>
              <a:cxnLst/>
              <a:rect l="l" t="t" r="r" b="b"/>
              <a:pathLst>
                <a:path w="1000" h="387" extrusionOk="0">
                  <a:moveTo>
                    <a:pt x="677" y="1"/>
                  </a:moveTo>
                  <a:cubicBezTo>
                    <a:pt x="607" y="1"/>
                    <a:pt x="531" y="9"/>
                    <a:pt x="455" y="30"/>
                  </a:cubicBezTo>
                  <a:cubicBezTo>
                    <a:pt x="179" y="108"/>
                    <a:pt x="1" y="335"/>
                    <a:pt x="1" y="335"/>
                  </a:cubicBezTo>
                  <a:cubicBezTo>
                    <a:pt x="1" y="335"/>
                    <a:pt x="141" y="387"/>
                    <a:pt x="323" y="387"/>
                  </a:cubicBezTo>
                  <a:cubicBezTo>
                    <a:pt x="393" y="387"/>
                    <a:pt x="470" y="379"/>
                    <a:pt x="546" y="358"/>
                  </a:cubicBezTo>
                  <a:cubicBezTo>
                    <a:pt x="822" y="280"/>
                    <a:pt x="999" y="54"/>
                    <a:pt x="999" y="54"/>
                  </a:cubicBezTo>
                  <a:cubicBezTo>
                    <a:pt x="999" y="54"/>
                    <a:pt x="859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0"/>
            <p:cNvSpPr/>
            <p:nvPr/>
          </p:nvSpPr>
          <p:spPr>
            <a:xfrm>
              <a:off x="3409259" y="4091971"/>
              <a:ext cx="77250" cy="25879"/>
            </a:xfrm>
            <a:custGeom>
              <a:avLst/>
              <a:gdLst/>
              <a:ahLst/>
              <a:cxnLst/>
              <a:rect l="l" t="t" r="r" b="b"/>
              <a:pathLst>
                <a:path w="1000" h="335" extrusionOk="0">
                  <a:moveTo>
                    <a:pt x="677" y="1"/>
                  </a:moveTo>
                  <a:cubicBezTo>
                    <a:pt x="607" y="1"/>
                    <a:pt x="531" y="9"/>
                    <a:pt x="455" y="30"/>
                  </a:cubicBezTo>
                  <a:cubicBezTo>
                    <a:pt x="179" y="108"/>
                    <a:pt x="1" y="335"/>
                    <a:pt x="1" y="335"/>
                  </a:cubicBezTo>
                  <a:lnTo>
                    <a:pt x="999" y="54"/>
                  </a:lnTo>
                  <a:cubicBezTo>
                    <a:pt x="999" y="54"/>
                    <a:pt x="859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0"/>
            <p:cNvSpPr/>
            <p:nvPr/>
          </p:nvSpPr>
          <p:spPr>
            <a:xfrm>
              <a:off x="3474689" y="4092821"/>
              <a:ext cx="69679" cy="40247"/>
            </a:xfrm>
            <a:custGeom>
              <a:avLst/>
              <a:gdLst/>
              <a:ahLst/>
              <a:cxnLst/>
              <a:rect l="l" t="t" r="r" b="b"/>
              <a:pathLst>
                <a:path w="902" h="521" extrusionOk="0">
                  <a:moveTo>
                    <a:pt x="826" y="0"/>
                  </a:moveTo>
                  <a:cubicBezTo>
                    <a:pt x="724" y="0"/>
                    <a:pt x="537" y="16"/>
                    <a:pt x="366" y="113"/>
                  </a:cubicBezTo>
                  <a:cubicBezTo>
                    <a:pt x="117" y="256"/>
                    <a:pt x="1" y="517"/>
                    <a:pt x="1" y="517"/>
                  </a:cubicBezTo>
                  <a:cubicBezTo>
                    <a:pt x="1" y="517"/>
                    <a:pt x="29" y="521"/>
                    <a:pt x="77" y="521"/>
                  </a:cubicBezTo>
                  <a:cubicBezTo>
                    <a:pt x="178" y="521"/>
                    <a:pt x="365" y="505"/>
                    <a:pt x="535" y="409"/>
                  </a:cubicBezTo>
                  <a:cubicBezTo>
                    <a:pt x="784" y="267"/>
                    <a:pt x="902" y="4"/>
                    <a:pt x="902" y="4"/>
                  </a:cubicBezTo>
                  <a:cubicBezTo>
                    <a:pt x="902" y="4"/>
                    <a:pt x="873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0"/>
            <p:cNvSpPr/>
            <p:nvPr/>
          </p:nvSpPr>
          <p:spPr>
            <a:xfrm>
              <a:off x="3474689" y="4092821"/>
              <a:ext cx="69679" cy="40015"/>
            </a:xfrm>
            <a:custGeom>
              <a:avLst/>
              <a:gdLst/>
              <a:ahLst/>
              <a:cxnLst/>
              <a:rect l="l" t="t" r="r" b="b"/>
              <a:pathLst>
                <a:path w="902" h="518" extrusionOk="0">
                  <a:moveTo>
                    <a:pt x="826" y="0"/>
                  </a:moveTo>
                  <a:cubicBezTo>
                    <a:pt x="724" y="0"/>
                    <a:pt x="537" y="16"/>
                    <a:pt x="366" y="113"/>
                  </a:cubicBezTo>
                  <a:cubicBezTo>
                    <a:pt x="117" y="256"/>
                    <a:pt x="1" y="517"/>
                    <a:pt x="1" y="517"/>
                  </a:cubicBezTo>
                  <a:lnTo>
                    <a:pt x="902" y="4"/>
                  </a:lnTo>
                  <a:cubicBezTo>
                    <a:pt x="902" y="4"/>
                    <a:pt x="873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0"/>
            <p:cNvSpPr/>
            <p:nvPr/>
          </p:nvSpPr>
          <p:spPr>
            <a:xfrm>
              <a:off x="3536412" y="4079302"/>
              <a:ext cx="55697" cy="48899"/>
            </a:xfrm>
            <a:custGeom>
              <a:avLst/>
              <a:gdLst/>
              <a:ahLst/>
              <a:cxnLst/>
              <a:rect l="l" t="t" r="r" b="b"/>
              <a:pathLst>
                <a:path w="721" h="633" extrusionOk="0">
                  <a:moveTo>
                    <a:pt x="720" y="0"/>
                  </a:moveTo>
                  <a:cubicBezTo>
                    <a:pt x="720" y="0"/>
                    <a:pt x="454" y="24"/>
                    <a:pt x="256" y="199"/>
                  </a:cubicBezTo>
                  <a:cubicBezTo>
                    <a:pt x="57" y="374"/>
                    <a:pt x="0" y="633"/>
                    <a:pt x="0" y="633"/>
                  </a:cubicBezTo>
                  <a:cubicBezTo>
                    <a:pt x="0" y="633"/>
                    <a:pt x="265" y="609"/>
                    <a:pt x="463" y="434"/>
                  </a:cubicBezTo>
                  <a:cubicBezTo>
                    <a:pt x="662" y="260"/>
                    <a:pt x="720" y="0"/>
                    <a:pt x="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0"/>
            <p:cNvSpPr/>
            <p:nvPr/>
          </p:nvSpPr>
          <p:spPr>
            <a:xfrm>
              <a:off x="3536412" y="4079302"/>
              <a:ext cx="55697" cy="48899"/>
            </a:xfrm>
            <a:custGeom>
              <a:avLst/>
              <a:gdLst/>
              <a:ahLst/>
              <a:cxnLst/>
              <a:rect l="l" t="t" r="r" b="b"/>
              <a:pathLst>
                <a:path w="721" h="633" extrusionOk="0">
                  <a:moveTo>
                    <a:pt x="720" y="0"/>
                  </a:moveTo>
                  <a:cubicBezTo>
                    <a:pt x="720" y="0"/>
                    <a:pt x="454" y="24"/>
                    <a:pt x="256" y="199"/>
                  </a:cubicBezTo>
                  <a:cubicBezTo>
                    <a:pt x="57" y="374"/>
                    <a:pt x="0" y="633"/>
                    <a:pt x="0" y="63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0"/>
            <p:cNvSpPr/>
            <p:nvPr/>
          </p:nvSpPr>
          <p:spPr>
            <a:xfrm>
              <a:off x="3586934" y="4067637"/>
              <a:ext cx="35149" cy="50367"/>
            </a:xfrm>
            <a:custGeom>
              <a:avLst/>
              <a:gdLst/>
              <a:ahLst/>
              <a:cxnLst/>
              <a:rect l="l" t="t" r="r" b="b"/>
              <a:pathLst>
                <a:path w="455" h="652" extrusionOk="0">
                  <a:moveTo>
                    <a:pt x="427" y="1"/>
                  </a:moveTo>
                  <a:cubicBezTo>
                    <a:pt x="427" y="1"/>
                    <a:pt x="221" y="75"/>
                    <a:pt x="110" y="254"/>
                  </a:cubicBezTo>
                  <a:cubicBezTo>
                    <a:pt x="0" y="433"/>
                    <a:pt x="29" y="651"/>
                    <a:pt x="29" y="651"/>
                  </a:cubicBezTo>
                  <a:cubicBezTo>
                    <a:pt x="29" y="651"/>
                    <a:pt x="236" y="578"/>
                    <a:pt x="346" y="398"/>
                  </a:cubicBezTo>
                  <a:cubicBezTo>
                    <a:pt x="455" y="218"/>
                    <a:pt x="427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0"/>
            <p:cNvSpPr/>
            <p:nvPr/>
          </p:nvSpPr>
          <p:spPr>
            <a:xfrm>
              <a:off x="3586934" y="4067637"/>
              <a:ext cx="32986" cy="50367"/>
            </a:xfrm>
            <a:custGeom>
              <a:avLst/>
              <a:gdLst/>
              <a:ahLst/>
              <a:cxnLst/>
              <a:rect l="l" t="t" r="r" b="b"/>
              <a:pathLst>
                <a:path w="427" h="652" extrusionOk="0">
                  <a:moveTo>
                    <a:pt x="427" y="1"/>
                  </a:moveTo>
                  <a:cubicBezTo>
                    <a:pt x="427" y="1"/>
                    <a:pt x="221" y="75"/>
                    <a:pt x="110" y="254"/>
                  </a:cubicBezTo>
                  <a:cubicBezTo>
                    <a:pt x="0" y="433"/>
                    <a:pt x="28" y="651"/>
                    <a:pt x="28" y="651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0"/>
            <p:cNvSpPr/>
            <p:nvPr/>
          </p:nvSpPr>
          <p:spPr>
            <a:xfrm>
              <a:off x="3636683" y="3983744"/>
              <a:ext cx="27810" cy="51217"/>
            </a:xfrm>
            <a:custGeom>
              <a:avLst/>
              <a:gdLst/>
              <a:ahLst/>
              <a:cxnLst/>
              <a:rect l="l" t="t" r="r" b="b"/>
              <a:pathLst>
                <a:path w="360" h="663" extrusionOk="0">
                  <a:moveTo>
                    <a:pt x="137" y="1"/>
                  </a:moveTo>
                  <a:cubicBezTo>
                    <a:pt x="137" y="1"/>
                    <a:pt x="1" y="170"/>
                    <a:pt x="26" y="353"/>
                  </a:cubicBezTo>
                  <a:cubicBezTo>
                    <a:pt x="49" y="535"/>
                    <a:pt x="225" y="663"/>
                    <a:pt x="225" y="663"/>
                  </a:cubicBezTo>
                  <a:cubicBezTo>
                    <a:pt x="225" y="663"/>
                    <a:pt x="360" y="493"/>
                    <a:pt x="336" y="311"/>
                  </a:cubicBezTo>
                  <a:cubicBezTo>
                    <a:pt x="312" y="129"/>
                    <a:pt x="137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0"/>
            <p:cNvSpPr/>
            <p:nvPr/>
          </p:nvSpPr>
          <p:spPr>
            <a:xfrm>
              <a:off x="3636683" y="3983744"/>
              <a:ext cx="17381" cy="51217"/>
            </a:xfrm>
            <a:custGeom>
              <a:avLst/>
              <a:gdLst/>
              <a:ahLst/>
              <a:cxnLst/>
              <a:rect l="l" t="t" r="r" b="b"/>
              <a:pathLst>
                <a:path w="225" h="663" extrusionOk="0">
                  <a:moveTo>
                    <a:pt x="137" y="1"/>
                  </a:moveTo>
                  <a:cubicBezTo>
                    <a:pt x="137" y="1"/>
                    <a:pt x="1" y="170"/>
                    <a:pt x="26" y="353"/>
                  </a:cubicBezTo>
                  <a:cubicBezTo>
                    <a:pt x="50" y="535"/>
                    <a:pt x="225" y="663"/>
                    <a:pt x="225" y="663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0"/>
            <p:cNvSpPr/>
            <p:nvPr/>
          </p:nvSpPr>
          <p:spPr>
            <a:xfrm>
              <a:off x="3655686" y="3938630"/>
              <a:ext cx="30514" cy="62418"/>
            </a:xfrm>
            <a:custGeom>
              <a:avLst/>
              <a:gdLst/>
              <a:ahLst/>
              <a:cxnLst/>
              <a:rect l="l" t="t" r="r" b="b"/>
              <a:pathLst>
                <a:path w="395" h="808" extrusionOk="0">
                  <a:moveTo>
                    <a:pt x="119" y="0"/>
                  </a:moveTo>
                  <a:cubicBezTo>
                    <a:pt x="119" y="0"/>
                    <a:pt x="0" y="212"/>
                    <a:pt x="44" y="434"/>
                  </a:cubicBezTo>
                  <a:cubicBezTo>
                    <a:pt x="87" y="657"/>
                    <a:pt x="276" y="808"/>
                    <a:pt x="276" y="808"/>
                  </a:cubicBezTo>
                  <a:cubicBezTo>
                    <a:pt x="276" y="808"/>
                    <a:pt x="395" y="598"/>
                    <a:pt x="352" y="374"/>
                  </a:cubicBezTo>
                  <a:cubicBezTo>
                    <a:pt x="309" y="151"/>
                    <a:pt x="119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0"/>
            <p:cNvSpPr/>
            <p:nvPr/>
          </p:nvSpPr>
          <p:spPr>
            <a:xfrm>
              <a:off x="3655686" y="3938630"/>
              <a:ext cx="21321" cy="62418"/>
            </a:xfrm>
            <a:custGeom>
              <a:avLst/>
              <a:gdLst/>
              <a:ahLst/>
              <a:cxnLst/>
              <a:rect l="l" t="t" r="r" b="b"/>
              <a:pathLst>
                <a:path w="276" h="808" extrusionOk="0">
                  <a:moveTo>
                    <a:pt x="119" y="0"/>
                  </a:moveTo>
                  <a:cubicBezTo>
                    <a:pt x="119" y="0"/>
                    <a:pt x="0" y="210"/>
                    <a:pt x="44" y="434"/>
                  </a:cubicBezTo>
                  <a:cubicBezTo>
                    <a:pt x="87" y="657"/>
                    <a:pt x="276" y="808"/>
                    <a:pt x="276" y="808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0"/>
            <p:cNvSpPr/>
            <p:nvPr/>
          </p:nvSpPr>
          <p:spPr>
            <a:xfrm>
              <a:off x="3667660" y="3892204"/>
              <a:ext cx="36617" cy="71533"/>
            </a:xfrm>
            <a:custGeom>
              <a:avLst/>
              <a:gdLst/>
              <a:ahLst/>
              <a:cxnLst/>
              <a:rect l="l" t="t" r="r" b="b"/>
              <a:pathLst>
                <a:path w="474" h="926" extrusionOk="0">
                  <a:moveTo>
                    <a:pt x="78" y="0"/>
                  </a:moveTo>
                  <a:cubicBezTo>
                    <a:pt x="78" y="0"/>
                    <a:pt x="1" y="258"/>
                    <a:pt x="89" y="514"/>
                  </a:cubicBezTo>
                  <a:cubicBezTo>
                    <a:pt x="177" y="770"/>
                    <a:pt x="397" y="925"/>
                    <a:pt x="397" y="925"/>
                  </a:cubicBezTo>
                  <a:cubicBezTo>
                    <a:pt x="397" y="925"/>
                    <a:pt x="474" y="667"/>
                    <a:pt x="385" y="411"/>
                  </a:cubicBezTo>
                  <a:cubicBezTo>
                    <a:pt x="298" y="156"/>
                    <a:pt x="78" y="0"/>
                    <a:pt x="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0"/>
            <p:cNvSpPr/>
            <p:nvPr/>
          </p:nvSpPr>
          <p:spPr>
            <a:xfrm>
              <a:off x="3667660" y="3892204"/>
              <a:ext cx="30668" cy="71533"/>
            </a:xfrm>
            <a:custGeom>
              <a:avLst/>
              <a:gdLst/>
              <a:ahLst/>
              <a:cxnLst/>
              <a:rect l="l" t="t" r="r" b="b"/>
              <a:pathLst>
                <a:path w="397" h="926" extrusionOk="0">
                  <a:moveTo>
                    <a:pt x="78" y="0"/>
                  </a:moveTo>
                  <a:cubicBezTo>
                    <a:pt x="78" y="0"/>
                    <a:pt x="1" y="258"/>
                    <a:pt x="89" y="514"/>
                  </a:cubicBezTo>
                  <a:cubicBezTo>
                    <a:pt x="177" y="768"/>
                    <a:pt x="397" y="925"/>
                    <a:pt x="397" y="9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0"/>
            <p:cNvSpPr/>
            <p:nvPr/>
          </p:nvSpPr>
          <p:spPr>
            <a:xfrm>
              <a:off x="3673608" y="3839906"/>
              <a:ext cx="41174" cy="66512"/>
            </a:xfrm>
            <a:custGeom>
              <a:avLst/>
              <a:gdLst/>
              <a:ahLst/>
              <a:cxnLst/>
              <a:rect l="l" t="t" r="r" b="b"/>
              <a:pathLst>
                <a:path w="533" h="861" extrusionOk="0">
                  <a:moveTo>
                    <a:pt x="35" y="0"/>
                  </a:moveTo>
                  <a:cubicBezTo>
                    <a:pt x="35" y="0"/>
                    <a:pt x="1" y="267"/>
                    <a:pt x="129" y="504"/>
                  </a:cubicBezTo>
                  <a:cubicBezTo>
                    <a:pt x="256" y="742"/>
                    <a:pt x="498" y="861"/>
                    <a:pt x="498" y="861"/>
                  </a:cubicBezTo>
                  <a:cubicBezTo>
                    <a:pt x="498" y="861"/>
                    <a:pt x="532" y="594"/>
                    <a:pt x="405" y="356"/>
                  </a:cubicBezTo>
                  <a:cubicBezTo>
                    <a:pt x="277" y="118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0"/>
            <p:cNvSpPr/>
            <p:nvPr/>
          </p:nvSpPr>
          <p:spPr>
            <a:xfrm>
              <a:off x="3673608" y="3839906"/>
              <a:ext cx="38548" cy="66512"/>
            </a:xfrm>
            <a:custGeom>
              <a:avLst/>
              <a:gdLst/>
              <a:ahLst/>
              <a:cxnLst/>
              <a:rect l="l" t="t" r="r" b="b"/>
              <a:pathLst>
                <a:path w="499" h="861" extrusionOk="0">
                  <a:moveTo>
                    <a:pt x="35" y="0"/>
                  </a:moveTo>
                  <a:cubicBezTo>
                    <a:pt x="35" y="0"/>
                    <a:pt x="1" y="267"/>
                    <a:pt x="129" y="504"/>
                  </a:cubicBezTo>
                  <a:cubicBezTo>
                    <a:pt x="256" y="742"/>
                    <a:pt x="498" y="861"/>
                    <a:pt x="498" y="861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0"/>
            <p:cNvSpPr/>
            <p:nvPr/>
          </p:nvSpPr>
          <p:spPr>
            <a:xfrm>
              <a:off x="3660244" y="3792474"/>
              <a:ext cx="55079" cy="51757"/>
            </a:xfrm>
            <a:custGeom>
              <a:avLst/>
              <a:gdLst/>
              <a:ahLst/>
              <a:cxnLst/>
              <a:rect l="l" t="t" r="r" b="b"/>
              <a:pathLst>
                <a:path w="713" h="67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2" y="264"/>
                    <a:pt x="250" y="450"/>
                  </a:cubicBezTo>
                  <a:cubicBezTo>
                    <a:pt x="446" y="634"/>
                    <a:pt x="713" y="670"/>
                    <a:pt x="713" y="670"/>
                  </a:cubicBezTo>
                  <a:cubicBezTo>
                    <a:pt x="713" y="670"/>
                    <a:pt x="661" y="405"/>
                    <a:pt x="464" y="220"/>
                  </a:cubicBezTo>
                  <a:cubicBezTo>
                    <a:pt x="268" y="3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0"/>
            <p:cNvSpPr/>
            <p:nvPr/>
          </p:nvSpPr>
          <p:spPr>
            <a:xfrm>
              <a:off x="3660244" y="3792474"/>
              <a:ext cx="55079" cy="51757"/>
            </a:xfrm>
            <a:custGeom>
              <a:avLst/>
              <a:gdLst/>
              <a:ahLst/>
              <a:cxnLst/>
              <a:rect l="l" t="t" r="r" b="b"/>
              <a:pathLst>
                <a:path w="713" h="670" extrusionOk="0">
                  <a:moveTo>
                    <a:pt x="0" y="0"/>
                  </a:moveTo>
                  <a:cubicBezTo>
                    <a:pt x="1" y="0"/>
                    <a:pt x="52" y="264"/>
                    <a:pt x="250" y="450"/>
                  </a:cubicBezTo>
                  <a:cubicBezTo>
                    <a:pt x="446" y="634"/>
                    <a:pt x="713" y="670"/>
                    <a:pt x="713" y="6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0"/>
            <p:cNvSpPr/>
            <p:nvPr/>
          </p:nvSpPr>
          <p:spPr>
            <a:xfrm>
              <a:off x="3633593" y="3751223"/>
              <a:ext cx="65354" cy="38239"/>
            </a:xfrm>
            <a:custGeom>
              <a:avLst/>
              <a:gdLst/>
              <a:ahLst/>
              <a:cxnLst/>
              <a:rect l="l" t="t" r="r" b="b"/>
              <a:pathLst>
                <a:path w="846" h="495" extrusionOk="0">
                  <a:moveTo>
                    <a:pt x="57" y="1"/>
                  </a:moveTo>
                  <a:cubicBezTo>
                    <a:pt x="21" y="1"/>
                    <a:pt x="0" y="3"/>
                    <a:pt x="0" y="3"/>
                  </a:cubicBezTo>
                  <a:cubicBezTo>
                    <a:pt x="0" y="3"/>
                    <a:pt x="111" y="248"/>
                    <a:pt x="344" y="384"/>
                  </a:cubicBezTo>
                  <a:cubicBezTo>
                    <a:pt x="512" y="481"/>
                    <a:pt x="697" y="495"/>
                    <a:pt x="788" y="495"/>
                  </a:cubicBezTo>
                  <a:cubicBezTo>
                    <a:pt x="824" y="495"/>
                    <a:pt x="845" y="493"/>
                    <a:pt x="845" y="493"/>
                  </a:cubicBezTo>
                  <a:cubicBezTo>
                    <a:pt x="845" y="493"/>
                    <a:pt x="735" y="247"/>
                    <a:pt x="501" y="112"/>
                  </a:cubicBezTo>
                  <a:cubicBezTo>
                    <a:pt x="333" y="14"/>
                    <a:pt x="148" y="1"/>
                    <a:pt x="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0"/>
            <p:cNvSpPr/>
            <p:nvPr/>
          </p:nvSpPr>
          <p:spPr>
            <a:xfrm>
              <a:off x="3633593" y="3751378"/>
              <a:ext cx="65431" cy="38084"/>
            </a:xfrm>
            <a:custGeom>
              <a:avLst/>
              <a:gdLst/>
              <a:ahLst/>
              <a:cxnLst/>
              <a:rect l="l" t="t" r="r" b="b"/>
              <a:pathLst>
                <a:path w="847" h="493" extrusionOk="0">
                  <a:moveTo>
                    <a:pt x="0" y="1"/>
                  </a:moveTo>
                  <a:cubicBezTo>
                    <a:pt x="0" y="1"/>
                    <a:pt x="111" y="246"/>
                    <a:pt x="345" y="382"/>
                  </a:cubicBezTo>
                  <a:cubicBezTo>
                    <a:pt x="513" y="479"/>
                    <a:pt x="698" y="493"/>
                    <a:pt x="789" y="493"/>
                  </a:cubicBezTo>
                  <a:cubicBezTo>
                    <a:pt x="825" y="493"/>
                    <a:pt x="847" y="491"/>
                    <a:pt x="847" y="4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0"/>
            <p:cNvSpPr/>
            <p:nvPr/>
          </p:nvSpPr>
          <p:spPr>
            <a:xfrm>
              <a:off x="3594195" y="3708659"/>
              <a:ext cx="71997" cy="28737"/>
            </a:xfrm>
            <a:custGeom>
              <a:avLst/>
              <a:gdLst/>
              <a:ahLst/>
              <a:cxnLst/>
              <a:rect l="l" t="t" r="r" b="b"/>
              <a:pathLst>
                <a:path w="932" h="372" extrusionOk="0">
                  <a:moveTo>
                    <a:pt x="266" y="1"/>
                  </a:moveTo>
                  <a:cubicBezTo>
                    <a:pt x="114" y="1"/>
                    <a:pt x="0" y="37"/>
                    <a:pt x="0" y="37"/>
                  </a:cubicBezTo>
                  <a:cubicBezTo>
                    <a:pt x="0" y="37"/>
                    <a:pt x="161" y="254"/>
                    <a:pt x="419" y="335"/>
                  </a:cubicBezTo>
                  <a:cubicBezTo>
                    <a:pt x="505" y="362"/>
                    <a:pt x="590" y="371"/>
                    <a:pt x="666" y="371"/>
                  </a:cubicBezTo>
                  <a:cubicBezTo>
                    <a:pt x="818" y="371"/>
                    <a:pt x="931" y="335"/>
                    <a:pt x="931" y="335"/>
                  </a:cubicBezTo>
                  <a:cubicBezTo>
                    <a:pt x="931" y="335"/>
                    <a:pt x="771" y="120"/>
                    <a:pt x="514" y="37"/>
                  </a:cubicBezTo>
                  <a:cubicBezTo>
                    <a:pt x="428" y="10"/>
                    <a:pt x="343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0"/>
            <p:cNvSpPr/>
            <p:nvPr/>
          </p:nvSpPr>
          <p:spPr>
            <a:xfrm>
              <a:off x="3594195" y="3711517"/>
              <a:ext cx="71997" cy="25956"/>
            </a:xfrm>
            <a:custGeom>
              <a:avLst/>
              <a:gdLst/>
              <a:ahLst/>
              <a:cxnLst/>
              <a:rect l="l" t="t" r="r" b="b"/>
              <a:pathLst>
                <a:path w="932" h="336" extrusionOk="0">
                  <a:moveTo>
                    <a:pt x="0" y="0"/>
                  </a:moveTo>
                  <a:cubicBezTo>
                    <a:pt x="0" y="0"/>
                    <a:pt x="161" y="217"/>
                    <a:pt x="419" y="299"/>
                  </a:cubicBezTo>
                  <a:cubicBezTo>
                    <a:pt x="505" y="327"/>
                    <a:pt x="590" y="336"/>
                    <a:pt x="666" y="336"/>
                  </a:cubicBezTo>
                  <a:cubicBezTo>
                    <a:pt x="818" y="336"/>
                    <a:pt x="931" y="299"/>
                    <a:pt x="931" y="2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0"/>
            <p:cNvSpPr/>
            <p:nvPr/>
          </p:nvSpPr>
          <p:spPr>
            <a:xfrm>
              <a:off x="3555338" y="3676446"/>
              <a:ext cx="67903" cy="24257"/>
            </a:xfrm>
            <a:custGeom>
              <a:avLst/>
              <a:gdLst/>
              <a:ahLst/>
              <a:cxnLst/>
              <a:rect l="l" t="t" r="r" b="b"/>
              <a:pathLst>
                <a:path w="879" h="314" extrusionOk="0">
                  <a:moveTo>
                    <a:pt x="444" y="0"/>
                  </a:moveTo>
                  <a:cubicBezTo>
                    <a:pt x="442" y="0"/>
                    <a:pt x="440" y="0"/>
                    <a:pt x="438" y="0"/>
                  </a:cubicBezTo>
                  <a:cubicBezTo>
                    <a:pt x="197" y="1"/>
                    <a:pt x="1" y="160"/>
                    <a:pt x="1" y="160"/>
                  </a:cubicBezTo>
                  <a:cubicBezTo>
                    <a:pt x="1" y="160"/>
                    <a:pt x="196" y="314"/>
                    <a:pt x="438" y="314"/>
                  </a:cubicBezTo>
                  <a:cubicBezTo>
                    <a:pt x="439" y="314"/>
                    <a:pt x="440" y="314"/>
                    <a:pt x="441" y="314"/>
                  </a:cubicBezTo>
                  <a:cubicBezTo>
                    <a:pt x="684" y="311"/>
                    <a:pt x="879" y="153"/>
                    <a:pt x="879" y="153"/>
                  </a:cubicBezTo>
                  <a:cubicBezTo>
                    <a:pt x="879" y="153"/>
                    <a:pt x="685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70"/>
            <p:cNvSpPr/>
            <p:nvPr/>
          </p:nvSpPr>
          <p:spPr>
            <a:xfrm>
              <a:off x="3555338" y="3688265"/>
              <a:ext cx="67903" cy="12437"/>
            </a:xfrm>
            <a:custGeom>
              <a:avLst/>
              <a:gdLst/>
              <a:ahLst/>
              <a:cxnLst/>
              <a:rect l="l" t="t" r="r" b="b"/>
              <a:pathLst>
                <a:path w="879" h="161" extrusionOk="0">
                  <a:moveTo>
                    <a:pt x="879" y="0"/>
                  </a:moveTo>
                  <a:lnTo>
                    <a:pt x="1" y="7"/>
                  </a:lnTo>
                  <a:cubicBezTo>
                    <a:pt x="1" y="7"/>
                    <a:pt x="198" y="161"/>
                    <a:pt x="438" y="161"/>
                  </a:cubicBezTo>
                  <a:cubicBezTo>
                    <a:pt x="439" y="161"/>
                    <a:pt x="440" y="161"/>
                    <a:pt x="441" y="161"/>
                  </a:cubicBezTo>
                  <a:cubicBezTo>
                    <a:pt x="684" y="158"/>
                    <a:pt x="879" y="0"/>
                    <a:pt x="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70"/>
            <p:cNvSpPr/>
            <p:nvPr/>
          </p:nvSpPr>
          <p:spPr>
            <a:xfrm>
              <a:off x="3512619" y="3657365"/>
              <a:ext cx="60487" cy="29355"/>
            </a:xfrm>
            <a:custGeom>
              <a:avLst/>
              <a:gdLst/>
              <a:ahLst/>
              <a:cxnLst/>
              <a:rect l="l" t="t" r="r" b="b"/>
              <a:pathLst>
                <a:path w="783" h="380" extrusionOk="0">
                  <a:moveTo>
                    <a:pt x="572" y="1"/>
                  </a:moveTo>
                  <a:cubicBezTo>
                    <a:pt x="499" y="1"/>
                    <a:pt x="414" y="11"/>
                    <a:pt x="332" y="45"/>
                  </a:cubicBezTo>
                  <a:cubicBezTo>
                    <a:pt x="116" y="133"/>
                    <a:pt x="1" y="351"/>
                    <a:pt x="1" y="351"/>
                  </a:cubicBezTo>
                  <a:cubicBezTo>
                    <a:pt x="1" y="351"/>
                    <a:pt x="91" y="379"/>
                    <a:pt x="211" y="379"/>
                  </a:cubicBezTo>
                  <a:cubicBezTo>
                    <a:pt x="285" y="379"/>
                    <a:pt x="369" y="369"/>
                    <a:pt x="451" y="334"/>
                  </a:cubicBezTo>
                  <a:cubicBezTo>
                    <a:pt x="668" y="246"/>
                    <a:pt x="783" y="28"/>
                    <a:pt x="783" y="28"/>
                  </a:cubicBezTo>
                  <a:cubicBezTo>
                    <a:pt x="783" y="28"/>
                    <a:pt x="692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0"/>
            <p:cNvSpPr/>
            <p:nvPr/>
          </p:nvSpPr>
          <p:spPr>
            <a:xfrm>
              <a:off x="3512619" y="3659605"/>
              <a:ext cx="60410" cy="27115"/>
            </a:xfrm>
            <a:custGeom>
              <a:avLst/>
              <a:gdLst/>
              <a:ahLst/>
              <a:cxnLst/>
              <a:rect l="l" t="t" r="r" b="b"/>
              <a:pathLst>
                <a:path w="782" h="351" extrusionOk="0">
                  <a:moveTo>
                    <a:pt x="781" y="0"/>
                  </a:moveTo>
                  <a:lnTo>
                    <a:pt x="1" y="323"/>
                  </a:lnTo>
                  <a:cubicBezTo>
                    <a:pt x="1" y="323"/>
                    <a:pt x="90" y="351"/>
                    <a:pt x="210" y="351"/>
                  </a:cubicBezTo>
                  <a:cubicBezTo>
                    <a:pt x="284" y="351"/>
                    <a:pt x="369" y="340"/>
                    <a:pt x="451" y="307"/>
                  </a:cubicBezTo>
                  <a:cubicBezTo>
                    <a:pt x="666" y="218"/>
                    <a:pt x="781" y="1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0"/>
            <p:cNvSpPr/>
            <p:nvPr/>
          </p:nvSpPr>
          <p:spPr>
            <a:xfrm>
              <a:off x="3463952" y="3645082"/>
              <a:ext cx="57242" cy="33063"/>
            </a:xfrm>
            <a:custGeom>
              <a:avLst/>
              <a:gdLst/>
              <a:ahLst/>
              <a:cxnLst/>
              <a:rect l="l" t="t" r="r" b="b"/>
              <a:pathLst>
                <a:path w="741" h="428" extrusionOk="0">
                  <a:moveTo>
                    <a:pt x="621" y="1"/>
                  </a:moveTo>
                  <a:cubicBezTo>
                    <a:pt x="532" y="1"/>
                    <a:pt x="407" y="15"/>
                    <a:pt x="294" y="77"/>
                  </a:cubicBezTo>
                  <a:cubicBezTo>
                    <a:pt x="90" y="190"/>
                    <a:pt x="0" y="419"/>
                    <a:pt x="0" y="419"/>
                  </a:cubicBezTo>
                  <a:cubicBezTo>
                    <a:pt x="0" y="419"/>
                    <a:pt x="49" y="428"/>
                    <a:pt x="120" y="428"/>
                  </a:cubicBezTo>
                  <a:cubicBezTo>
                    <a:pt x="209" y="428"/>
                    <a:pt x="333" y="414"/>
                    <a:pt x="446" y="352"/>
                  </a:cubicBezTo>
                  <a:cubicBezTo>
                    <a:pt x="651" y="239"/>
                    <a:pt x="741" y="10"/>
                    <a:pt x="741" y="10"/>
                  </a:cubicBezTo>
                  <a:cubicBezTo>
                    <a:pt x="741" y="10"/>
                    <a:pt x="692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0"/>
            <p:cNvSpPr/>
            <p:nvPr/>
          </p:nvSpPr>
          <p:spPr>
            <a:xfrm>
              <a:off x="3463952" y="3645700"/>
              <a:ext cx="57242" cy="32445"/>
            </a:xfrm>
            <a:custGeom>
              <a:avLst/>
              <a:gdLst/>
              <a:ahLst/>
              <a:cxnLst/>
              <a:rect l="l" t="t" r="r" b="b"/>
              <a:pathLst>
                <a:path w="741" h="420" extrusionOk="0">
                  <a:moveTo>
                    <a:pt x="741" y="1"/>
                  </a:moveTo>
                  <a:lnTo>
                    <a:pt x="0" y="411"/>
                  </a:lnTo>
                  <a:cubicBezTo>
                    <a:pt x="0" y="411"/>
                    <a:pt x="49" y="420"/>
                    <a:pt x="120" y="420"/>
                  </a:cubicBezTo>
                  <a:cubicBezTo>
                    <a:pt x="209" y="420"/>
                    <a:pt x="333" y="406"/>
                    <a:pt x="446" y="344"/>
                  </a:cubicBezTo>
                  <a:cubicBezTo>
                    <a:pt x="651" y="230"/>
                    <a:pt x="741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0"/>
            <p:cNvSpPr/>
            <p:nvPr/>
          </p:nvSpPr>
          <p:spPr>
            <a:xfrm>
              <a:off x="3423086" y="3639752"/>
              <a:ext cx="57242" cy="33140"/>
            </a:xfrm>
            <a:custGeom>
              <a:avLst/>
              <a:gdLst/>
              <a:ahLst/>
              <a:cxnLst/>
              <a:rect l="l" t="t" r="r" b="b"/>
              <a:pathLst>
                <a:path w="741" h="429" extrusionOk="0">
                  <a:moveTo>
                    <a:pt x="622" y="0"/>
                  </a:moveTo>
                  <a:cubicBezTo>
                    <a:pt x="533" y="0"/>
                    <a:pt x="408" y="15"/>
                    <a:pt x="294" y="78"/>
                  </a:cubicBezTo>
                  <a:cubicBezTo>
                    <a:pt x="90" y="190"/>
                    <a:pt x="0" y="419"/>
                    <a:pt x="0" y="419"/>
                  </a:cubicBezTo>
                  <a:cubicBezTo>
                    <a:pt x="0" y="419"/>
                    <a:pt x="48" y="428"/>
                    <a:pt x="119" y="428"/>
                  </a:cubicBezTo>
                  <a:cubicBezTo>
                    <a:pt x="208" y="428"/>
                    <a:pt x="333" y="414"/>
                    <a:pt x="446" y="351"/>
                  </a:cubicBezTo>
                  <a:cubicBezTo>
                    <a:pt x="651" y="239"/>
                    <a:pt x="741" y="9"/>
                    <a:pt x="741" y="9"/>
                  </a:cubicBezTo>
                  <a:cubicBezTo>
                    <a:pt x="741" y="9"/>
                    <a:pt x="69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0"/>
            <p:cNvSpPr/>
            <p:nvPr/>
          </p:nvSpPr>
          <p:spPr>
            <a:xfrm>
              <a:off x="3423086" y="3640447"/>
              <a:ext cx="57242" cy="32445"/>
            </a:xfrm>
            <a:custGeom>
              <a:avLst/>
              <a:gdLst/>
              <a:ahLst/>
              <a:cxnLst/>
              <a:rect l="l" t="t" r="r" b="b"/>
              <a:pathLst>
                <a:path w="741" h="420" extrusionOk="0">
                  <a:moveTo>
                    <a:pt x="741" y="0"/>
                  </a:moveTo>
                  <a:lnTo>
                    <a:pt x="0" y="410"/>
                  </a:lnTo>
                  <a:cubicBezTo>
                    <a:pt x="0" y="410"/>
                    <a:pt x="48" y="419"/>
                    <a:pt x="119" y="419"/>
                  </a:cubicBezTo>
                  <a:cubicBezTo>
                    <a:pt x="208" y="419"/>
                    <a:pt x="333" y="405"/>
                    <a:pt x="446" y="342"/>
                  </a:cubicBezTo>
                  <a:cubicBezTo>
                    <a:pt x="651" y="230"/>
                    <a:pt x="741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0"/>
            <p:cNvSpPr/>
            <p:nvPr/>
          </p:nvSpPr>
          <p:spPr>
            <a:xfrm>
              <a:off x="3360437" y="3637434"/>
              <a:ext cx="65276" cy="24411"/>
            </a:xfrm>
            <a:custGeom>
              <a:avLst/>
              <a:gdLst/>
              <a:ahLst/>
              <a:cxnLst/>
              <a:rect l="l" t="t" r="r" b="b"/>
              <a:pathLst>
                <a:path w="845" h="316" extrusionOk="0">
                  <a:moveTo>
                    <a:pt x="449" y="0"/>
                  </a:moveTo>
                  <a:cubicBezTo>
                    <a:pt x="437" y="0"/>
                    <a:pt x="424" y="1"/>
                    <a:pt x="412" y="1"/>
                  </a:cubicBezTo>
                  <a:cubicBezTo>
                    <a:pt x="177" y="18"/>
                    <a:pt x="0" y="188"/>
                    <a:pt x="0" y="188"/>
                  </a:cubicBezTo>
                  <a:cubicBezTo>
                    <a:pt x="0" y="188"/>
                    <a:pt x="179" y="315"/>
                    <a:pt x="395" y="315"/>
                  </a:cubicBezTo>
                  <a:cubicBezTo>
                    <a:pt x="408" y="315"/>
                    <a:pt x="420" y="315"/>
                    <a:pt x="433" y="314"/>
                  </a:cubicBezTo>
                  <a:cubicBezTo>
                    <a:pt x="666" y="299"/>
                    <a:pt x="844" y="128"/>
                    <a:pt x="844" y="128"/>
                  </a:cubicBezTo>
                  <a:cubicBezTo>
                    <a:pt x="844" y="128"/>
                    <a:pt x="666" y="0"/>
                    <a:pt x="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0"/>
            <p:cNvSpPr/>
            <p:nvPr/>
          </p:nvSpPr>
          <p:spPr>
            <a:xfrm>
              <a:off x="3360437" y="3647322"/>
              <a:ext cx="65276" cy="14523"/>
            </a:xfrm>
            <a:custGeom>
              <a:avLst/>
              <a:gdLst/>
              <a:ahLst/>
              <a:cxnLst/>
              <a:rect l="l" t="t" r="r" b="b"/>
              <a:pathLst>
                <a:path w="845" h="188" extrusionOk="0">
                  <a:moveTo>
                    <a:pt x="844" y="0"/>
                  </a:moveTo>
                  <a:lnTo>
                    <a:pt x="0" y="60"/>
                  </a:lnTo>
                  <a:cubicBezTo>
                    <a:pt x="0" y="60"/>
                    <a:pt x="179" y="187"/>
                    <a:pt x="395" y="187"/>
                  </a:cubicBezTo>
                  <a:cubicBezTo>
                    <a:pt x="408" y="187"/>
                    <a:pt x="420" y="187"/>
                    <a:pt x="433" y="186"/>
                  </a:cubicBezTo>
                  <a:cubicBezTo>
                    <a:pt x="666" y="171"/>
                    <a:pt x="844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0"/>
            <p:cNvSpPr/>
            <p:nvPr/>
          </p:nvSpPr>
          <p:spPr>
            <a:xfrm>
              <a:off x="3400298" y="3614491"/>
              <a:ext cx="62341" cy="27346"/>
            </a:xfrm>
            <a:custGeom>
              <a:avLst/>
              <a:gdLst/>
              <a:ahLst/>
              <a:cxnLst/>
              <a:rect l="l" t="t" r="r" b="b"/>
              <a:pathLst>
                <a:path w="807" h="354" extrusionOk="0">
                  <a:moveTo>
                    <a:pt x="270" y="1"/>
                  </a:moveTo>
                  <a:cubicBezTo>
                    <a:pt x="120" y="1"/>
                    <a:pt x="1" y="49"/>
                    <a:pt x="1" y="49"/>
                  </a:cubicBezTo>
                  <a:cubicBezTo>
                    <a:pt x="1" y="49"/>
                    <a:pt x="133" y="257"/>
                    <a:pt x="356" y="326"/>
                  </a:cubicBezTo>
                  <a:cubicBezTo>
                    <a:pt x="418" y="346"/>
                    <a:pt x="480" y="353"/>
                    <a:pt x="538" y="353"/>
                  </a:cubicBezTo>
                  <a:cubicBezTo>
                    <a:pt x="688" y="353"/>
                    <a:pt x="807" y="305"/>
                    <a:pt x="807" y="305"/>
                  </a:cubicBezTo>
                  <a:cubicBezTo>
                    <a:pt x="807" y="305"/>
                    <a:pt x="674" y="99"/>
                    <a:pt x="451" y="28"/>
                  </a:cubicBezTo>
                  <a:cubicBezTo>
                    <a:pt x="389" y="8"/>
                    <a:pt x="327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0"/>
            <p:cNvSpPr/>
            <p:nvPr/>
          </p:nvSpPr>
          <p:spPr>
            <a:xfrm>
              <a:off x="3400298" y="3618277"/>
              <a:ext cx="62341" cy="23561"/>
            </a:xfrm>
            <a:custGeom>
              <a:avLst/>
              <a:gdLst/>
              <a:ahLst/>
              <a:cxnLst/>
              <a:rect l="l" t="t" r="r" b="b"/>
              <a:pathLst>
                <a:path w="807" h="305" extrusionOk="0">
                  <a:moveTo>
                    <a:pt x="1" y="0"/>
                  </a:moveTo>
                  <a:cubicBezTo>
                    <a:pt x="1" y="0"/>
                    <a:pt x="133" y="208"/>
                    <a:pt x="356" y="277"/>
                  </a:cubicBezTo>
                  <a:cubicBezTo>
                    <a:pt x="418" y="297"/>
                    <a:pt x="480" y="304"/>
                    <a:pt x="538" y="304"/>
                  </a:cubicBezTo>
                  <a:cubicBezTo>
                    <a:pt x="688" y="304"/>
                    <a:pt x="807" y="256"/>
                    <a:pt x="807" y="2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0"/>
            <p:cNvSpPr/>
            <p:nvPr/>
          </p:nvSpPr>
          <p:spPr>
            <a:xfrm>
              <a:off x="3458081" y="3604526"/>
              <a:ext cx="54075" cy="37157"/>
            </a:xfrm>
            <a:custGeom>
              <a:avLst/>
              <a:gdLst/>
              <a:ahLst/>
              <a:cxnLst/>
              <a:rect l="l" t="t" r="r" b="b"/>
              <a:pathLst>
                <a:path w="700" h="481" extrusionOk="0">
                  <a:moveTo>
                    <a:pt x="44" y="1"/>
                  </a:moveTo>
                  <a:cubicBezTo>
                    <a:pt x="17" y="1"/>
                    <a:pt x="0" y="2"/>
                    <a:pt x="0" y="2"/>
                  </a:cubicBezTo>
                  <a:cubicBezTo>
                    <a:pt x="0" y="2"/>
                    <a:pt x="69" y="239"/>
                    <a:pt x="261" y="371"/>
                  </a:cubicBezTo>
                  <a:cubicBezTo>
                    <a:pt x="404" y="468"/>
                    <a:pt x="576" y="481"/>
                    <a:pt x="655" y="481"/>
                  </a:cubicBezTo>
                  <a:cubicBezTo>
                    <a:pt x="683" y="481"/>
                    <a:pt x="699" y="479"/>
                    <a:pt x="699" y="479"/>
                  </a:cubicBezTo>
                  <a:cubicBezTo>
                    <a:pt x="699" y="479"/>
                    <a:pt x="631" y="244"/>
                    <a:pt x="438" y="111"/>
                  </a:cubicBezTo>
                  <a:cubicBezTo>
                    <a:pt x="295" y="13"/>
                    <a:pt x="12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0"/>
            <p:cNvSpPr/>
            <p:nvPr/>
          </p:nvSpPr>
          <p:spPr>
            <a:xfrm>
              <a:off x="3458081" y="3604681"/>
              <a:ext cx="54075" cy="37080"/>
            </a:xfrm>
            <a:custGeom>
              <a:avLst/>
              <a:gdLst/>
              <a:ahLst/>
              <a:cxnLst/>
              <a:rect l="l" t="t" r="r" b="b"/>
              <a:pathLst>
                <a:path w="700" h="480" extrusionOk="0">
                  <a:moveTo>
                    <a:pt x="0" y="0"/>
                  </a:moveTo>
                  <a:cubicBezTo>
                    <a:pt x="0" y="0"/>
                    <a:pt x="69" y="237"/>
                    <a:pt x="261" y="369"/>
                  </a:cubicBezTo>
                  <a:cubicBezTo>
                    <a:pt x="406" y="468"/>
                    <a:pt x="581" y="480"/>
                    <a:pt x="659" y="480"/>
                  </a:cubicBezTo>
                  <a:cubicBezTo>
                    <a:pt x="684" y="480"/>
                    <a:pt x="699" y="479"/>
                    <a:pt x="699" y="4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0"/>
            <p:cNvSpPr/>
            <p:nvPr/>
          </p:nvSpPr>
          <p:spPr>
            <a:xfrm>
              <a:off x="3501881" y="3600046"/>
              <a:ext cx="49131" cy="49981"/>
            </a:xfrm>
            <a:custGeom>
              <a:avLst/>
              <a:gdLst/>
              <a:ahLst/>
              <a:cxnLst/>
              <a:rect l="l" t="t" r="r" b="b"/>
              <a:pathLst>
                <a:path w="636" h="647" extrusionOk="0">
                  <a:moveTo>
                    <a:pt x="0" y="1"/>
                  </a:moveTo>
                  <a:cubicBezTo>
                    <a:pt x="0" y="1"/>
                    <a:pt x="31" y="255"/>
                    <a:pt x="207" y="434"/>
                  </a:cubicBezTo>
                  <a:cubicBezTo>
                    <a:pt x="381" y="612"/>
                    <a:pt x="636" y="646"/>
                    <a:pt x="636" y="646"/>
                  </a:cubicBezTo>
                  <a:cubicBezTo>
                    <a:pt x="636" y="646"/>
                    <a:pt x="605" y="392"/>
                    <a:pt x="429" y="213"/>
                  </a:cubicBezTo>
                  <a:cubicBezTo>
                    <a:pt x="254" y="3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0"/>
            <p:cNvSpPr/>
            <p:nvPr/>
          </p:nvSpPr>
          <p:spPr>
            <a:xfrm>
              <a:off x="3501881" y="3600046"/>
              <a:ext cx="49131" cy="49981"/>
            </a:xfrm>
            <a:custGeom>
              <a:avLst/>
              <a:gdLst/>
              <a:ahLst/>
              <a:cxnLst/>
              <a:rect l="l" t="t" r="r" b="b"/>
              <a:pathLst>
                <a:path w="636" h="647" extrusionOk="0">
                  <a:moveTo>
                    <a:pt x="0" y="1"/>
                  </a:moveTo>
                  <a:cubicBezTo>
                    <a:pt x="0" y="1"/>
                    <a:pt x="31" y="255"/>
                    <a:pt x="207" y="434"/>
                  </a:cubicBezTo>
                  <a:cubicBezTo>
                    <a:pt x="383" y="612"/>
                    <a:pt x="636" y="646"/>
                    <a:pt x="636" y="6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0"/>
            <p:cNvSpPr/>
            <p:nvPr/>
          </p:nvSpPr>
          <p:spPr>
            <a:xfrm>
              <a:off x="3549699" y="3611092"/>
              <a:ext cx="48281" cy="60100"/>
            </a:xfrm>
            <a:custGeom>
              <a:avLst/>
              <a:gdLst/>
              <a:ahLst/>
              <a:cxnLst/>
              <a:rect l="l" t="t" r="r" b="b"/>
              <a:pathLst>
                <a:path w="625" h="778" extrusionOk="0">
                  <a:moveTo>
                    <a:pt x="0" y="1"/>
                  </a:moveTo>
                  <a:cubicBezTo>
                    <a:pt x="0" y="1"/>
                    <a:pt x="18" y="273"/>
                    <a:pt x="190" y="487"/>
                  </a:cubicBezTo>
                  <a:cubicBezTo>
                    <a:pt x="362" y="702"/>
                    <a:pt x="624" y="778"/>
                    <a:pt x="624" y="778"/>
                  </a:cubicBezTo>
                  <a:cubicBezTo>
                    <a:pt x="624" y="778"/>
                    <a:pt x="606" y="506"/>
                    <a:pt x="434" y="291"/>
                  </a:cubicBezTo>
                  <a:cubicBezTo>
                    <a:pt x="261" y="7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0"/>
            <p:cNvSpPr/>
            <p:nvPr/>
          </p:nvSpPr>
          <p:spPr>
            <a:xfrm>
              <a:off x="3549776" y="3611092"/>
              <a:ext cx="48204" cy="60100"/>
            </a:xfrm>
            <a:custGeom>
              <a:avLst/>
              <a:gdLst/>
              <a:ahLst/>
              <a:cxnLst/>
              <a:rect l="l" t="t" r="r" b="b"/>
              <a:pathLst>
                <a:path w="624" h="778" extrusionOk="0">
                  <a:moveTo>
                    <a:pt x="0" y="1"/>
                  </a:moveTo>
                  <a:cubicBezTo>
                    <a:pt x="0" y="1"/>
                    <a:pt x="17" y="273"/>
                    <a:pt x="190" y="487"/>
                  </a:cubicBezTo>
                  <a:cubicBezTo>
                    <a:pt x="362" y="702"/>
                    <a:pt x="623" y="778"/>
                    <a:pt x="623" y="7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0"/>
            <p:cNvSpPr/>
            <p:nvPr/>
          </p:nvSpPr>
          <p:spPr>
            <a:xfrm>
              <a:off x="3605087" y="3633418"/>
              <a:ext cx="40633" cy="68984"/>
            </a:xfrm>
            <a:custGeom>
              <a:avLst/>
              <a:gdLst/>
              <a:ahLst/>
              <a:cxnLst/>
              <a:rect l="l" t="t" r="r" b="b"/>
              <a:pathLst>
                <a:path w="526" h="893" extrusionOk="0">
                  <a:moveTo>
                    <a:pt x="43" y="0"/>
                  </a:moveTo>
                  <a:lnTo>
                    <a:pt x="43" y="0"/>
                  </a:lnTo>
                  <a:cubicBezTo>
                    <a:pt x="43" y="0"/>
                    <a:pt x="1" y="269"/>
                    <a:pt x="122" y="515"/>
                  </a:cubicBezTo>
                  <a:cubicBezTo>
                    <a:pt x="245" y="762"/>
                    <a:pt x="484" y="893"/>
                    <a:pt x="484" y="893"/>
                  </a:cubicBezTo>
                  <a:cubicBezTo>
                    <a:pt x="484" y="893"/>
                    <a:pt x="526" y="623"/>
                    <a:pt x="404" y="376"/>
                  </a:cubicBezTo>
                  <a:cubicBezTo>
                    <a:pt x="282" y="129"/>
                    <a:pt x="43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0"/>
            <p:cNvSpPr/>
            <p:nvPr/>
          </p:nvSpPr>
          <p:spPr>
            <a:xfrm>
              <a:off x="3605087" y="3633418"/>
              <a:ext cx="37466" cy="68984"/>
            </a:xfrm>
            <a:custGeom>
              <a:avLst/>
              <a:gdLst/>
              <a:ahLst/>
              <a:cxnLst/>
              <a:rect l="l" t="t" r="r" b="b"/>
              <a:pathLst>
                <a:path w="485" h="893" extrusionOk="0">
                  <a:moveTo>
                    <a:pt x="43" y="0"/>
                  </a:moveTo>
                  <a:cubicBezTo>
                    <a:pt x="43" y="0"/>
                    <a:pt x="1" y="269"/>
                    <a:pt x="122" y="515"/>
                  </a:cubicBezTo>
                  <a:cubicBezTo>
                    <a:pt x="245" y="762"/>
                    <a:pt x="484" y="893"/>
                    <a:pt x="484" y="89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0"/>
            <p:cNvSpPr/>
            <p:nvPr/>
          </p:nvSpPr>
          <p:spPr>
            <a:xfrm>
              <a:off x="3652442" y="3666249"/>
              <a:ext cx="36848" cy="80958"/>
            </a:xfrm>
            <a:custGeom>
              <a:avLst/>
              <a:gdLst/>
              <a:ahLst/>
              <a:cxnLst/>
              <a:rect l="l" t="t" r="r" b="b"/>
              <a:pathLst>
                <a:path w="477" h="1048" extrusionOk="0">
                  <a:moveTo>
                    <a:pt x="107" y="1"/>
                  </a:moveTo>
                  <a:cubicBezTo>
                    <a:pt x="107" y="1"/>
                    <a:pt x="0" y="276"/>
                    <a:pt x="74" y="565"/>
                  </a:cubicBezTo>
                  <a:cubicBezTo>
                    <a:pt x="147" y="855"/>
                    <a:pt x="371" y="1047"/>
                    <a:pt x="371" y="1047"/>
                  </a:cubicBezTo>
                  <a:cubicBezTo>
                    <a:pt x="371" y="1047"/>
                    <a:pt x="476" y="771"/>
                    <a:pt x="404" y="481"/>
                  </a:cubicBezTo>
                  <a:cubicBezTo>
                    <a:pt x="331" y="193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0"/>
            <p:cNvSpPr/>
            <p:nvPr/>
          </p:nvSpPr>
          <p:spPr>
            <a:xfrm>
              <a:off x="3652442" y="3666249"/>
              <a:ext cx="28737" cy="80958"/>
            </a:xfrm>
            <a:custGeom>
              <a:avLst/>
              <a:gdLst/>
              <a:ahLst/>
              <a:cxnLst/>
              <a:rect l="l" t="t" r="r" b="b"/>
              <a:pathLst>
                <a:path w="372" h="1048" extrusionOk="0">
                  <a:moveTo>
                    <a:pt x="107" y="1"/>
                  </a:moveTo>
                  <a:cubicBezTo>
                    <a:pt x="107" y="1"/>
                    <a:pt x="0" y="276"/>
                    <a:pt x="74" y="565"/>
                  </a:cubicBezTo>
                  <a:cubicBezTo>
                    <a:pt x="147" y="855"/>
                    <a:pt x="371" y="1047"/>
                    <a:pt x="371" y="1047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0"/>
            <p:cNvSpPr/>
            <p:nvPr/>
          </p:nvSpPr>
          <p:spPr>
            <a:xfrm>
              <a:off x="3693152" y="3715225"/>
              <a:ext cx="28892" cy="83353"/>
            </a:xfrm>
            <a:custGeom>
              <a:avLst/>
              <a:gdLst/>
              <a:ahLst/>
              <a:cxnLst/>
              <a:rect l="l" t="t" r="r" b="b"/>
              <a:pathLst>
                <a:path w="374" h="1079" extrusionOk="0">
                  <a:moveTo>
                    <a:pt x="216" y="1"/>
                  </a:moveTo>
                  <a:cubicBezTo>
                    <a:pt x="216" y="1"/>
                    <a:pt x="33" y="233"/>
                    <a:pt x="17" y="531"/>
                  </a:cubicBezTo>
                  <a:cubicBezTo>
                    <a:pt x="1" y="828"/>
                    <a:pt x="158" y="1079"/>
                    <a:pt x="158" y="1079"/>
                  </a:cubicBezTo>
                  <a:cubicBezTo>
                    <a:pt x="158" y="1079"/>
                    <a:pt x="341" y="847"/>
                    <a:pt x="357" y="550"/>
                  </a:cubicBezTo>
                  <a:cubicBezTo>
                    <a:pt x="373" y="251"/>
                    <a:pt x="216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0"/>
            <p:cNvSpPr/>
            <p:nvPr/>
          </p:nvSpPr>
          <p:spPr>
            <a:xfrm>
              <a:off x="3693152" y="3715225"/>
              <a:ext cx="16763" cy="83353"/>
            </a:xfrm>
            <a:custGeom>
              <a:avLst/>
              <a:gdLst/>
              <a:ahLst/>
              <a:cxnLst/>
              <a:rect l="l" t="t" r="r" b="b"/>
              <a:pathLst>
                <a:path w="217" h="1079" extrusionOk="0">
                  <a:moveTo>
                    <a:pt x="216" y="1"/>
                  </a:moveTo>
                  <a:lnTo>
                    <a:pt x="216" y="1"/>
                  </a:lnTo>
                  <a:cubicBezTo>
                    <a:pt x="216" y="1"/>
                    <a:pt x="33" y="233"/>
                    <a:pt x="17" y="531"/>
                  </a:cubicBezTo>
                  <a:cubicBezTo>
                    <a:pt x="1" y="828"/>
                    <a:pt x="158" y="1079"/>
                    <a:pt x="158" y="1079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0"/>
            <p:cNvSpPr/>
            <p:nvPr/>
          </p:nvSpPr>
          <p:spPr>
            <a:xfrm>
              <a:off x="3711152" y="3786294"/>
              <a:ext cx="38393" cy="76555"/>
            </a:xfrm>
            <a:custGeom>
              <a:avLst/>
              <a:gdLst/>
              <a:ahLst/>
              <a:cxnLst/>
              <a:rect l="l" t="t" r="r" b="b"/>
              <a:pathLst>
                <a:path w="497" h="991" extrusionOk="0">
                  <a:moveTo>
                    <a:pt x="405" y="1"/>
                  </a:moveTo>
                  <a:cubicBezTo>
                    <a:pt x="405" y="1"/>
                    <a:pt x="172" y="171"/>
                    <a:pt x="87" y="445"/>
                  </a:cubicBezTo>
                  <a:cubicBezTo>
                    <a:pt x="1" y="718"/>
                    <a:pt x="93" y="990"/>
                    <a:pt x="93" y="990"/>
                  </a:cubicBezTo>
                  <a:cubicBezTo>
                    <a:pt x="93" y="990"/>
                    <a:pt x="325" y="819"/>
                    <a:pt x="411" y="546"/>
                  </a:cubicBezTo>
                  <a:cubicBezTo>
                    <a:pt x="497" y="273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0"/>
            <p:cNvSpPr/>
            <p:nvPr/>
          </p:nvSpPr>
          <p:spPr>
            <a:xfrm>
              <a:off x="3711152" y="3786294"/>
              <a:ext cx="31286" cy="76555"/>
            </a:xfrm>
            <a:custGeom>
              <a:avLst/>
              <a:gdLst/>
              <a:ahLst/>
              <a:cxnLst/>
              <a:rect l="l" t="t" r="r" b="b"/>
              <a:pathLst>
                <a:path w="405" h="991" extrusionOk="0">
                  <a:moveTo>
                    <a:pt x="405" y="1"/>
                  </a:moveTo>
                  <a:lnTo>
                    <a:pt x="405" y="1"/>
                  </a:lnTo>
                  <a:cubicBezTo>
                    <a:pt x="404" y="1"/>
                    <a:pt x="173" y="171"/>
                    <a:pt x="87" y="445"/>
                  </a:cubicBezTo>
                  <a:cubicBezTo>
                    <a:pt x="1" y="718"/>
                    <a:pt x="93" y="990"/>
                    <a:pt x="93" y="990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70"/>
            <p:cNvSpPr/>
            <p:nvPr/>
          </p:nvSpPr>
          <p:spPr>
            <a:xfrm>
              <a:off x="3712851" y="3850798"/>
              <a:ext cx="45114" cy="69216"/>
            </a:xfrm>
            <a:custGeom>
              <a:avLst/>
              <a:gdLst/>
              <a:ahLst/>
              <a:cxnLst/>
              <a:rect l="l" t="t" r="r" b="b"/>
              <a:pathLst>
                <a:path w="584" h="896" extrusionOk="0">
                  <a:moveTo>
                    <a:pt x="555" y="1"/>
                  </a:moveTo>
                  <a:lnTo>
                    <a:pt x="555" y="1"/>
                  </a:lnTo>
                  <a:cubicBezTo>
                    <a:pt x="555" y="1"/>
                    <a:pt x="289" y="116"/>
                    <a:pt x="145" y="361"/>
                  </a:cubicBezTo>
                  <a:cubicBezTo>
                    <a:pt x="0" y="608"/>
                    <a:pt x="28" y="895"/>
                    <a:pt x="28" y="895"/>
                  </a:cubicBezTo>
                  <a:cubicBezTo>
                    <a:pt x="28" y="895"/>
                    <a:pt x="293" y="782"/>
                    <a:pt x="438" y="535"/>
                  </a:cubicBezTo>
                  <a:cubicBezTo>
                    <a:pt x="584" y="287"/>
                    <a:pt x="555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70"/>
            <p:cNvSpPr/>
            <p:nvPr/>
          </p:nvSpPr>
          <p:spPr>
            <a:xfrm>
              <a:off x="3712774" y="3850798"/>
              <a:ext cx="42874" cy="69216"/>
            </a:xfrm>
            <a:custGeom>
              <a:avLst/>
              <a:gdLst/>
              <a:ahLst/>
              <a:cxnLst/>
              <a:rect l="l" t="t" r="r" b="b"/>
              <a:pathLst>
                <a:path w="555" h="89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554" y="1"/>
                    <a:pt x="290" y="116"/>
                    <a:pt x="146" y="363"/>
                  </a:cubicBezTo>
                  <a:cubicBezTo>
                    <a:pt x="0" y="609"/>
                    <a:pt x="29" y="895"/>
                    <a:pt x="29" y="895"/>
                  </a:cubicBezTo>
                  <a:lnTo>
                    <a:pt x="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0"/>
            <p:cNvSpPr/>
            <p:nvPr/>
          </p:nvSpPr>
          <p:spPr>
            <a:xfrm>
              <a:off x="3697401" y="3917773"/>
              <a:ext cx="56161" cy="57397"/>
            </a:xfrm>
            <a:custGeom>
              <a:avLst/>
              <a:gdLst/>
              <a:ahLst/>
              <a:cxnLst/>
              <a:rect l="l" t="t" r="r" b="b"/>
              <a:pathLst>
                <a:path w="727" h="743" extrusionOk="0">
                  <a:moveTo>
                    <a:pt x="727" y="1"/>
                  </a:moveTo>
                  <a:cubicBezTo>
                    <a:pt x="727" y="1"/>
                    <a:pt x="442" y="49"/>
                    <a:pt x="242" y="252"/>
                  </a:cubicBezTo>
                  <a:cubicBezTo>
                    <a:pt x="41" y="457"/>
                    <a:pt x="0" y="742"/>
                    <a:pt x="0" y="742"/>
                  </a:cubicBezTo>
                  <a:cubicBezTo>
                    <a:pt x="0" y="742"/>
                    <a:pt x="284" y="694"/>
                    <a:pt x="485" y="490"/>
                  </a:cubicBezTo>
                  <a:cubicBezTo>
                    <a:pt x="685" y="287"/>
                    <a:pt x="727" y="1"/>
                    <a:pt x="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0"/>
            <p:cNvSpPr/>
            <p:nvPr/>
          </p:nvSpPr>
          <p:spPr>
            <a:xfrm>
              <a:off x="3697401" y="3917773"/>
              <a:ext cx="56161" cy="57397"/>
            </a:xfrm>
            <a:custGeom>
              <a:avLst/>
              <a:gdLst/>
              <a:ahLst/>
              <a:cxnLst/>
              <a:rect l="l" t="t" r="r" b="b"/>
              <a:pathLst>
                <a:path w="727" h="743" extrusionOk="0">
                  <a:moveTo>
                    <a:pt x="727" y="1"/>
                  </a:moveTo>
                  <a:lnTo>
                    <a:pt x="727" y="1"/>
                  </a:lnTo>
                  <a:cubicBezTo>
                    <a:pt x="727" y="1"/>
                    <a:pt x="442" y="49"/>
                    <a:pt x="242" y="252"/>
                  </a:cubicBezTo>
                  <a:cubicBezTo>
                    <a:pt x="41" y="456"/>
                    <a:pt x="0" y="742"/>
                    <a:pt x="0" y="742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0"/>
            <p:cNvSpPr/>
            <p:nvPr/>
          </p:nvSpPr>
          <p:spPr>
            <a:xfrm>
              <a:off x="3671909" y="3976328"/>
              <a:ext cx="61414" cy="41483"/>
            </a:xfrm>
            <a:custGeom>
              <a:avLst/>
              <a:gdLst/>
              <a:ahLst/>
              <a:cxnLst/>
              <a:rect l="l" t="t" r="r" b="b"/>
              <a:pathLst>
                <a:path w="795" h="537" extrusionOk="0">
                  <a:moveTo>
                    <a:pt x="784" y="1"/>
                  </a:moveTo>
                  <a:cubicBezTo>
                    <a:pt x="731" y="1"/>
                    <a:pt x="503" y="8"/>
                    <a:pt x="310" y="137"/>
                  </a:cubicBezTo>
                  <a:cubicBezTo>
                    <a:pt x="90" y="285"/>
                    <a:pt x="0" y="536"/>
                    <a:pt x="0" y="536"/>
                  </a:cubicBezTo>
                  <a:cubicBezTo>
                    <a:pt x="0" y="536"/>
                    <a:pt x="4" y="536"/>
                    <a:pt x="11" y="536"/>
                  </a:cubicBezTo>
                  <a:cubicBezTo>
                    <a:pt x="63" y="536"/>
                    <a:pt x="292" y="528"/>
                    <a:pt x="485" y="398"/>
                  </a:cubicBezTo>
                  <a:cubicBezTo>
                    <a:pt x="705" y="250"/>
                    <a:pt x="795" y="1"/>
                    <a:pt x="795" y="1"/>
                  </a:cubicBezTo>
                  <a:cubicBezTo>
                    <a:pt x="795" y="1"/>
                    <a:pt x="791" y="1"/>
                    <a:pt x="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0"/>
            <p:cNvSpPr/>
            <p:nvPr/>
          </p:nvSpPr>
          <p:spPr>
            <a:xfrm>
              <a:off x="3671909" y="3976328"/>
              <a:ext cx="61414" cy="41406"/>
            </a:xfrm>
            <a:custGeom>
              <a:avLst/>
              <a:gdLst/>
              <a:ahLst/>
              <a:cxnLst/>
              <a:rect l="l" t="t" r="r" b="b"/>
              <a:pathLst>
                <a:path w="795" h="536" extrusionOk="0">
                  <a:moveTo>
                    <a:pt x="784" y="1"/>
                  </a:moveTo>
                  <a:cubicBezTo>
                    <a:pt x="731" y="1"/>
                    <a:pt x="503" y="8"/>
                    <a:pt x="310" y="137"/>
                  </a:cubicBezTo>
                  <a:cubicBezTo>
                    <a:pt x="90" y="285"/>
                    <a:pt x="0" y="536"/>
                    <a:pt x="0" y="536"/>
                  </a:cubicBezTo>
                  <a:lnTo>
                    <a:pt x="795" y="1"/>
                  </a:lnTo>
                  <a:cubicBezTo>
                    <a:pt x="795" y="1"/>
                    <a:pt x="791" y="1"/>
                    <a:pt x="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0"/>
            <p:cNvSpPr/>
            <p:nvPr/>
          </p:nvSpPr>
          <p:spPr>
            <a:xfrm>
              <a:off x="3653600" y="4021365"/>
              <a:ext cx="56470" cy="23947"/>
            </a:xfrm>
            <a:custGeom>
              <a:avLst/>
              <a:gdLst/>
              <a:ahLst/>
              <a:cxnLst/>
              <a:rect l="l" t="t" r="r" b="b"/>
              <a:pathLst>
                <a:path w="731" h="310" extrusionOk="0">
                  <a:moveTo>
                    <a:pt x="485" y="0"/>
                  </a:moveTo>
                  <a:cubicBezTo>
                    <a:pt x="434" y="0"/>
                    <a:pt x="380" y="6"/>
                    <a:pt x="326" y="23"/>
                  </a:cubicBezTo>
                  <a:cubicBezTo>
                    <a:pt x="124" y="83"/>
                    <a:pt x="0" y="264"/>
                    <a:pt x="0" y="264"/>
                  </a:cubicBezTo>
                  <a:cubicBezTo>
                    <a:pt x="0" y="264"/>
                    <a:pt x="110" y="309"/>
                    <a:pt x="248" y="309"/>
                  </a:cubicBezTo>
                  <a:cubicBezTo>
                    <a:pt x="298" y="309"/>
                    <a:pt x="352" y="303"/>
                    <a:pt x="405" y="287"/>
                  </a:cubicBezTo>
                  <a:cubicBezTo>
                    <a:pt x="607" y="226"/>
                    <a:pt x="731" y="44"/>
                    <a:pt x="731" y="44"/>
                  </a:cubicBezTo>
                  <a:cubicBezTo>
                    <a:pt x="731" y="44"/>
                    <a:pt x="62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0"/>
            <p:cNvSpPr/>
            <p:nvPr/>
          </p:nvSpPr>
          <p:spPr>
            <a:xfrm>
              <a:off x="3653600" y="4021365"/>
              <a:ext cx="56470" cy="20471"/>
            </a:xfrm>
            <a:custGeom>
              <a:avLst/>
              <a:gdLst/>
              <a:ahLst/>
              <a:cxnLst/>
              <a:rect l="l" t="t" r="r" b="b"/>
              <a:pathLst>
                <a:path w="731" h="265" extrusionOk="0">
                  <a:moveTo>
                    <a:pt x="485" y="0"/>
                  </a:moveTo>
                  <a:cubicBezTo>
                    <a:pt x="434" y="0"/>
                    <a:pt x="380" y="6"/>
                    <a:pt x="326" y="23"/>
                  </a:cubicBezTo>
                  <a:cubicBezTo>
                    <a:pt x="124" y="83"/>
                    <a:pt x="0" y="264"/>
                    <a:pt x="0" y="264"/>
                  </a:cubicBezTo>
                  <a:lnTo>
                    <a:pt x="731" y="44"/>
                  </a:lnTo>
                  <a:cubicBezTo>
                    <a:pt x="731" y="44"/>
                    <a:pt x="62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0"/>
            <p:cNvSpPr/>
            <p:nvPr/>
          </p:nvSpPr>
          <p:spPr>
            <a:xfrm>
              <a:off x="3041162" y="3563429"/>
              <a:ext cx="54770" cy="34994"/>
            </a:xfrm>
            <a:custGeom>
              <a:avLst/>
              <a:gdLst/>
              <a:ahLst/>
              <a:cxnLst/>
              <a:rect l="l" t="t" r="r" b="b"/>
              <a:pathLst>
                <a:path w="709" h="453" extrusionOk="0">
                  <a:moveTo>
                    <a:pt x="356" y="1"/>
                  </a:moveTo>
                  <a:cubicBezTo>
                    <a:pt x="315" y="1"/>
                    <a:pt x="273" y="9"/>
                    <a:pt x="232" y="26"/>
                  </a:cubicBezTo>
                  <a:lnTo>
                    <a:pt x="0" y="118"/>
                  </a:lnTo>
                  <a:lnTo>
                    <a:pt x="157" y="323"/>
                  </a:lnTo>
                  <a:cubicBezTo>
                    <a:pt x="223" y="408"/>
                    <a:pt x="322" y="452"/>
                    <a:pt x="422" y="452"/>
                  </a:cubicBezTo>
                  <a:cubicBezTo>
                    <a:pt x="493" y="452"/>
                    <a:pt x="564" y="430"/>
                    <a:pt x="625" y="384"/>
                  </a:cubicBezTo>
                  <a:lnTo>
                    <a:pt x="709" y="318"/>
                  </a:lnTo>
                  <a:lnTo>
                    <a:pt x="666" y="210"/>
                  </a:lnTo>
                  <a:cubicBezTo>
                    <a:pt x="613" y="80"/>
                    <a:pt x="488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0"/>
            <p:cNvSpPr/>
            <p:nvPr/>
          </p:nvSpPr>
          <p:spPr>
            <a:xfrm>
              <a:off x="3076929" y="3758021"/>
              <a:ext cx="487679" cy="512786"/>
            </a:xfrm>
            <a:custGeom>
              <a:avLst/>
              <a:gdLst/>
              <a:ahLst/>
              <a:cxnLst/>
              <a:rect l="l" t="t" r="r" b="b"/>
              <a:pathLst>
                <a:path w="6313" h="6638" extrusionOk="0">
                  <a:moveTo>
                    <a:pt x="385" y="1"/>
                  </a:moveTo>
                  <a:lnTo>
                    <a:pt x="385" y="1"/>
                  </a:lnTo>
                  <a:cubicBezTo>
                    <a:pt x="0" y="1506"/>
                    <a:pt x="302" y="3196"/>
                    <a:pt x="1346" y="4550"/>
                  </a:cubicBezTo>
                  <a:cubicBezTo>
                    <a:pt x="1404" y="4625"/>
                    <a:pt x="1463" y="4698"/>
                    <a:pt x="1524" y="4769"/>
                  </a:cubicBezTo>
                  <a:cubicBezTo>
                    <a:pt x="1537" y="4784"/>
                    <a:pt x="1549" y="4798"/>
                    <a:pt x="1562" y="4812"/>
                  </a:cubicBezTo>
                  <a:cubicBezTo>
                    <a:pt x="1613" y="4869"/>
                    <a:pt x="1663" y="4926"/>
                    <a:pt x="1716" y="4981"/>
                  </a:cubicBezTo>
                  <a:cubicBezTo>
                    <a:pt x="1725" y="4991"/>
                    <a:pt x="1734" y="5000"/>
                    <a:pt x="1743" y="5010"/>
                  </a:cubicBezTo>
                  <a:cubicBezTo>
                    <a:pt x="1802" y="5069"/>
                    <a:pt x="1862" y="5129"/>
                    <a:pt x="1923" y="5186"/>
                  </a:cubicBezTo>
                  <a:cubicBezTo>
                    <a:pt x="1923" y="5187"/>
                    <a:pt x="1924" y="5188"/>
                    <a:pt x="1925" y="5189"/>
                  </a:cubicBezTo>
                  <a:cubicBezTo>
                    <a:pt x="2934" y="6140"/>
                    <a:pt x="4240" y="6637"/>
                    <a:pt x="5541" y="6637"/>
                  </a:cubicBezTo>
                  <a:cubicBezTo>
                    <a:pt x="5727" y="6637"/>
                    <a:pt x="5913" y="6627"/>
                    <a:pt x="6097" y="6607"/>
                  </a:cubicBezTo>
                  <a:cubicBezTo>
                    <a:pt x="6313" y="5569"/>
                    <a:pt x="6216" y="4491"/>
                    <a:pt x="5819" y="3509"/>
                  </a:cubicBezTo>
                  <a:cubicBezTo>
                    <a:pt x="4988" y="1443"/>
                    <a:pt x="3032" y="176"/>
                    <a:pt x="998" y="176"/>
                  </a:cubicBezTo>
                  <a:cubicBezTo>
                    <a:pt x="822" y="176"/>
                    <a:pt x="644" y="185"/>
                    <a:pt x="467" y="205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0"/>
            <p:cNvSpPr/>
            <p:nvPr/>
          </p:nvSpPr>
          <p:spPr>
            <a:xfrm>
              <a:off x="1616517" y="3072354"/>
              <a:ext cx="1214525" cy="2070995"/>
            </a:xfrm>
            <a:custGeom>
              <a:avLst/>
              <a:gdLst/>
              <a:ahLst/>
              <a:cxnLst/>
              <a:rect l="l" t="t" r="r" b="b"/>
              <a:pathLst>
                <a:path w="15722" h="26809" extrusionOk="0">
                  <a:moveTo>
                    <a:pt x="7782" y="1"/>
                  </a:moveTo>
                  <a:lnTo>
                    <a:pt x="36" y="6079"/>
                  </a:lnTo>
                  <a:cubicBezTo>
                    <a:pt x="36" y="6079"/>
                    <a:pt x="23" y="6062"/>
                    <a:pt x="0" y="6031"/>
                  </a:cubicBezTo>
                  <a:lnTo>
                    <a:pt x="0" y="6031"/>
                  </a:lnTo>
                  <a:cubicBezTo>
                    <a:pt x="14" y="6051"/>
                    <a:pt x="1493" y="8058"/>
                    <a:pt x="2975" y="12306"/>
                  </a:cubicBezTo>
                  <a:cubicBezTo>
                    <a:pt x="4665" y="17147"/>
                    <a:pt x="5477" y="22315"/>
                    <a:pt x="5840" y="26809"/>
                  </a:cubicBezTo>
                  <a:lnTo>
                    <a:pt x="15721" y="26809"/>
                  </a:lnTo>
                  <a:cubicBezTo>
                    <a:pt x="15239" y="19966"/>
                    <a:pt x="14002" y="13782"/>
                    <a:pt x="12022" y="8367"/>
                  </a:cubicBezTo>
                  <a:cubicBezTo>
                    <a:pt x="10055" y="2981"/>
                    <a:pt x="8008" y="290"/>
                    <a:pt x="778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0"/>
            <p:cNvSpPr/>
            <p:nvPr/>
          </p:nvSpPr>
          <p:spPr>
            <a:xfrm>
              <a:off x="1616517" y="3331295"/>
              <a:ext cx="741832" cy="1812053"/>
            </a:xfrm>
            <a:custGeom>
              <a:avLst/>
              <a:gdLst/>
              <a:ahLst/>
              <a:cxnLst/>
              <a:rect l="l" t="t" r="r" b="b"/>
              <a:pathLst>
                <a:path w="9603" h="23457" extrusionOk="0">
                  <a:moveTo>
                    <a:pt x="0" y="2679"/>
                  </a:moveTo>
                  <a:lnTo>
                    <a:pt x="0" y="2679"/>
                  </a:lnTo>
                  <a:cubicBezTo>
                    <a:pt x="3" y="2683"/>
                    <a:pt x="6" y="2687"/>
                    <a:pt x="9" y="2691"/>
                  </a:cubicBezTo>
                  <a:lnTo>
                    <a:pt x="9" y="2691"/>
                  </a:lnTo>
                  <a:cubicBezTo>
                    <a:pt x="4" y="2683"/>
                    <a:pt x="1" y="2680"/>
                    <a:pt x="0" y="2679"/>
                  </a:cubicBezTo>
                  <a:close/>
                  <a:moveTo>
                    <a:pt x="3509" y="1"/>
                  </a:moveTo>
                  <a:lnTo>
                    <a:pt x="36" y="2726"/>
                  </a:lnTo>
                  <a:cubicBezTo>
                    <a:pt x="36" y="2726"/>
                    <a:pt x="26" y="2714"/>
                    <a:pt x="9" y="2691"/>
                  </a:cubicBezTo>
                  <a:lnTo>
                    <a:pt x="9" y="2691"/>
                  </a:lnTo>
                  <a:cubicBezTo>
                    <a:pt x="132" y="2862"/>
                    <a:pt x="1553" y="4876"/>
                    <a:pt x="2975" y="8954"/>
                  </a:cubicBezTo>
                  <a:cubicBezTo>
                    <a:pt x="4665" y="13795"/>
                    <a:pt x="5477" y="18962"/>
                    <a:pt x="5840" y="23457"/>
                  </a:cubicBezTo>
                  <a:lnTo>
                    <a:pt x="9603" y="23457"/>
                  </a:lnTo>
                  <a:cubicBezTo>
                    <a:pt x="9098" y="16795"/>
                    <a:pt x="7872" y="10764"/>
                    <a:pt x="5937" y="5469"/>
                  </a:cubicBezTo>
                  <a:cubicBezTo>
                    <a:pt x="5091" y="3157"/>
                    <a:pt x="4233" y="1342"/>
                    <a:pt x="3509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0"/>
            <p:cNvSpPr/>
            <p:nvPr/>
          </p:nvSpPr>
          <p:spPr>
            <a:xfrm>
              <a:off x="1339575" y="2456907"/>
              <a:ext cx="1075861" cy="1133026"/>
            </a:xfrm>
            <a:custGeom>
              <a:avLst/>
              <a:gdLst/>
              <a:ahLst/>
              <a:cxnLst/>
              <a:rect l="l" t="t" r="r" b="b"/>
              <a:pathLst>
                <a:path w="13927" h="14667" extrusionOk="0">
                  <a:moveTo>
                    <a:pt x="9541" y="1"/>
                  </a:moveTo>
                  <a:cubicBezTo>
                    <a:pt x="9488" y="1"/>
                    <a:pt x="9435" y="2"/>
                    <a:pt x="9382" y="4"/>
                  </a:cubicBezTo>
                  <a:lnTo>
                    <a:pt x="3989" y="211"/>
                  </a:lnTo>
                  <a:cubicBezTo>
                    <a:pt x="1748" y="298"/>
                    <a:pt x="0" y="2186"/>
                    <a:pt x="86" y="4427"/>
                  </a:cubicBezTo>
                  <a:lnTo>
                    <a:pt x="330" y="10761"/>
                  </a:lnTo>
                  <a:cubicBezTo>
                    <a:pt x="414" y="12949"/>
                    <a:pt x="2215" y="14666"/>
                    <a:pt x="4386" y="14666"/>
                  </a:cubicBezTo>
                  <a:cubicBezTo>
                    <a:pt x="4439" y="14666"/>
                    <a:pt x="4491" y="14665"/>
                    <a:pt x="4544" y="14663"/>
                  </a:cubicBezTo>
                  <a:lnTo>
                    <a:pt x="9939" y="14456"/>
                  </a:lnTo>
                  <a:cubicBezTo>
                    <a:pt x="12180" y="14370"/>
                    <a:pt x="13927" y="12482"/>
                    <a:pt x="13841" y="10242"/>
                  </a:cubicBezTo>
                  <a:lnTo>
                    <a:pt x="13596" y="3907"/>
                  </a:lnTo>
                  <a:cubicBezTo>
                    <a:pt x="13514" y="1719"/>
                    <a:pt x="11712" y="1"/>
                    <a:pt x="9541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0"/>
            <p:cNvSpPr/>
            <p:nvPr/>
          </p:nvSpPr>
          <p:spPr>
            <a:xfrm>
              <a:off x="1548846" y="2456907"/>
              <a:ext cx="866590" cy="1133026"/>
            </a:xfrm>
            <a:custGeom>
              <a:avLst/>
              <a:gdLst/>
              <a:ahLst/>
              <a:cxnLst/>
              <a:rect l="l" t="t" r="r" b="b"/>
              <a:pathLst>
                <a:path w="11218" h="14667" extrusionOk="0">
                  <a:moveTo>
                    <a:pt x="6832" y="1"/>
                  </a:moveTo>
                  <a:cubicBezTo>
                    <a:pt x="6779" y="1"/>
                    <a:pt x="6726" y="2"/>
                    <a:pt x="6673" y="4"/>
                  </a:cubicBezTo>
                  <a:lnTo>
                    <a:pt x="6339" y="17"/>
                  </a:lnTo>
                  <a:cubicBezTo>
                    <a:pt x="7693" y="633"/>
                    <a:pt x="8658" y="1972"/>
                    <a:pt x="8718" y="3559"/>
                  </a:cubicBezTo>
                  <a:lnTo>
                    <a:pt x="8963" y="9894"/>
                  </a:lnTo>
                  <a:cubicBezTo>
                    <a:pt x="9049" y="12135"/>
                    <a:pt x="7302" y="14022"/>
                    <a:pt x="5061" y="14108"/>
                  </a:cubicBezTo>
                  <a:lnTo>
                    <a:pt x="0" y="14303"/>
                  </a:lnTo>
                  <a:cubicBezTo>
                    <a:pt x="529" y="14543"/>
                    <a:pt x="1101" y="14666"/>
                    <a:pt x="1680" y="14666"/>
                  </a:cubicBezTo>
                  <a:cubicBezTo>
                    <a:pt x="1732" y="14666"/>
                    <a:pt x="1784" y="14665"/>
                    <a:pt x="1835" y="14663"/>
                  </a:cubicBezTo>
                  <a:lnTo>
                    <a:pt x="7230" y="14456"/>
                  </a:lnTo>
                  <a:cubicBezTo>
                    <a:pt x="9471" y="14370"/>
                    <a:pt x="11218" y="12483"/>
                    <a:pt x="11132" y="10242"/>
                  </a:cubicBezTo>
                  <a:lnTo>
                    <a:pt x="10887" y="3907"/>
                  </a:lnTo>
                  <a:cubicBezTo>
                    <a:pt x="10803" y="1717"/>
                    <a:pt x="9003" y="1"/>
                    <a:pt x="683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0"/>
            <p:cNvSpPr/>
            <p:nvPr/>
          </p:nvSpPr>
          <p:spPr>
            <a:xfrm>
              <a:off x="1425091" y="2517857"/>
              <a:ext cx="1374664" cy="2347550"/>
            </a:xfrm>
            <a:custGeom>
              <a:avLst/>
              <a:gdLst/>
              <a:ahLst/>
              <a:cxnLst/>
              <a:rect l="l" t="t" r="r" b="b"/>
              <a:pathLst>
                <a:path w="17795" h="30389" extrusionOk="0">
                  <a:moveTo>
                    <a:pt x="5341" y="1"/>
                  </a:moveTo>
                  <a:lnTo>
                    <a:pt x="4156" y="564"/>
                  </a:lnTo>
                  <a:lnTo>
                    <a:pt x="4122" y="544"/>
                  </a:lnTo>
                  <a:lnTo>
                    <a:pt x="0" y="2503"/>
                  </a:lnTo>
                  <a:cubicBezTo>
                    <a:pt x="0" y="2503"/>
                    <a:pt x="7930" y="6851"/>
                    <a:pt x="11640" y="17857"/>
                  </a:cubicBezTo>
                  <a:lnTo>
                    <a:pt x="11373" y="17918"/>
                  </a:lnTo>
                  <a:cubicBezTo>
                    <a:pt x="11366" y="17919"/>
                    <a:pt x="11358" y="17923"/>
                    <a:pt x="11351" y="17925"/>
                  </a:cubicBezTo>
                  <a:lnTo>
                    <a:pt x="11291" y="17938"/>
                  </a:lnTo>
                  <a:lnTo>
                    <a:pt x="11249" y="17948"/>
                  </a:lnTo>
                  <a:cubicBezTo>
                    <a:pt x="11070" y="17989"/>
                    <a:pt x="10957" y="18167"/>
                    <a:pt x="10997" y="18347"/>
                  </a:cubicBezTo>
                  <a:lnTo>
                    <a:pt x="11251" y="19458"/>
                  </a:lnTo>
                  <a:cubicBezTo>
                    <a:pt x="11285" y="19613"/>
                    <a:pt x="11424" y="19717"/>
                    <a:pt x="11576" y="19717"/>
                  </a:cubicBezTo>
                  <a:cubicBezTo>
                    <a:pt x="11601" y="19717"/>
                    <a:pt x="11626" y="19714"/>
                    <a:pt x="11650" y="19708"/>
                  </a:cubicBezTo>
                  <a:lnTo>
                    <a:pt x="11873" y="19658"/>
                  </a:lnTo>
                  <a:lnTo>
                    <a:pt x="11892" y="19739"/>
                  </a:lnTo>
                  <a:lnTo>
                    <a:pt x="11893" y="19742"/>
                  </a:lnTo>
                  <a:lnTo>
                    <a:pt x="12111" y="20703"/>
                  </a:lnTo>
                  <a:cubicBezTo>
                    <a:pt x="10357" y="21839"/>
                    <a:pt x="9413" y="24049"/>
                    <a:pt x="9919" y="26275"/>
                  </a:cubicBezTo>
                  <a:cubicBezTo>
                    <a:pt x="9941" y="26367"/>
                    <a:pt x="9965" y="26458"/>
                    <a:pt x="9990" y="26548"/>
                  </a:cubicBezTo>
                  <a:cubicBezTo>
                    <a:pt x="9995" y="26566"/>
                    <a:pt x="10000" y="26584"/>
                    <a:pt x="10005" y="26601"/>
                  </a:cubicBezTo>
                  <a:cubicBezTo>
                    <a:pt x="10027" y="26675"/>
                    <a:pt x="10050" y="26748"/>
                    <a:pt x="10074" y="26820"/>
                  </a:cubicBezTo>
                  <a:cubicBezTo>
                    <a:pt x="10079" y="26833"/>
                    <a:pt x="10084" y="26846"/>
                    <a:pt x="10088" y="26857"/>
                  </a:cubicBezTo>
                  <a:cubicBezTo>
                    <a:pt x="10115" y="26937"/>
                    <a:pt x="10145" y="27015"/>
                    <a:pt x="10176" y="27094"/>
                  </a:cubicBezTo>
                  <a:cubicBezTo>
                    <a:pt x="10176" y="27095"/>
                    <a:pt x="10176" y="27096"/>
                    <a:pt x="10177" y="27098"/>
                  </a:cubicBezTo>
                  <a:cubicBezTo>
                    <a:pt x="10975" y="29085"/>
                    <a:pt x="12870" y="30388"/>
                    <a:pt x="14921" y="30388"/>
                  </a:cubicBezTo>
                  <a:cubicBezTo>
                    <a:pt x="15278" y="30388"/>
                    <a:pt x="15641" y="30349"/>
                    <a:pt x="16002" y="30266"/>
                  </a:cubicBezTo>
                  <a:lnTo>
                    <a:pt x="16077" y="30250"/>
                  </a:lnTo>
                  <a:lnTo>
                    <a:pt x="16838" y="30076"/>
                  </a:lnTo>
                  <a:cubicBezTo>
                    <a:pt x="17167" y="30002"/>
                    <a:pt x="17487" y="29893"/>
                    <a:pt x="17794" y="29751"/>
                  </a:cubicBezTo>
                  <a:cubicBezTo>
                    <a:pt x="17362" y="26209"/>
                    <a:pt x="16711" y="22871"/>
                    <a:pt x="15842" y="19739"/>
                  </a:cubicBezTo>
                  <a:lnTo>
                    <a:pt x="15830" y="19739"/>
                  </a:lnTo>
                  <a:lnTo>
                    <a:pt x="15784" y="19527"/>
                  </a:lnTo>
                  <a:cubicBezTo>
                    <a:pt x="15677" y="19148"/>
                    <a:pt x="15566" y="18772"/>
                    <a:pt x="15453" y="18400"/>
                  </a:cubicBezTo>
                  <a:cubicBezTo>
                    <a:pt x="15433" y="18415"/>
                    <a:pt x="15411" y="18428"/>
                    <a:pt x="15389" y="18435"/>
                  </a:cubicBezTo>
                  <a:lnTo>
                    <a:pt x="11962" y="19215"/>
                  </a:lnTo>
                  <a:cubicBezTo>
                    <a:pt x="11946" y="19218"/>
                    <a:pt x="11931" y="19220"/>
                    <a:pt x="11916" y="19220"/>
                  </a:cubicBezTo>
                  <a:cubicBezTo>
                    <a:pt x="11820" y="19220"/>
                    <a:pt x="11733" y="19154"/>
                    <a:pt x="11710" y="19057"/>
                  </a:cubicBezTo>
                  <a:lnTo>
                    <a:pt x="11654" y="18812"/>
                  </a:lnTo>
                  <a:lnTo>
                    <a:pt x="11614" y="18633"/>
                  </a:lnTo>
                  <a:lnTo>
                    <a:pt x="11585" y="18506"/>
                  </a:lnTo>
                  <a:cubicBezTo>
                    <a:pt x="11580" y="18485"/>
                    <a:pt x="11578" y="18463"/>
                    <a:pt x="11581" y="18443"/>
                  </a:cubicBezTo>
                  <a:cubicBezTo>
                    <a:pt x="11583" y="18412"/>
                    <a:pt x="11592" y="18383"/>
                    <a:pt x="11607" y="18357"/>
                  </a:cubicBezTo>
                  <a:cubicBezTo>
                    <a:pt x="11609" y="18353"/>
                    <a:pt x="11610" y="18349"/>
                    <a:pt x="11611" y="18347"/>
                  </a:cubicBezTo>
                  <a:cubicBezTo>
                    <a:pt x="11638" y="18305"/>
                    <a:pt x="11678" y="18275"/>
                    <a:pt x="11724" y="18261"/>
                  </a:cubicBezTo>
                  <a:lnTo>
                    <a:pt x="11769" y="18249"/>
                  </a:lnTo>
                  <a:cubicBezTo>
                    <a:pt x="11786" y="18302"/>
                    <a:pt x="11804" y="18353"/>
                    <a:pt x="11820" y="18405"/>
                  </a:cubicBezTo>
                  <a:cubicBezTo>
                    <a:pt x="11855" y="18497"/>
                    <a:pt x="12065" y="18536"/>
                    <a:pt x="12367" y="18536"/>
                  </a:cubicBezTo>
                  <a:cubicBezTo>
                    <a:pt x="13095" y="18536"/>
                    <a:pt x="14356" y="18310"/>
                    <a:pt x="14980" y="18057"/>
                  </a:cubicBezTo>
                  <a:cubicBezTo>
                    <a:pt x="15120" y="18000"/>
                    <a:pt x="15229" y="17942"/>
                    <a:pt x="15293" y="17883"/>
                  </a:cubicBezTo>
                  <a:cubicBezTo>
                    <a:pt x="15043" y="17089"/>
                    <a:pt x="14779" y="16309"/>
                    <a:pt x="14500" y="15544"/>
                  </a:cubicBezTo>
                  <a:cubicBezTo>
                    <a:pt x="13822" y="13688"/>
                    <a:pt x="13136" y="12153"/>
                    <a:pt x="12517" y="10926"/>
                  </a:cubicBezTo>
                  <a:cubicBezTo>
                    <a:pt x="12679" y="10453"/>
                    <a:pt x="12753" y="9953"/>
                    <a:pt x="12734" y="9452"/>
                  </a:cubicBezTo>
                  <a:lnTo>
                    <a:pt x="12732" y="9401"/>
                  </a:lnTo>
                  <a:cubicBezTo>
                    <a:pt x="9624" y="2886"/>
                    <a:pt x="5341" y="1"/>
                    <a:pt x="5341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0"/>
            <p:cNvSpPr/>
            <p:nvPr/>
          </p:nvSpPr>
          <p:spPr>
            <a:xfrm>
              <a:off x="892375" y="2292829"/>
              <a:ext cx="515876" cy="811357"/>
            </a:xfrm>
            <a:custGeom>
              <a:avLst/>
              <a:gdLst/>
              <a:ahLst/>
              <a:cxnLst/>
              <a:rect l="l" t="t" r="r" b="b"/>
              <a:pathLst>
                <a:path w="6678" h="10503" extrusionOk="0">
                  <a:moveTo>
                    <a:pt x="1314" y="0"/>
                  </a:moveTo>
                  <a:cubicBezTo>
                    <a:pt x="993" y="0"/>
                    <a:pt x="667" y="44"/>
                    <a:pt x="342" y="135"/>
                  </a:cubicBezTo>
                  <a:cubicBezTo>
                    <a:pt x="127" y="196"/>
                    <a:pt x="1" y="420"/>
                    <a:pt x="61" y="636"/>
                  </a:cubicBezTo>
                  <a:lnTo>
                    <a:pt x="2835" y="10503"/>
                  </a:lnTo>
                  <a:lnTo>
                    <a:pt x="6677" y="9422"/>
                  </a:lnTo>
                  <a:lnTo>
                    <a:pt x="4764" y="2615"/>
                  </a:lnTo>
                  <a:cubicBezTo>
                    <a:pt x="4319" y="1034"/>
                    <a:pt x="2880" y="0"/>
                    <a:pt x="1314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0"/>
            <p:cNvSpPr/>
            <p:nvPr/>
          </p:nvSpPr>
          <p:spPr>
            <a:xfrm>
              <a:off x="894847" y="2317858"/>
              <a:ext cx="414446" cy="783701"/>
            </a:xfrm>
            <a:custGeom>
              <a:avLst/>
              <a:gdLst/>
              <a:ahLst/>
              <a:cxnLst/>
              <a:rect l="l" t="t" r="r" b="b"/>
              <a:pathLst>
                <a:path w="5365" h="10145" extrusionOk="0">
                  <a:moveTo>
                    <a:pt x="69" y="1"/>
                  </a:moveTo>
                  <a:cubicBezTo>
                    <a:pt x="14" y="96"/>
                    <a:pt x="0" y="207"/>
                    <a:pt x="29" y="312"/>
                  </a:cubicBezTo>
                  <a:lnTo>
                    <a:pt x="2795" y="10145"/>
                  </a:lnTo>
                  <a:lnTo>
                    <a:pt x="5365" y="9422"/>
                  </a:lnTo>
                  <a:lnTo>
                    <a:pt x="3451" y="2615"/>
                  </a:lnTo>
                  <a:cubicBezTo>
                    <a:pt x="3012" y="1056"/>
                    <a:pt x="1608" y="30"/>
                    <a:pt x="69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0"/>
            <p:cNvSpPr/>
            <p:nvPr/>
          </p:nvSpPr>
          <p:spPr>
            <a:xfrm>
              <a:off x="1050660" y="2751923"/>
              <a:ext cx="803246" cy="779916"/>
            </a:xfrm>
            <a:custGeom>
              <a:avLst/>
              <a:gdLst/>
              <a:ahLst/>
              <a:cxnLst/>
              <a:rect l="l" t="t" r="r" b="b"/>
              <a:pathLst>
                <a:path w="10398" h="10096" extrusionOk="0">
                  <a:moveTo>
                    <a:pt x="3700" y="0"/>
                  </a:moveTo>
                  <a:cubicBezTo>
                    <a:pt x="2935" y="0"/>
                    <a:pt x="2166" y="265"/>
                    <a:pt x="1541" y="804"/>
                  </a:cubicBezTo>
                  <a:cubicBezTo>
                    <a:pt x="155" y="1997"/>
                    <a:pt x="1" y="4089"/>
                    <a:pt x="1194" y="5474"/>
                  </a:cubicBezTo>
                  <a:lnTo>
                    <a:pt x="4188" y="8946"/>
                  </a:lnTo>
                  <a:cubicBezTo>
                    <a:pt x="4843" y="9706"/>
                    <a:pt x="5767" y="10096"/>
                    <a:pt x="6697" y="10096"/>
                  </a:cubicBezTo>
                  <a:cubicBezTo>
                    <a:pt x="7463" y="10096"/>
                    <a:pt x="8232" y="9832"/>
                    <a:pt x="8858" y="9293"/>
                  </a:cubicBezTo>
                  <a:cubicBezTo>
                    <a:pt x="10243" y="8098"/>
                    <a:pt x="10398" y="6008"/>
                    <a:pt x="9204" y="4622"/>
                  </a:cubicBezTo>
                  <a:lnTo>
                    <a:pt x="6210" y="1149"/>
                  </a:lnTo>
                  <a:cubicBezTo>
                    <a:pt x="5555" y="390"/>
                    <a:pt x="4630" y="0"/>
                    <a:pt x="3700" y="0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0"/>
            <p:cNvSpPr/>
            <p:nvPr/>
          </p:nvSpPr>
          <p:spPr>
            <a:xfrm>
              <a:off x="1050660" y="2782668"/>
              <a:ext cx="713636" cy="749170"/>
            </a:xfrm>
            <a:custGeom>
              <a:avLst/>
              <a:gdLst/>
              <a:ahLst/>
              <a:cxnLst/>
              <a:rect l="l" t="t" r="r" b="b"/>
              <a:pathLst>
                <a:path w="9238" h="9698" extrusionOk="0">
                  <a:moveTo>
                    <a:pt x="2544" y="1"/>
                  </a:moveTo>
                  <a:cubicBezTo>
                    <a:pt x="2385" y="1"/>
                    <a:pt x="2225" y="12"/>
                    <a:pt x="2066" y="35"/>
                  </a:cubicBezTo>
                  <a:cubicBezTo>
                    <a:pt x="1880" y="142"/>
                    <a:pt x="1703" y="266"/>
                    <a:pt x="1541" y="406"/>
                  </a:cubicBezTo>
                  <a:cubicBezTo>
                    <a:pt x="155" y="1599"/>
                    <a:pt x="1" y="3691"/>
                    <a:pt x="1194" y="5076"/>
                  </a:cubicBezTo>
                  <a:lnTo>
                    <a:pt x="4188" y="8548"/>
                  </a:lnTo>
                  <a:cubicBezTo>
                    <a:pt x="4821" y="9284"/>
                    <a:pt x="5739" y="9698"/>
                    <a:pt x="6693" y="9698"/>
                  </a:cubicBezTo>
                  <a:cubicBezTo>
                    <a:pt x="6852" y="9698"/>
                    <a:pt x="7011" y="9686"/>
                    <a:pt x="7171" y="9663"/>
                  </a:cubicBezTo>
                  <a:cubicBezTo>
                    <a:pt x="7358" y="9557"/>
                    <a:pt x="7534" y="9433"/>
                    <a:pt x="7697" y="9292"/>
                  </a:cubicBezTo>
                  <a:cubicBezTo>
                    <a:pt x="9083" y="8098"/>
                    <a:pt x="9237" y="6007"/>
                    <a:pt x="8043" y="4621"/>
                  </a:cubicBezTo>
                  <a:lnTo>
                    <a:pt x="5050" y="1149"/>
                  </a:lnTo>
                  <a:cubicBezTo>
                    <a:pt x="4416" y="414"/>
                    <a:pt x="3499" y="1"/>
                    <a:pt x="2544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0"/>
            <p:cNvSpPr/>
            <p:nvPr/>
          </p:nvSpPr>
          <p:spPr>
            <a:xfrm>
              <a:off x="1625787" y="2480700"/>
              <a:ext cx="1663733" cy="1030901"/>
            </a:xfrm>
            <a:custGeom>
              <a:avLst/>
              <a:gdLst/>
              <a:ahLst/>
              <a:cxnLst/>
              <a:rect l="l" t="t" r="r" b="b"/>
              <a:pathLst>
                <a:path w="21537" h="13345" extrusionOk="0">
                  <a:moveTo>
                    <a:pt x="2512" y="1"/>
                  </a:moveTo>
                  <a:lnTo>
                    <a:pt x="0" y="3821"/>
                  </a:lnTo>
                  <a:cubicBezTo>
                    <a:pt x="0" y="3821"/>
                    <a:pt x="0" y="3821"/>
                    <a:pt x="1" y="3821"/>
                  </a:cubicBezTo>
                  <a:cubicBezTo>
                    <a:pt x="52" y="3821"/>
                    <a:pt x="9786" y="3834"/>
                    <a:pt x="18612" y="13334"/>
                  </a:cubicBezTo>
                  <a:cubicBezTo>
                    <a:pt x="18619" y="13341"/>
                    <a:pt x="18630" y="13344"/>
                    <a:pt x="18645" y="13344"/>
                  </a:cubicBezTo>
                  <a:cubicBezTo>
                    <a:pt x="18999" y="13344"/>
                    <a:pt x="21537" y="11561"/>
                    <a:pt x="21311" y="11223"/>
                  </a:cubicBezTo>
                  <a:cubicBezTo>
                    <a:pt x="12793" y="487"/>
                    <a:pt x="2512" y="1"/>
                    <a:pt x="2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0"/>
            <p:cNvSpPr/>
            <p:nvPr/>
          </p:nvSpPr>
          <p:spPr>
            <a:xfrm>
              <a:off x="1625787" y="2480700"/>
              <a:ext cx="1663733" cy="1030901"/>
            </a:xfrm>
            <a:custGeom>
              <a:avLst/>
              <a:gdLst/>
              <a:ahLst/>
              <a:cxnLst/>
              <a:rect l="l" t="t" r="r" b="b"/>
              <a:pathLst>
                <a:path w="21537" h="13345" extrusionOk="0">
                  <a:moveTo>
                    <a:pt x="2512" y="1"/>
                  </a:moveTo>
                  <a:lnTo>
                    <a:pt x="0" y="3821"/>
                  </a:lnTo>
                  <a:cubicBezTo>
                    <a:pt x="0" y="3821"/>
                    <a:pt x="0" y="3821"/>
                    <a:pt x="1" y="3821"/>
                  </a:cubicBezTo>
                  <a:cubicBezTo>
                    <a:pt x="52" y="3821"/>
                    <a:pt x="9786" y="3834"/>
                    <a:pt x="18612" y="13334"/>
                  </a:cubicBezTo>
                  <a:cubicBezTo>
                    <a:pt x="18619" y="13341"/>
                    <a:pt x="18630" y="13344"/>
                    <a:pt x="18645" y="13344"/>
                  </a:cubicBezTo>
                  <a:cubicBezTo>
                    <a:pt x="18999" y="13344"/>
                    <a:pt x="21537" y="11561"/>
                    <a:pt x="21311" y="11223"/>
                  </a:cubicBezTo>
                  <a:cubicBezTo>
                    <a:pt x="12793" y="487"/>
                    <a:pt x="2512" y="1"/>
                    <a:pt x="2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0"/>
            <p:cNvSpPr/>
            <p:nvPr/>
          </p:nvSpPr>
          <p:spPr>
            <a:xfrm>
              <a:off x="2552710" y="3840215"/>
              <a:ext cx="942527" cy="827811"/>
            </a:xfrm>
            <a:custGeom>
              <a:avLst/>
              <a:gdLst/>
              <a:ahLst/>
              <a:cxnLst/>
              <a:rect l="l" t="t" r="r" b="b"/>
              <a:pathLst>
                <a:path w="12201" h="10716" extrusionOk="0">
                  <a:moveTo>
                    <a:pt x="6391" y="1"/>
                  </a:moveTo>
                  <a:cubicBezTo>
                    <a:pt x="5892" y="1"/>
                    <a:pt x="5387" y="78"/>
                    <a:pt x="4889" y="239"/>
                  </a:cubicBezTo>
                  <a:lnTo>
                    <a:pt x="4074" y="504"/>
                  </a:lnTo>
                  <a:cubicBezTo>
                    <a:pt x="1428" y="1363"/>
                    <a:pt x="1" y="4299"/>
                    <a:pt x="894" y="7049"/>
                  </a:cubicBezTo>
                  <a:cubicBezTo>
                    <a:pt x="1620" y="9282"/>
                    <a:pt x="3654" y="10715"/>
                    <a:pt x="5811" y="10715"/>
                  </a:cubicBezTo>
                  <a:cubicBezTo>
                    <a:pt x="6310" y="10715"/>
                    <a:pt x="6815" y="10638"/>
                    <a:pt x="7313" y="10477"/>
                  </a:cubicBezTo>
                  <a:lnTo>
                    <a:pt x="8128" y="10212"/>
                  </a:lnTo>
                  <a:cubicBezTo>
                    <a:pt x="10774" y="9353"/>
                    <a:pt x="12200" y="6417"/>
                    <a:pt x="11307" y="3667"/>
                  </a:cubicBezTo>
                  <a:cubicBezTo>
                    <a:pt x="10581" y="1435"/>
                    <a:pt x="8547" y="1"/>
                    <a:pt x="639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0"/>
            <p:cNvSpPr/>
            <p:nvPr/>
          </p:nvSpPr>
          <p:spPr>
            <a:xfrm>
              <a:off x="2722815" y="3758407"/>
              <a:ext cx="319660" cy="206489"/>
            </a:xfrm>
            <a:custGeom>
              <a:avLst/>
              <a:gdLst/>
              <a:ahLst/>
              <a:cxnLst/>
              <a:rect l="l" t="t" r="r" b="b"/>
              <a:pathLst>
                <a:path w="4138" h="2673" extrusionOk="0">
                  <a:moveTo>
                    <a:pt x="3654" y="1"/>
                  </a:moveTo>
                  <a:lnTo>
                    <a:pt x="1" y="1187"/>
                  </a:lnTo>
                  <a:lnTo>
                    <a:pt x="483" y="2672"/>
                  </a:lnTo>
                  <a:lnTo>
                    <a:pt x="4138" y="1487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0"/>
            <p:cNvSpPr/>
            <p:nvPr/>
          </p:nvSpPr>
          <p:spPr>
            <a:xfrm>
              <a:off x="2722815" y="3758407"/>
              <a:ext cx="319660" cy="206489"/>
            </a:xfrm>
            <a:custGeom>
              <a:avLst/>
              <a:gdLst/>
              <a:ahLst/>
              <a:cxnLst/>
              <a:rect l="l" t="t" r="r" b="b"/>
              <a:pathLst>
                <a:path w="4138" h="2673" extrusionOk="0">
                  <a:moveTo>
                    <a:pt x="3654" y="1"/>
                  </a:moveTo>
                  <a:lnTo>
                    <a:pt x="1" y="1187"/>
                  </a:lnTo>
                  <a:lnTo>
                    <a:pt x="483" y="2672"/>
                  </a:lnTo>
                  <a:lnTo>
                    <a:pt x="4138" y="1487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0"/>
            <p:cNvSpPr/>
            <p:nvPr/>
          </p:nvSpPr>
          <p:spPr>
            <a:xfrm>
              <a:off x="2722815" y="3758407"/>
              <a:ext cx="288065" cy="109309"/>
            </a:xfrm>
            <a:custGeom>
              <a:avLst/>
              <a:gdLst/>
              <a:ahLst/>
              <a:cxnLst/>
              <a:rect l="l" t="t" r="r" b="b"/>
              <a:pathLst>
                <a:path w="3729" h="1415" extrusionOk="0">
                  <a:moveTo>
                    <a:pt x="3654" y="1"/>
                  </a:moveTo>
                  <a:lnTo>
                    <a:pt x="1" y="1187"/>
                  </a:lnTo>
                  <a:lnTo>
                    <a:pt x="74" y="1414"/>
                  </a:lnTo>
                  <a:lnTo>
                    <a:pt x="3729" y="227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0"/>
            <p:cNvSpPr/>
            <p:nvPr/>
          </p:nvSpPr>
          <p:spPr>
            <a:xfrm>
              <a:off x="2654526" y="3627701"/>
              <a:ext cx="401082" cy="237930"/>
            </a:xfrm>
            <a:custGeom>
              <a:avLst/>
              <a:gdLst/>
              <a:ahLst/>
              <a:cxnLst/>
              <a:rect l="l" t="t" r="r" b="b"/>
              <a:pathLst>
                <a:path w="5192" h="3080" extrusionOk="0">
                  <a:moveTo>
                    <a:pt x="4282" y="486"/>
                  </a:moveTo>
                  <a:cubicBezTo>
                    <a:pt x="4371" y="486"/>
                    <a:pt x="4453" y="543"/>
                    <a:pt x="4481" y="631"/>
                  </a:cubicBezTo>
                  <a:lnTo>
                    <a:pt x="4656" y="1169"/>
                  </a:lnTo>
                  <a:cubicBezTo>
                    <a:pt x="4691" y="1279"/>
                    <a:pt x="4631" y="1398"/>
                    <a:pt x="4520" y="1433"/>
                  </a:cubicBezTo>
                  <a:lnTo>
                    <a:pt x="975" y="2585"/>
                  </a:lnTo>
                  <a:cubicBezTo>
                    <a:pt x="953" y="2592"/>
                    <a:pt x="931" y="2596"/>
                    <a:pt x="909" y="2596"/>
                  </a:cubicBezTo>
                  <a:cubicBezTo>
                    <a:pt x="821" y="2596"/>
                    <a:pt x="739" y="2539"/>
                    <a:pt x="710" y="2451"/>
                  </a:cubicBezTo>
                  <a:lnTo>
                    <a:pt x="535" y="1913"/>
                  </a:lnTo>
                  <a:cubicBezTo>
                    <a:pt x="500" y="1802"/>
                    <a:pt x="561" y="1684"/>
                    <a:pt x="671" y="1647"/>
                  </a:cubicBezTo>
                  <a:lnTo>
                    <a:pt x="4217" y="497"/>
                  </a:lnTo>
                  <a:cubicBezTo>
                    <a:pt x="4239" y="490"/>
                    <a:pt x="4261" y="486"/>
                    <a:pt x="4282" y="486"/>
                  </a:cubicBezTo>
                  <a:close/>
                  <a:moveTo>
                    <a:pt x="4465" y="1"/>
                  </a:moveTo>
                  <a:cubicBezTo>
                    <a:pt x="4431" y="1"/>
                    <a:pt x="4396" y="6"/>
                    <a:pt x="4362" y="17"/>
                  </a:cubicBezTo>
                  <a:lnTo>
                    <a:pt x="271" y="1346"/>
                  </a:lnTo>
                  <a:cubicBezTo>
                    <a:pt x="96" y="1403"/>
                    <a:pt x="0" y="1592"/>
                    <a:pt x="57" y="1766"/>
                  </a:cubicBezTo>
                  <a:lnTo>
                    <a:pt x="409" y="2850"/>
                  </a:lnTo>
                  <a:cubicBezTo>
                    <a:pt x="454" y="2990"/>
                    <a:pt x="585" y="3080"/>
                    <a:pt x="726" y="3080"/>
                  </a:cubicBezTo>
                  <a:cubicBezTo>
                    <a:pt x="760" y="3080"/>
                    <a:pt x="795" y="3075"/>
                    <a:pt x="829" y="3063"/>
                  </a:cubicBezTo>
                  <a:lnTo>
                    <a:pt x="4919" y="1735"/>
                  </a:lnTo>
                  <a:cubicBezTo>
                    <a:pt x="5095" y="1678"/>
                    <a:pt x="5191" y="1489"/>
                    <a:pt x="5134" y="1315"/>
                  </a:cubicBezTo>
                  <a:lnTo>
                    <a:pt x="4782" y="231"/>
                  </a:lnTo>
                  <a:cubicBezTo>
                    <a:pt x="4737" y="91"/>
                    <a:pt x="4606" y="1"/>
                    <a:pt x="4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0"/>
            <p:cNvSpPr/>
            <p:nvPr/>
          </p:nvSpPr>
          <p:spPr>
            <a:xfrm>
              <a:off x="2654526" y="3627701"/>
              <a:ext cx="401082" cy="237930"/>
            </a:xfrm>
            <a:custGeom>
              <a:avLst/>
              <a:gdLst/>
              <a:ahLst/>
              <a:cxnLst/>
              <a:rect l="l" t="t" r="r" b="b"/>
              <a:pathLst>
                <a:path w="5192" h="3080" extrusionOk="0">
                  <a:moveTo>
                    <a:pt x="4282" y="486"/>
                  </a:moveTo>
                  <a:cubicBezTo>
                    <a:pt x="4371" y="486"/>
                    <a:pt x="4453" y="543"/>
                    <a:pt x="4481" y="631"/>
                  </a:cubicBezTo>
                  <a:lnTo>
                    <a:pt x="4656" y="1169"/>
                  </a:lnTo>
                  <a:cubicBezTo>
                    <a:pt x="4691" y="1279"/>
                    <a:pt x="4631" y="1398"/>
                    <a:pt x="4520" y="1433"/>
                  </a:cubicBezTo>
                  <a:lnTo>
                    <a:pt x="975" y="2585"/>
                  </a:lnTo>
                  <a:cubicBezTo>
                    <a:pt x="953" y="2592"/>
                    <a:pt x="931" y="2596"/>
                    <a:pt x="909" y="2596"/>
                  </a:cubicBezTo>
                  <a:cubicBezTo>
                    <a:pt x="821" y="2596"/>
                    <a:pt x="739" y="2539"/>
                    <a:pt x="710" y="2451"/>
                  </a:cubicBezTo>
                  <a:lnTo>
                    <a:pt x="535" y="1913"/>
                  </a:lnTo>
                  <a:cubicBezTo>
                    <a:pt x="500" y="1802"/>
                    <a:pt x="561" y="1684"/>
                    <a:pt x="671" y="1647"/>
                  </a:cubicBezTo>
                  <a:lnTo>
                    <a:pt x="4217" y="497"/>
                  </a:lnTo>
                  <a:cubicBezTo>
                    <a:pt x="4239" y="490"/>
                    <a:pt x="4261" y="486"/>
                    <a:pt x="4282" y="486"/>
                  </a:cubicBezTo>
                  <a:close/>
                  <a:moveTo>
                    <a:pt x="4465" y="1"/>
                  </a:moveTo>
                  <a:cubicBezTo>
                    <a:pt x="4431" y="1"/>
                    <a:pt x="4396" y="6"/>
                    <a:pt x="4362" y="17"/>
                  </a:cubicBezTo>
                  <a:lnTo>
                    <a:pt x="271" y="1346"/>
                  </a:lnTo>
                  <a:cubicBezTo>
                    <a:pt x="96" y="1403"/>
                    <a:pt x="0" y="1592"/>
                    <a:pt x="57" y="1766"/>
                  </a:cubicBezTo>
                  <a:lnTo>
                    <a:pt x="409" y="2850"/>
                  </a:lnTo>
                  <a:cubicBezTo>
                    <a:pt x="454" y="2990"/>
                    <a:pt x="585" y="3080"/>
                    <a:pt x="726" y="3080"/>
                  </a:cubicBezTo>
                  <a:cubicBezTo>
                    <a:pt x="760" y="3080"/>
                    <a:pt x="795" y="3075"/>
                    <a:pt x="829" y="3063"/>
                  </a:cubicBezTo>
                  <a:lnTo>
                    <a:pt x="4919" y="1735"/>
                  </a:lnTo>
                  <a:cubicBezTo>
                    <a:pt x="5095" y="1678"/>
                    <a:pt x="5191" y="1489"/>
                    <a:pt x="5134" y="1315"/>
                  </a:cubicBezTo>
                  <a:lnTo>
                    <a:pt x="4782" y="231"/>
                  </a:lnTo>
                  <a:cubicBezTo>
                    <a:pt x="4737" y="91"/>
                    <a:pt x="4606" y="1"/>
                    <a:pt x="4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70"/>
            <p:cNvSpPr/>
            <p:nvPr/>
          </p:nvSpPr>
          <p:spPr>
            <a:xfrm>
              <a:off x="2734788" y="3770767"/>
              <a:ext cx="169564" cy="55311"/>
            </a:xfrm>
            <a:custGeom>
              <a:avLst/>
              <a:gdLst/>
              <a:ahLst/>
              <a:cxnLst/>
              <a:rect l="l" t="t" r="r" b="b"/>
              <a:pathLst>
                <a:path w="2195" h="716" extrusionOk="0">
                  <a:moveTo>
                    <a:pt x="2189" y="0"/>
                  </a:moveTo>
                  <a:lnTo>
                    <a:pt x="0" y="712"/>
                  </a:lnTo>
                  <a:lnTo>
                    <a:pt x="4" y="715"/>
                  </a:lnTo>
                  <a:lnTo>
                    <a:pt x="2194" y="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70"/>
            <p:cNvSpPr/>
            <p:nvPr/>
          </p:nvSpPr>
          <p:spPr>
            <a:xfrm>
              <a:off x="2656380" y="3688342"/>
              <a:ext cx="180301" cy="110236"/>
            </a:xfrm>
            <a:custGeom>
              <a:avLst/>
              <a:gdLst/>
              <a:ahLst/>
              <a:cxnLst/>
              <a:rect l="l" t="t" r="r" b="b"/>
              <a:pathLst>
                <a:path w="2334" h="1427" extrusionOk="0">
                  <a:moveTo>
                    <a:pt x="1972" y="1"/>
                  </a:moveTo>
                  <a:lnTo>
                    <a:pt x="247" y="560"/>
                  </a:lnTo>
                  <a:cubicBezTo>
                    <a:pt x="95" y="609"/>
                    <a:pt x="0" y="759"/>
                    <a:pt x="19" y="917"/>
                  </a:cubicBezTo>
                  <a:lnTo>
                    <a:pt x="609" y="1427"/>
                  </a:lnTo>
                  <a:lnTo>
                    <a:pt x="609" y="1427"/>
                  </a:lnTo>
                  <a:lnTo>
                    <a:pt x="511" y="1127"/>
                  </a:lnTo>
                  <a:cubicBezTo>
                    <a:pt x="475" y="1015"/>
                    <a:pt x="535" y="897"/>
                    <a:pt x="646" y="861"/>
                  </a:cubicBezTo>
                  <a:lnTo>
                    <a:pt x="2334" y="313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0"/>
            <p:cNvSpPr/>
            <p:nvPr/>
          </p:nvSpPr>
          <p:spPr>
            <a:xfrm>
              <a:off x="2722815" y="3765051"/>
              <a:ext cx="298958" cy="199846"/>
            </a:xfrm>
            <a:custGeom>
              <a:avLst/>
              <a:gdLst/>
              <a:ahLst/>
              <a:cxnLst/>
              <a:rect l="l" t="t" r="r" b="b"/>
              <a:pathLst>
                <a:path w="3870" h="2587" extrusionOk="0">
                  <a:moveTo>
                    <a:pt x="3387" y="1"/>
                  </a:moveTo>
                  <a:lnTo>
                    <a:pt x="1" y="1101"/>
                  </a:lnTo>
                  <a:lnTo>
                    <a:pt x="483" y="2586"/>
                  </a:lnTo>
                  <a:lnTo>
                    <a:pt x="3869" y="1487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0"/>
            <p:cNvSpPr/>
            <p:nvPr/>
          </p:nvSpPr>
          <p:spPr>
            <a:xfrm>
              <a:off x="2722815" y="3765051"/>
              <a:ext cx="267440" cy="102974"/>
            </a:xfrm>
            <a:custGeom>
              <a:avLst/>
              <a:gdLst/>
              <a:ahLst/>
              <a:cxnLst/>
              <a:rect l="l" t="t" r="r" b="b"/>
              <a:pathLst>
                <a:path w="3462" h="1333" extrusionOk="0">
                  <a:moveTo>
                    <a:pt x="3387" y="1"/>
                  </a:moveTo>
                  <a:lnTo>
                    <a:pt x="1" y="1101"/>
                  </a:lnTo>
                  <a:lnTo>
                    <a:pt x="75" y="1332"/>
                  </a:lnTo>
                  <a:lnTo>
                    <a:pt x="3462" y="233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0"/>
            <p:cNvSpPr/>
            <p:nvPr/>
          </p:nvSpPr>
          <p:spPr>
            <a:xfrm>
              <a:off x="2553019" y="3857827"/>
              <a:ext cx="855003" cy="808499"/>
            </a:xfrm>
            <a:custGeom>
              <a:avLst/>
              <a:gdLst/>
              <a:ahLst/>
              <a:cxnLst/>
              <a:rect l="l" t="t" r="r" b="b"/>
              <a:pathLst>
                <a:path w="11068" h="10466" extrusionOk="0">
                  <a:moveTo>
                    <a:pt x="5696" y="0"/>
                  </a:moveTo>
                  <a:cubicBezTo>
                    <a:pt x="5182" y="0"/>
                    <a:pt x="4660" y="80"/>
                    <a:pt x="4146" y="246"/>
                  </a:cubicBezTo>
                  <a:cubicBezTo>
                    <a:pt x="1457" y="1121"/>
                    <a:pt x="1" y="4061"/>
                    <a:pt x="895" y="6816"/>
                  </a:cubicBezTo>
                  <a:cubicBezTo>
                    <a:pt x="1324" y="8138"/>
                    <a:pt x="2249" y="9240"/>
                    <a:pt x="3467" y="9878"/>
                  </a:cubicBezTo>
                  <a:cubicBezTo>
                    <a:pt x="4209" y="10268"/>
                    <a:pt x="5023" y="10465"/>
                    <a:pt x="5838" y="10465"/>
                  </a:cubicBezTo>
                  <a:cubicBezTo>
                    <a:pt x="6360" y="10465"/>
                    <a:pt x="6882" y="10384"/>
                    <a:pt x="7386" y="10221"/>
                  </a:cubicBezTo>
                  <a:cubicBezTo>
                    <a:pt x="8678" y="9801"/>
                    <a:pt x="9746" y="8873"/>
                    <a:pt x="10356" y="7642"/>
                  </a:cubicBezTo>
                  <a:cubicBezTo>
                    <a:pt x="10966" y="6409"/>
                    <a:pt x="11067" y="4974"/>
                    <a:pt x="10637" y="3652"/>
                  </a:cubicBezTo>
                  <a:cubicBezTo>
                    <a:pt x="9914" y="1424"/>
                    <a:pt x="7873" y="0"/>
                    <a:pt x="5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0"/>
            <p:cNvSpPr/>
            <p:nvPr/>
          </p:nvSpPr>
          <p:spPr>
            <a:xfrm>
              <a:off x="2637067" y="3933996"/>
              <a:ext cx="722828" cy="656161"/>
            </a:xfrm>
            <a:custGeom>
              <a:avLst/>
              <a:gdLst/>
              <a:ahLst/>
              <a:cxnLst/>
              <a:rect l="l" t="t" r="r" b="b"/>
              <a:pathLst>
                <a:path w="9357" h="8494" extrusionOk="0">
                  <a:moveTo>
                    <a:pt x="4622" y="1"/>
                  </a:moveTo>
                  <a:cubicBezTo>
                    <a:pt x="4205" y="1"/>
                    <a:pt x="3781" y="65"/>
                    <a:pt x="3365" y="201"/>
                  </a:cubicBezTo>
                  <a:cubicBezTo>
                    <a:pt x="1183" y="909"/>
                    <a:pt x="1" y="3296"/>
                    <a:pt x="727" y="5531"/>
                  </a:cubicBezTo>
                  <a:cubicBezTo>
                    <a:pt x="1314" y="7338"/>
                    <a:pt x="2969" y="8493"/>
                    <a:pt x="4736" y="8493"/>
                  </a:cubicBezTo>
                  <a:cubicBezTo>
                    <a:pt x="5153" y="8493"/>
                    <a:pt x="5576" y="8429"/>
                    <a:pt x="5993" y="8293"/>
                  </a:cubicBezTo>
                  <a:cubicBezTo>
                    <a:pt x="8176" y="7584"/>
                    <a:pt x="9357" y="5198"/>
                    <a:pt x="8632" y="2963"/>
                  </a:cubicBezTo>
                  <a:cubicBezTo>
                    <a:pt x="8044" y="1156"/>
                    <a:pt x="6388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0"/>
            <p:cNvSpPr/>
            <p:nvPr/>
          </p:nvSpPr>
          <p:spPr>
            <a:xfrm>
              <a:off x="2637067" y="3933996"/>
              <a:ext cx="722828" cy="656161"/>
            </a:xfrm>
            <a:custGeom>
              <a:avLst/>
              <a:gdLst/>
              <a:ahLst/>
              <a:cxnLst/>
              <a:rect l="l" t="t" r="r" b="b"/>
              <a:pathLst>
                <a:path w="9357" h="8494" extrusionOk="0">
                  <a:moveTo>
                    <a:pt x="4622" y="1"/>
                  </a:moveTo>
                  <a:cubicBezTo>
                    <a:pt x="4205" y="1"/>
                    <a:pt x="3781" y="65"/>
                    <a:pt x="3365" y="201"/>
                  </a:cubicBezTo>
                  <a:cubicBezTo>
                    <a:pt x="1183" y="909"/>
                    <a:pt x="1" y="3296"/>
                    <a:pt x="727" y="5531"/>
                  </a:cubicBezTo>
                  <a:cubicBezTo>
                    <a:pt x="1314" y="7338"/>
                    <a:pt x="2969" y="8493"/>
                    <a:pt x="4736" y="8493"/>
                  </a:cubicBezTo>
                  <a:cubicBezTo>
                    <a:pt x="5153" y="8493"/>
                    <a:pt x="5576" y="8429"/>
                    <a:pt x="5993" y="8293"/>
                  </a:cubicBezTo>
                  <a:cubicBezTo>
                    <a:pt x="8176" y="7584"/>
                    <a:pt x="9357" y="5198"/>
                    <a:pt x="8632" y="2963"/>
                  </a:cubicBezTo>
                  <a:cubicBezTo>
                    <a:pt x="8044" y="1156"/>
                    <a:pt x="6388" y="1"/>
                    <a:pt x="4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0"/>
            <p:cNvSpPr/>
            <p:nvPr/>
          </p:nvSpPr>
          <p:spPr>
            <a:xfrm>
              <a:off x="2636681" y="3945583"/>
              <a:ext cx="477251" cy="644883"/>
            </a:xfrm>
            <a:custGeom>
              <a:avLst/>
              <a:gdLst/>
              <a:ahLst/>
              <a:cxnLst/>
              <a:rect l="l" t="t" r="r" b="b"/>
              <a:pathLst>
                <a:path w="6178" h="8348" extrusionOk="0">
                  <a:moveTo>
                    <a:pt x="3553" y="0"/>
                  </a:moveTo>
                  <a:lnTo>
                    <a:pt x="3553" y="0"/>
                  </a:lnTo>
                  <a:cubicBezTo>
                    <a:pt x="3490" y="18"/>
                    <a:pt x="3427" y="37"/>
                    <a:pt x="3363" y="57"/>
                  </a:cubicBezTo>
                  <a:cubicBezTo>
                    <a:pt x="1184" y="764"/>
                    <a:pt x="1" y="3155"/>
                    <a:pt x="725" y="5386"/>
                  </a:cubicBezTo>
                  <a:cubicBezTo>
                    <a:pt x="1311" y="7192"/>
                    <a:pt x="2970" y="8348"/>
                    <a:pt x="4737" y="8348"/>
                  </a:cubicBezTo>
                  <a:cubicBezTo>
                    <a:pt x="5153" y="8348"/>
                    <a:pt x="5575" y="8283"/>
                    <a:pt x="5990" y="8149"/>
                  </a:cubicBezTo>
                  <a:cubicBezTo>
                    <a:pt x="6054" y="8128"/>
                    <a:pt x="6116" y="8106"/>
                    <a:pt x="6178" y="8083"/>
                  </a:cubicBezTo>
                  <a:lnTo>
                    <a:pt x="6178" y="8083"/>
                  </a:lnTo>
                  <a:cubicBezTo>
                    <a:pt x="5824" y="8179"/>
                    <a:pt x="5467" y="8225"/>
                    <a:pt x="5114" y="8225"/>
                  </a:cubicBezTo>
                  <a:cubicBezTo>
                    <a:pt x="3347" y="8225"/>
                    <a:pt x="1688" y="7069"/>
                    <a:pt x="1102" y="5263"/>
                  </a:cubicBezTo>
                  <a:cubicBezTo>
                    <a:pt x="398" y="3097"/>
                    <a:pt x="1494" y="781"/>
                    <a:pt x="3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0"/>
            <p:cNvSpPr/>
            <p:nvPr/>
          </p:nvSpPr>
          <p:spPr>
            <a:xfrm>
              <a:off x="2692842" y="3966595"/>
              <a:ext cx="646737" cy="580611"/>
            </a:xfrm>
            <a:custGeom>
              <a:avLst/>
              <a:gdLst/>
              <a:ahLst/>
              <a:cxnLst/>
              <a:rect l="l" t="t" r="r" b="b"/>
              <a:pathLst>
                <a:path w="8372" h="7516" extrusionOk="0">
                  <a:moveTo>
                    <a:pt x="4168" y="0"/>
                  </a:moveTo>
                  <a:cubicBezTo>
                    <a:pt x="3789" y="0"/>
                    <a:pt x="3404" y="59"/>
                    <a:pt x="3025" y="182"/>
                  </a:cubicBezTo>
                  <a:cubicBezTo>
                    <a:pt x="1067" y="818"/>
                    <a:pt x="0" y="2934"/>
                    <a:pt x="641" y="4908"/>
                  </a:cubicBezTo>
                  <a:cubicBezTo>
                    <a:pt x="1157" y="6501"/>
                    <a:pt x="2627" y="7515"/>
                    <a:pt x="4203" y="7515"/>
                  </a:cubicBezTo>
                  <a:cubicBezTo>
                    <a:pt x="4582" y="7515"/>
                    <a:pt x="4967" y="7457"/>
                    <a:pt x="5346" y="7334"/>
                  </a:cubicBezTo>
                  <a:cubicBezTo>
                    <a:pt x="7303" y="6698"/>
                    <a:pt x="8371" y="4581"/>
                    <a:pt x="7731" y="2607"/>
                  </a:cubicBezTo>
                  <a:cubicBezTo>
                    <a:pt x="7214" y="1015"/>
                    <a:pt x="574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0"/>
            <p:cNvSpPr/>
            <p:nvPr/>
          </p:nvSpPr>
          <p:spPr>
            <a:xfrm>
              <a:off x="2678164" y="3973084"/>
              <a:ext cx="638703" cy="579761"/>
            </a:xfrm>
            <a:custGeom>
              <a:avLst/>
              <a:gdLst/>
              <a:ahLst/>
              <a:cxnLst/>
              <a:rect l="l" t="t" r="r" b="b"/>
              <a:pathLst>
                <a:path w="8268" h="7505" extrusionOk="0">
                  <a:moveTo>
                    <a:pt x="4085" y="0"/>
                  </a:moveTo>
                  <a:cubicBezTo>
                    <a:pt x="3717" y="0"/>
                    <a:pt x="3343" y="57"/>
                    <a:pt x="2974" y="177"/>
                  </a:cubicBezTo>
                  <a:cubicBezTo>
                    <a:pt x="1044" y="803"/>
                    <a:pt x="0" y="2912"/>
                    <a:pt x="641" y="4886"/>
                  </a:cubicBezTo>
                  <a:cubicBezTo>
                    <a:pt x="1160" y="6484"/>
                    <a:pt x="2622" y="7505"/>
                    <a:pt x="4183" y="7505"/>
                  </a:cubicBezTo>
                  <a:cubicBezTo>
                    <a:pt x="4552" y="7505"/>
                    <a:pt x="4926" y="7448"/>
                    <a:pt x="5294" y="7328"/>
                  </a:cubicBezTo>
                  <a:cubicBezTo>
                    <a:pt x="7224" y="6702"/>
                    <a:pt x="8268" y="4593"/>
                    <a:pt x="7627" y="2619"/>
                  </a:cubicBezTo>
                  <a:cubicBezTo>
                    <a:pt x="7108" y="1021"/>
                    <a:pt x="5646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70"/>
            <p:cNvSpPr/>
            <p:nvPr/>
          </p:nvSpPr>
          <p:spPr>
            <a:xfrm>
              <a:off x="2681795" y="3976792"/>
              <a:ext cx="612824" cy="577212"/>
            </a:xfrm>
            <a:custGeom>
              <a:avLst/>
              <a:gdLst/>
              <a:ahLst/>
              <a:cxnLst/>
              <a:rect l="l" t="t" r="r" b="b"/>
              <a:pathLst>
                <a:path w="7933" h="7472" extrusionOk="0">
                  <a:moveTo>
                    <a:pt x="3816" y="0"/>
                  </a:moveTo>
                  <a:cubicBezTo>
                    <a:pt x="3479" y="0"/>
                    <a:pt x="3139" y="52"/>
                    <a:pt x="2805" y="160"/>
                  </a:cubicBezTo>
                  <a:cubicBezTo>
                    <a:pt x="968" y="757"/>
                    <a:pt x="0" y="2841"/>
                    <a:pt x="642" y="4815"/>
                  </a:cubicBezTo>
                  <a:cubicBezTo>
                    <a:pt x="1165" y="6430"/>
                    <a:pt x="2603" y="7471"/>
                    <a:pt x="4114" y="7471"/>
                  </a:cubicBezTo>
                  <a:cubicBezTo>
                    <a:pt x="4451" y="7471"/>
                    <a:pt x="4792" y="7419"/>
                    <a:pt x="5127" y="7310"/>
                  </a:cubicBezTo>
                  <a:cubicBezTo>
                    <a:pt x="6963" y="6714"/>
                    <a:pt x="7932" y="4630"/>
                    <a:pt x="7291" y="2656"/>
                  </a:cubicBezTo>
                  <a:cubicBezTo>
                    <a:pt x="6766" y="1042"/>
                    <a:pt x="5327" y="0"/>
                    <a:pt x="3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70"/>
            <p:cNvSpPr/>
            <p:nvPr/>
          </p:nvSpPr>
          <p:spPr>
            <a:xfrm>
              <a:off x="2681640" y="3979882"/>
              <a:ext cx="598301" cy="575822"/>
            </a:xfrm>
            <a:custGeom>
              <a:avLst/>
              <a:gdLst/>
              <a:ahLst/>
              <a:cxnLst/>
              <a:rect l="l" t="t" r="r" b="b"/>
              <a:pathLst>
                <a:path w="7745" h="7454" extrusionOk="0">
                  <a:moveTo>
                    <a:pt x="3670" y="0"/>
                  </a:moveTo>
                  <a:cubicBezTo>
                    <a:pt x="3350" y="0"/>
                    <a:pt x="3028" y="49"/>
                    <a:pt x="2712" y="152"/>
                  </a:cubicBezTo>
                  <a:cubicBezTo>
                    <a:pt x="927" y="730"/>
                    <a:pt x="1" y="2802"/>
                    <a:pt x="643" y="4776"/>
                  </a:cubicBezTo>
                  <a:cubicBezTo>
                    <a:pt x="1169" y="6400"/>
                    <a:pt x="2594" y="7454"/>
                    <a:pt x="4076" y="7454"/>
                  </a:cubicBezTo>
                  <a:cubicBezTo>
                    <a:pt x="4395" y="7454"/>
                    <a:pt x="4717" y="7405"/>
                    <a:pt x="5034" y="7302"/>
                  </a:cubicBezTo>
                  <a:cubicBezTo>
                    <a:pt x="6818" y="6724"/>
                    <a:pt x="7744" y="4652"/>
                    <a:pt x="7103" y="2678"/>
                  </a:cubicBezTo>
                  <a:cubicBezTo>
                    <a:pt x="6576" y="1054"/>
                    <a:pt x="5152" y="0"/>
                    <a:pt x="3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70"/>
            <p:cNvSpPr/>
            <p:nvPr/>
          </p:nvSpPr>
          <p:spPr>
            <a:xfrm>
              <a:off x="2681177" y="3988070"/>
              <a:ext cx="402241" cy="568174"/>
            </a:xfrm>
            <a:custGeom>
              <a:avLst/>
              <a:gdLst/>
              <a:ahLst/>
              <a:cxnLst/>
              <a:rect l="l" t="t" r="r" b="b"/>
              <a:pathLst>
                <a:path w="5207" h="7355" extrusionOk="0">
                  <a:moveTo>
                    <a:pt x="2890" y="1"/>
                  </a:moveTo>
                  <a:cubicBezTo>
                    <a:pt x="2830" y="16"/>
                    <a:pt x="2771" y="32"/>
                    <a:pt x="2711" y="51"/>
                  </a:cubicBezTo>
                  <a:cubicBezTo>
                    <a:pt x="927" y="631"/>
                    <a:pt x="1" y="2701"/>
                    <a:pt x="641" y="4677"/>
                  </a:cubicBezTo>
                  <a:cubicBezTo>
                    <a:pt x="1169" y="6301"/>
                    <a:pt x="2593" y="7354"/>
                    <a:pt x="4075" y="7354"/>
                  </a:cubicBezTo>
                  <a:cubicBezTo>
                    <a:pt x="4395" y="7354"/>
                    <a:pt x="4717" y="7305"/>
                    <a:pt x="5033" y="7202"/>
                  </a:cubicBezTo>
                  <a:cubicBezTo>
                    <a:pt x="5092" y="7183"/>
                    <a:pt x="5150" y="7162"/>
                    <a:pt x="5207" y="7139"/>
                  </a:cubicBezTo>
                  <a:lnTo>
                    <a:pt x="5207" y="7139"/>
                  </a:lnTo>
                  <a:cubicBezTo>
                    <a:pt x="4948" y="7207"/>
                    <a:pt x="4686" y="7239"/>
                    <a:pt x="4426" y="7239"/>
                  </a:cubicBezTo>
                  <a:cubicBezTo>
                    <a:pt x="2945" y="7239"/>
                    <a:pt x="1522" y="6186"/>
                    <a:pt x="994" y="4561"/>
                  </a:cubicBezTo>
                  <a:cubicBezTo>
                    <a:pt x="375" y="2652"/>
                    <a:pt x="1221" y="655"/>
                    <a:pt x="2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70"/>
            <p:cNvSpPr/>
            <p:nvPr/>
          </p:nvSpPr>
          <p:spPr>
            <a:xfrm>
              <a:off x="2744522" y="3983976"/>
              <a:ext cx="178911" cy="547780"/>
            </a:xfrm>
            <a:custGeom>
              <a:avLst/>
              <a:gdLst/>
              <a:ahLst/>
              <a:cxnLst/>
              <a:rect l="l" t="t" r="r" b="b"/>
              <a:pathLst>
                <a:path w="2316" h="7091" extrusionOk="0">
                  <a:moveTo>
                    <a:pt x="2315" y="0"/>
                  </a:moveTo>
                  <a:cubicBezTo>
                    <a:pt x="2172" y="24"/>
                    <a:pt x="2031" y="60"/>
                    <a:pt x="1891" y="104"/>
                  </a:cubicBezTo>
                  <a:cubicBezTo>
                    <a:pt x="1200" y="329"/>
                    <a:pt x="638" y="777"/>
                    <a:pt x="246" y="1357"/>
                  </a:cubicBezTo>
                  <a:lnTo>
                    <a:pt x="1" y="5185"/>
                  </a:lnTo>
                  <a:cubicBezTo>
                    <a:pt x="403" y="6058"/>
                    <a:pt x="1076" y="6725"/>
                    <a:pt x="1862" y="7091"/>
                  </a:cubicBezTo>
                  <a:lnTo>
                    <a:pt x="2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70"/>
            <p:cNvSpPr/>
            <p:nvPr/>
          </p:nvSpPr>
          <p:spPr>
            <a:xfrm>
              <a:off x="2933244" y="3980345"/>
              <a:ext cx="138278" cy="575744"/>
            </a:xfrm>
            <a:custGeom>
              <a:avLst/>
              <a:gdLst/>
              <a:ahLst/>
              <a:cxnLst/>
              <a:rect l="l" t="t" r="r" b="b"/>
              <a:pathLst>
                <a:path w="1790" h="7453" extrusionOk="0">
                  <a:moveTo>
                    <a:pt x="471" y="1"/>
                  </a:moveTo>
                  <a:lnTo>
                    <a:pt x="0" y="7348"/>
                  </a:lnTo>
                  <a:cubicBezTo>
                    <a:pt x="264" y="7418"/>
                    <a:pt x="535" y="7453"/>
                    <a:pt x="807" y="7453"/>
                  </a:cubicBezTo>
                  <a:cubicBezTo>
                    <a:pt x="983" y="7453"/>
                    <a:pt x="1159" y="7438"/>
                    <a:pt x="1334" y="7409"/>
                  </a:cubicBezTo>
                  <a:lnTo>
                    <a:pt x="1789" y="311"/>
                  </a:lnTo>
                  <a:cubicBezTo>
                    <a:pt x="1376" y="118"/>
                    <a:pt x="926" y="1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70"/>
            <p:cNvSpPr/>
            <p:nvPr/>
          </p:nvSpPr>
          <p:spPr>
            <a:xfrm>
              <a:off x="2645101" y="3630946"/>
              <a:ext cx="401082" cy="237930"/>
            </a:xfrm>
            <a:custGeom>
              <a:avLst/>
              <a:gdLst/>
              <a:ahLst/>
              <a:cxnLst/>
              <a:rect l="l" t="t" r="r" b="b"/>
              <a:pathLst>
                <a:path w="5192" h="3080" extrusionOk="0">
                  <a:moveTo>
                    <a:pt x="4283" y="484"/>
                  </a:moveTo>
                  <a:cubicBezTo>
                    <a:pt x="4372" y="484"/>
                    <a:pt x="4454" y="541"/>
                    <a:pt x="4483" y="630"/>
                  </a:cubicBezTo>
                  <a:lnTo>
                    <a:pt x="4656" y="1167"/>
                  </a:lnTo>
                  <a:cubicBezTo>
                    <a:pt x="4693" y="1279"/>
                    <a:pt x="4632" y="1397"/>
                    <a:pt x="4522" y="1433"/>
                  </a:cubicBezTo>
                  <a:lnTo>
                    <a:pt x="975" y="2584"/>
                  </a:lnTo>
                  <a:cubicBezTo>
                    <a:pt x="953" y="2591"/>
                    <a:pt x="931" y="2594"/>
                    <a:pt x="909" y="2594"/>
                  </a:cubicBezTo>
                  <a:cubicBezTo>
                    <a:pt x="821" y="2594"/>
                    <a:pt x="739" y="2538"/>
                    <a:pt x="711" y="2448"/>
                  </a:cubicBezTo>
                  <a:lnTo>
                    <a:pt x="537" y="1910"/>
                  </a:lnTo>
                  <a:cubicBezTo>
                    <a:pt x="501" y="1800"/>
                    <a:pt x="561" y="1681"/>
                    <a:pt x="673" y="1646"/>
                  </a:cubicBezTo>
                  <a:lnTo>
                    <a:pt x="4219" y="494"/>
                  </a:lnTo>
                  <a:cubicBezTo>
                    <a:pt x="4240" y="487"/>
                    <a:pt x="4261" y="484"/>
                    <a:pt x="4283" y="484"/>
                  </a:cubicBezTo>
                  <a:close/>
                  <a:moveTo>
                    <a:pt x="4467" y="1"/>
                  </a:moveTo>
                  <a:cubicBezTo>
                    <a:pt x="4433" y="1"/>
                    <a:pt x="4398" y="6"/>
                    <a:pt x="4364" y="17"/>
                  </a:cubicBezTo>
                  <a:lnTo>
                    <a:pt x="273" y="1346"/>
                  </a:lnTo>
                  <a:cubicBezTo>
                    <a:pt x="97" y="1403"/>
                    <a:pt x="1" y="1590"/>
                    <a:pt x="58" y="1766"/>
                  </a:cubicBezTo>
                  <a:lnTo>
                    <a:pt x="409" y="2849"/>
                  </a:lnTo>
                  <a:cubicBezTo>
                    <a:pt x="455" y="2990"/>
                    <a:pt x="586" y="3080"/>
                    <a:pt x="727" y="3080"/>
                  </a:cubicBezTo>
                  <a:cubicBezTo>
                    <a:pt x="761" y="3080"/>
                    <a:pt x="795" y="3074"/>
                    <a:pt x="830" y="3063"/>
                  </a:cubicBezTo>
                  <a:lnTo>
                    <a:pt x="4921" y="1734"/>
                  </a:lnTo>
                  <a:cubicBezTo>
                    <a:pt x="5096" y="1677"/>
                    <a:pt x="5192" y="1489"/>
                    <a:pt x="5135" y="1314"/>
                  </a:cubicBezTo>
                  <a:lnTo>
                    <a:pt x="4783" y="231"/>
                  </a:lnTo>
                  <a:cubicBezTo>
                    <a:pt x="4738" y="90"/>
                    <a:pt x="4607" y="1"/>
                    <a:pt x="4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70"/>
            <p:cNvSpPr/>
            <p:nvPr/>
          </p:nvSpPr>
          <p:spPr>
            <a:xfrm>
              <a:off x="2713854" y="3671502"/>
              <a:ext cx="301584" cy="162920"/>
            </a:xfrm>
            <a:custGeom>
              <a:avLst/>
              <a:gdLst/>
              <a:ahLst/>
              <a:cxnLst/>
              <a:rect l="l" t="t" r="r" b="b"/>
              <a:pathLst>
                <a:path w="3904" h="2109" extrusionOk="0">
                  <a:moveTo>
                    <a:pt x="3512" y="1"/>
                  </a:moveTo>
                  <a:lnTo>
                    <a:pt x="3512" y="1"/>
                  </a:lnTo>
                  <a:cubicBezTo>
                    <a:pt x="3549" y="26"/>
                    <a:pt x="3577" y="64"/>
                    <a:pt x="3592" y="107"/>
                  </a:cubicBezTo>
                  <a:lnTo>
                    <a:pt x="3765" y="645"/>
                  </a:lnTo>
                  <a:cubicBezTo>
                    <a:pt x="3801" y="755"/>
                    <a:pt x="3741" y="873"/>
                    <a:pt x="3630" y="909"/>
                  </a:cubicBezTo>
                  <a:lnTo>
                    <a:pt x="84" y="2061"/>
                  </a:lnTo>
                  <a:cubicBezTo>
                    <a:pt x="63" y="2067"/>
                    <a:pt x="40" y="2071"/>
                    <a:pt x="18" y="2071"/>
                  </a:cubicBezTo>
                  <a:cubicBezTo>
                    <a:pt x="12" y="2071"/>
                    <a:pt x="6" y="2070"/>
                    <a:pt x="0" y="2070"/>
                  </a:cubicBezTo>
                  <a:lnTo>
                    <a:pt x="0" y="2070"/>
                  </a:lnTo>
                  <a:cubicBezTo>
                    <a:pt x="36" y="2095"/>
                    <a:pt x="79" y="2109"/>
                    <a:pt x="123" y="2109"/>
                  </a:cubicBezTo>
                  <a:cubicBezTo>
                    <a:pt x="144" y="2109"/>
                    <a:pt x="166" y="2106"/>
                    <a:pt x="186" y="2099"/>
                  </a:cubicBezTo>
                  <a:lnTo>
                    <a:pt x="3732" y="947"/>
                  </a:lnTo>
                  <a:cubicBezTo>
                    <a:pt x="3842" y="912"/>
                    <a:pt x="3903" y="793"/>
                    <a:pt x="3868" y="683"/>
                  </a:cubicBezTo>
                  <a:lnTo>
                    <a:pt x="3693" y="145"/>
                  </a:lnTo>
                  <a:cubicBezTo>
                    <a:pt x="3666" y="65"/>
                    <a:pt x="3596" y="8"/>
                    <a:pt x="3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70"/>
            <p:cNvSpPr/>
            <p:nvPr/>
          </p:nvSpPr>
          <p:spPr>
            <a:xfrm>
              <a:off x="2648346" y="3629941"/>
              <a:ext cx="357899" cy="237312"/>
            </a:xfrm>
            <a:custGeom>
              <a:avLst/>
              <a:gdLst/>
              <a:ahLst/>
              <a:cxnLst/>
              <a:rect l="l" t="t" r="r" b="b"/>
              <a:pathLst>
                <a:path w="4633" h="3072" extrusionOk="0">
                  <a:moveTo>
                    <a:pt x="4465" y="0"/>
                  </a:moveTo>
                  <a:cubicBezTo>
                    <a:pt x="4430" y="0"/>
                    <a:pt x="4396" y="5"/>
                    <a:pt x="4363" y="16"/>
                  </a:cubicBezTo>
                  <a:lnTo>
                    <a:pt x="271" y="1345"/>
                  </a:lnTo>
                  <a:cubicBezTo>
                    <a:pt x="97" y="1402"/>
                    <a:pt x="0" y="1589"/>
                    <a:pt x="57" y="1765"/>
                  </a:cubicBezTo>
                  <a:lnTo>
                    <a:pt x="408" y="2848"/>
                  </a:lnTo>
                  <a:cubicBezTo>
                    <a:pt x="446" y="2962"/>
                    <a:pt x="542" y="3047"/>
                    <a:pt x="661" y="3071"/>
                  </a:cubicBezTo>
                  <a:cubicBezTo>
                    <a:pt x="590" y="3029"/>
                    <a:pt x="536" y="2964"/>
                    <a:pt x="510" y="2886"/>
                  </a:cubicBezTo>
                  <a:lnTo>
                    <a:pt x="160" y="1803"/>
                  </a:lnTo>
                  <a:cubicBezTo>
                    <a:pt x="103" y="1628"/>
                    <a:pt x="198" y="1440"/>
                    <a:pt x="374" y="1383"/>
                  </a:cubicBezTo>
                  <a:lnTo>
                    <a:pt x="4465" y="54"/>
                  </a:lnTo>
                  <a:cubicBezTo>
                    <a:pt x="4498" y="44"/>
                    <a:pt x="4531" y="39"/>
                    <a:pt x="4564" y="39"/>
                  </a:cubicBezTo>
                  <a:cubicBezTo>
                    <a:pt x="4587" y="39"/>
                    <a:pt x="4610" y="41"/>
                    <a:pt x="4632" y="47"/>
                  </a:cubicBezTo>
                  <a:cubicBezTo>
                    <a:pt x="4581" y="16"/>
                    <a:pt x="4523" y="0"/>
                    <a:pt x="4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70"/>
            <p:cNvSpPr/>
            <p:nvPr/>
          </p:nvSpPr>
          <p:spPr>
            <a:xfrm>
              <a:off x="2691374" y="3642069"/>
              <a:ext cx="270375" cy="111781"/>
            </a:xfrm>
            <a:custGeom>
              <a:avLst/>
              <a:gdLst/>
              <a:ahLst/>
              <a:cxnLst/>
              <a:rect l="l" t="t" r="r" b="b"/>
              <a:pathLst>
                <a:path w="3500" h="1447" extrusionOk="0">
                  <a:moveTo>
                    <a:pt x="3370" y="1"/>
                  </a:moveTo>
                  <a:lnTo>
                    <a:pt x="0" y="1094"/>
                  </a:lnTo>
                  <a:cubicBezTo>
                    <a:pt x="39" y="1189"/>
                    <a:pt x="80" y="1283"/>
                    <a:pt x="119" y="1378"/>
                  </a:cubicBezTo>
                  <a:cubicBezTo>
                    <a:pt x="134" y="1409"/>
                    <a:pt x="177" y="1432"/>
                    <a:pt x="243" y="1446"/>
                  </a:cubicBezTo>
                  <a:lnTo>
                    <a:pt x="3499" y="389"/>
                  </a:lnTo>
                  <a:cubicBezTo>
                    <a:pt x="3456" y="259"/>
                    <a:pt x="3415" y="129"/>
                    <a:pt x="3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70"/>
            <p:cNvSpPr/>
            <p:nvPr/>
          </p:nvSpPr>
          <p:spPr>
            <a:xfrm>
              <a:off x="2582838" y="4043381"/>
              <a:ext cx="458170" cy="622944"/>
            </a:xfrm>
            <a:custGeom>
              <a:avLst/>
              <a:gdLst/>
              <a:ahLst/>
              <a:cxnLst/>
              <a:rect l="l" t="t" r="r" b="b"/>
              <a:pathLst>
                <a:path w="5931" h="8064" extrusionOk="0">
                  <a:moveTo>
                    <a:pt x="1007" y="1"/>
                  </a:moveTo>
                  <a:cubicBezTo>
                    <a:pt x="235" y="1262"/>
                    <a:pt x="1" y="2870"/>
                    <a:pt x="503" y="4419"/>
                  </a:cubicBezTo>
                  <a:cubicBezTo>
                    <a:pt x="532" y="4508"/>
                    <a:pt x="564" y="4597"/>
                    <a:pt x="598" y="4684"/>
                  </a:cubicBezTo>
                  <a:cubicBezTo>
                    <a:pt x="604" y="4702"/>
                    <a:pt x="612" y="4720"/>
                    <a:pt x="619" y="4738"/>
                  </a:cubicBezTo>
                  <a:cubicBezTo>
                    <a:pt x="647" y="4808"/>
                    <a:pt x="676" y="4879"/>
                    <a:pt x="707" y="4949"/>
                  </a:cubicBezTo>
                  <a:cubicBezTo>
                    <a:pt x="713" y="4960"/>
                    <a:pt x="718" y="4972"/>
                    <a:pt x="723" y="4984"/>
                  </a:cubicBezTo>
                  <a:cubicBezTo>
                    <a:pt x="757" y="5060"/>
                    <a:pt x="794" y="5136"/>
                    <a:pt x="832" y="5211"/>
                  </a:cubicBezTo>
                  <a:lnTo>
                    <a:pt x="833" y="5215"/>
                  </a:lnTo>
                  <a:cubicBezTo>
                    <a:pt x="1666" y="6845"/>
                    <a:pt x="3252" y="7905"/>
                    <a:pt x="4971" y="8063"/>
                  </a:cubicBezTo>
                  <a:cubicBezTo>
                    <a:pt x="5662" y="6931"/>
                    <a:pt x="5931" y="5517"/>
                    <a:pt x="5607" y="4096"/>
                  </a:cubicBezTo>
                  <a:cubicBezTo>
                    <a:pt x="5083" y="1795"/>
                    <a:pt x="3168" y="181"/>
                    <a:pt x="1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70"/>
            <p:cNvSpPr/>
            <p:nvPr/>
          </p:nvSpPr>
          <p:spPr>
            <a:xfrm>
              <a:off x="3005086" y="4454812"/>
              <a:ext cx="38393" cy="34608"/>
            </a:xfrm>
            <a:custGeom>
              <a:avLst/>
              <a:gdLst/>
              <a:ahLst/>
              <a:cxnLst/>
              <a:rect l="l" t="t" r="r" b="b"/>
              <a:pathLst>
                <a:path w="497" h="448" extrusionOk="0">
                  <a:moveTo>
                    <a:pt x="26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0" y="1"/>
                    <a:pt x="5" y="219"/>
                    <a:pt x="143" y="342"/>
                  </a:cubicBezTo>
                  <a:cubicBezTo>
                    <a:pt x="249" y="437"/>
                    <a:pt x="403" y="448"/>
                    <a:pt x="467" y="448"/>
                  </a:cubicBezTo>
                  <a:cubicBezTo>
                    <a:pt x="485" y="448"/>
                    <a:pt x="496" y="447"/>
                    <a:pt x="496" y="447"/>
                  </a:cubicBezTo>
                  <a:cubicBezTo>
                    <a:pt x="496" y="447"/>
                    <a:pt x="490" y="232"/>
                    <a:pt x="352" y="108"/>
                  </a:cubicBezTo>
                  <a:cubicBezTo>
                    <a:pt x="244" y="11"/>
                    <a:pt x="88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70"/>
            <p:cNvSpPr/>
            <p:nvPr/>
          </p:nvSpPr>
          <p:spPr>
            <a:xfrm>
              <a:off x="3005086" y="4454812"/>
              <a:ext cx="38393" cy="34531"/>
            </a:xfrm>
            <a:custGeom>
              <a:avLst/>
              <a:gdLst/>
              <a:ahLst/>
              <a:cxnLst/>
              <a:rect l="l" t="t" r="r" b="b"/>
              <a:pathLst>
                <a:path w="497" h="447" extrusionOk="0">
                  <a:moveTo>
                    <a:pt x="26" y="1"/>
                  </a:moveTo>
                  <a:cubicBezTo>
                    <a:pt x="10" y="1"/>
                    <a:pt x="0" y="1"/>
                    <a:pt x="0" y="1"/>
                  </a:cubicBezTo>
                  <a:lnTo>
                    <a:pt x="496" y="447"/>
                  </a:lnTo>
                  <a:cubicBezTo>
                    <a:pt x="496" y="447"/>
                    <a:pt x="490" y="232"/>
                    <a:pt x="352" y="108"/>
                  </a:cubicBezTo>
                  <a:cubicBezTo>
                    <a:pt x="244" y="11"/>
                    <a:pt x="88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70"/>
            <p:cNvSpPr/>
            <p:nvPr/>
          </p:nvSpPr>
          <p:spPr>
            <a:xfrm>
              <a:off x="2957732" y="4443920"/>
              <a:ext cx="44805" cy="45346"/>
            </a:xfrm>
            <a:custGeom>
              <a:avLst/>
              <a:gdLst/>
              <a:ahLst/>
              <a:cxnLst/>
              <a:rect l="l" t="t" r="r" b="b"/>
              <a:pathLst>
                <a:path w="580" h="587" extrusionOk="0">
                  <a:moveTo>
                    <a:pt x="1" y="1"/>
                  </a:moveTo>
                  <a:cubicBezTo>
                    <a:pt x="1" y="1"/>
                    <a:pt x="18" y="242"/>
                    <a:pt x="178" y="404"/>
                  </a:cubicBezTo>
                  <a:cubicBezTo>
                    <a:pt x="337" y="566"/>
                    <a:pt x="579" y="586"/>
                    <a:pt x="579" y="586"/>
                  </a:cubicBezTo>
                  <a:cubicBezTo>
                    <a:pt x="579" y="586"/>
                    <a:pt x="561" y="346"/>
                    <a:pt x="402" y="184"/>
                  </a:cubicBezTo>
                  <a:cubicBezTo>
                    <a:pt x="242" y="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0"/>
            <p:cNvSpPr/>
            <p:nvPr/>
          </p:nvSpPr>
          <p:spPr>
            <a:xfrm>
              <a:off x="2957809" y="4443920"/>
              <a:ext cx="44728" cy="45346"/>
            </a:xfrm>
            <a:custGeom>
              <a:avLst/>
              <a:gdLst/>
              <a:ahLst/>
              <a:cxnLst/>
              <a:rect l="l" t="t" r="r" b="b"/>
              <a:pathLst>
                <a:path w="579" h="587" extrusionOk="0">
                  <a:moveTo>
                    <a:pt x="1" y="1"/>
                  </a:moveTo>
                  <a:lnTo>
                    <a:pt x="578" y="586"/>
                  </a:lnTo>
                  <a:cubicBezTo>
                    <a:pt x="578" y="586"/>
                    <a:pt x="560" y="345"/>
                    <a:pt x="401" y="184"/>
                  </a:cubicBezTo>
                  <a:cubicBezTo>
                    <a:pt x="241" y="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0"/>
            <p:cNvSpPr/>
            <p:nvPr/>
          </p:nvSpPr>
          <p:spPr>
            <a:xfrm>
              <a:off x="2914472" y="4425071"/>
              <a:ext cx="45191" cy="60564"/>
            </a:xfrm>
            <a:custGeom>
              <a:avLst/>
              <a:gdLst/>
              <a:ahLst/>
              <a:cxnLst/>
              <a:rect l="l" t="t" r="r" b="b"/>
              <a:pathLst>
                <a:path w="585" h="784" extrusionOk="0">
                  <a:moveTo>
                    <a:pt x="0" y="0"/>
                  </a:moveTo>
                  <a:cubicBezTo>
                    <a:pt x="0" y="0"/>
                    <a:pt x="5" y="269"/>
                    <a:pt x="166" y="485"/>
                  </a:cubicBezTo>
                  <a:cubicBezTo>
                    <a:pt x="328" y="703"/>
                    <a:pt x="585" y="784"/>
                    <a:pt x="585" y="784"/>
                  </a:cubicBezTo>
                  <a:cubicBezTo>
                    <a:pt x="585" y="784"/>
                    <a:pt x="580" y="515"/>
                    <a:pt x="418" y="299"/>
                  </a:cubicBezTo>
                  <a:cubicBezTo>
                    <a:pt x="257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0"/>
            <p:cNvSpPr/>
            <p:nvPr/>
          </p:nvSpPr>
          <p:spPr>
            <a:xfrm>
              <a:off x="2914472" y="4425071"/>
              <a:ext cx="45191" cy="60564"/>
            </a:xfrm>
            <a:custGeom>
              <a:avLst/>
              <a:gdLst/>
              <a:ahLst/>
              <a:cxnLst/>
              <a:rect l="l" t="t" r="r" b="b"/>
              <a:pathLst>
                <a:path w="585" h="784" extrusionOk="0">
                  <a:moveTo>
                    <a:pt x="0" y="0"/>
                  </a:moveTo>
                  <a:lnTo>
                    <a:pt x="585" y="784"/>
                  </a:lnTo>
                  <a:cubicBezTo>
                    <a:pt x="585" y="784"/>
                    <a:pt x="580" y="515"/>
                    <a:pt x="418" y="299"/>
                  </a:cubicBezTo>
                  <a:cubicBezTo>
                    <a:pt x="257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0"/>
            <p:cNvSpPr/>
            <p:nvPr/>
          </p:nvSpPr>
          <p:spPr>
            <a:xfrm>
              <a:off x="2866809" y="4397570"/>
              <a:ext cx="40788" cy="67130"/>
            </a:xfrm>
            <a:custGeom>
              <a:avLst/>
              <a:gdLst/>
              <a:ahLst/>
              <a:cxnLst/>
              <a:rect l="l" t="t" r="r" b="b"/>
              <a:pathLst>
                <a:path w="528" h="869" extrusionOk="0">
                  <a:moveTo>
                    <a:pt x="40" y="1"/>
                  </a:moveTo>
                  <a:cubicBezTo>
                    <a:pt x="40" y="1"/>
                    <a:pt x="1" y="266"/>
                    <a:pt x="125" y="507"/>
                  </a:cubicBezTo>
                  <a:cubicBezTo>
                    <a:pt x="249" y="746"/>
                    <a:pt x="488" y="869"/>
                    <a:pt x="488" y="869"/>
                  </a:cubicBezTo>
                  <a:cubicBezTo>
                    <a:pt x="488" y="869"/>
                    <a:pt x="527" y="603"/>
                    <a:pt x="403" y="363"/>
                  </a:cubicBezTo>
                  <a:cubicBezTo>
                    <a:pt x="279" y="123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0"/>
            <p:cNvSpPr/>
            <p:nvPr/>
          </p:nvSpPr>
          <p:spPr>
            <a:xfrm>
              <a:off x="2869899" y="4397570"/>
              <a:ext cx="37698" cy="67130"/>
            </a:xfrm>
            <a:custGeom>
              <a:avLst/>
              <a:gdLst/>
              <a:ahLst/>
              <a:cxnLst/>
              <a:rect l="l" t="t" r="r" b="b"/>
              <a:pathLst>
                <a:path w="488" h="869" extrusionOk="0">
                  <a:moveTo>
                    <a:pt x="0" y="1"/>
                  </a:moveTo>
                  <a:lnTo>
                    <a:pt x="448" y="869"/>
                  </a:lnTo>
                  <a:cubicBezTo>
                    <a:pt x="448" y="869"/>
                    <a:pt x="487" y="603"/>
                    <a:pt x="363" y="363"/>
                  </a:cubicBezTo>
                  <a:cubicBezTo>
                    <a:pt x="239" y="12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0"/>
            <p:cNvSpPr/>
            <p:nvPr/>
          </p:nvSpPr>
          <p:spPr>
            <a:xfrm>
              <a:off x="2830347" y="4357632"/>
              <a:ext cx="30437" cy="74624"/>
            </a:xfrm>
            <a:custGeom>
              <a:avLst/>
              <a:gdLst/>
              <a:ahLst/>
              <a:cxnLst/>
              <a:rect l="l" t="t" r="r" b="b"/>
              <a:pathLst>
                <a:path w="394" h="966" extrusionOk="0">
                  <a:moveTo>
                    <a:pt x="122" y="0"/>
                  </a:moveTo>
                  <a:cubicBezTo>
                    <a:pt x="122" y="0"/>
                    <a:pt x="1" y="241"/>
                    <a:pt x="43" y="508"/>
                  </a:cubicBezTo>
                  <a:cubicBezTo>
                    <a:pt x="84" y="773"/>
                    <a:pt x="273" y="966"/>
                    <a:pt x="273" y="966"/>
                  </a:cubicBezTo>
                  <a:cubicBezTo>
                    <a:pt x="273" y="966"/>
                    <a:pt x="393" y="725"/>
                    <a:pt x="353" y="458"/>
                  </a:cubicBezTo>
                  <a:cubicBezTo>
                    <a:pt x="311" y="191"/>
                    <a:pt x="122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0"/>
            <p:cNvSpPr/>
            <p:nvPr/>
          </p:nvSpPr>
          <p:spPr>
            <a:xfrm>
              <a:off x="2839771" y="4357632"/>
              <a:ext cx="21012" cy="74624"/>
            </a:xfrm>
            <a:custGeom>
              <a:avLst/>
              <a:gdLst/>
              <a:ahLst/>
              <a:cxnLst/>
              <a:rect l="l" t="t" r="r" b="b"/>
              <a:pathLst>
                <a:path w="272" h="966" extrusionOk="0">
                  <a:moveTo>
                    <a:pt x="0" y="0"/>
                  </a:moveTo>
                  <a:lnTo>
                    <a:pt x="151" y="966"/>
                  </a:lnTo>
                  <a:cubicBezTo>
                    <a:pt x="151" y="966"/>
                    <a:pt x="271" y="725"/>
                    <a:pt x="231" y="458"/>
                  </a:cubicBezTo>
                  <a:cubicBezTo>
                    <a:pt x="189" y="19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70"/>
            <p:cNvSpPr/>
            <p:nvPr/>
          </p:nvSpPr>
          <p:spPr>
            <a:xfrm>
              <a:off x="2804468" y="4312364"/>
              <a:ext cx="27347" cy="75396"/>
            </a:xfrm>
            <a:custGeom>
              <a:avLst/>
              <a:gdLst/>
              <a:ahLst/>
              <a:cxnLst/>
              <a:rect l="l" t="t" r="r" b="b"/>
              <a:pathLst>
                <a:path w="354" h="976" extrusionOk="0">
                  <a:moveTo>
                    <a:pt x="214" y="0"/>
                  </a:moveTo>
                  <a:cubicBezTo>
                    <a:pt x="214" y="0"/>
                    <a:pt x="41" y="206"/>
                    <a:pt x="21" y="476"/>
                  </a:cubicBezTo>
                  <a:cubicBezTo>
                    <a:pt x="0" y="746"/>
                    <a:pt x="141" y="976"/>
                    <a:pt x="141" y="976"/>
                  </a:cubicBezTo>
                  <a:cubicBezTo>
                    <a:pt x="141" y="976"/>
                    <a:pt x="313" y="768"/>
                    <a:pt x="333" y="500"/>
                  </a:cubicBezTo>
                  <a:cubicBezTo>
                    <a:pt x="353" y="230"/>
                    <a:pt x="214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70"/>
            <p:cNvSpPr/>
            <p:nvPr/>
          </p:nvSpPr>
          <p:spPr>
            <a:xfrm>
              <a:off x="2815283" y="4312364"/>
              <a:ext cx="16531" cy="75396"/>
            </a:xfrm>
            <a:custGeom>
              <a:avLst/>
              <a:gdLst/>
              <a:ahLst/>
              <a:cxnLst/>
              <a:rect l="l" t="t" r="r" b="b"/>
              <a:pathLst>
                <a:path w="214" h="976" extrusionOk="0">
                  <a:moveTo>
                    <a:pt x="74" y="0"/>
                  </a:moveTo>
                  <a:lnTo>
                    <a:pt x="1" y="976"/>
                  </a:lnTo>
                  <a:cubicBezTo>
                    <a:pt x="1" y="976"/>
                    <a:pt x="173" y="770"/>
                    <a:pt x="193" y="500"/>
                  </a:cubicBezTo>
                  <a:cubicBezTo>
                    <a:pt x="213" y="230"/>
                    <a:pt x="7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70"/>
            <p:cNvSpPr/>
            <p:nvPr/>
          </p:nvSpPr>
          <p:spPr>
            <a:xfrm>
              <a:off x="2781911" y="4257362"/>
              <a:ext cx="35226" cy="72461"/>
            </a:xfrm>
            <a:custGeom>
              <a:avLst/>
              <a:gdLst/>
              <a:ahLst/>
              <a:cxnLst/>
              <a:rect l="l" t="t" r="r" b="b"/>
              <a:pathLst>
                <a:path w="456" h="938" extrusionOk="0">
                  <a:moveTo>
                    <a:pt x="367" y="1"/>
                  </a:moveTo>
                  <a:cubicBezTo>
                    <a:pt x="367" y="1"/>
                    <a:pt x="154" y="165"/>
                    <a:pt x="77" y="424"/>
                  </a:cubicBezTo>
                  <a:cubicBezTo>
                    <a:pt x="0" y="683"/>
                    <a:pt x="87" y="937"/>
                    <a:pt x="87" y="937"/>
                  </a:cubicBezTo>
                  <a:cubicBezTo>
                    <a:pt x="87" y="937"/>
                    <a:pt x="300" y="773"/>
                    <a:pt x="377" y="515"/>
                  </a:cubicBezTo>
                  <a:cubicBezTo>
                    <a:pt x="456" y="255"/>
                    <a:pt x="367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70"/>
            <p:cNvSpPr/>
            <p:nvPr/>
          </p:nvSpPr>
          <p:spPr>
            <a:xfrm>
              <a:off x="2788632" y="4257362"/>
              <a:ext cx="28505" cy="72461"/>
            </a:xfrm>
            <a:custGeom>
              <a:avLst/>
              <a:gdLst/>
              <a:ahLst/>
              <a:cxnLst/>
              <a:rect l="l" t="t" r="r" b="b"/>
              <a:pathLst>
                <a:path w="369" h="938" extrusionOk="0">
                  <a:moveTo>
                    <a:pt x="280" y="1"/>
                  </a:moveTo>
                  <a:lnTo>
                    <a:pt x="0" y="937"/>
                  </a:lnTo>
                  <a:cubicBezTo>
                    <a:pt x="0" y="937"/>
                    <a:pt x="213" y="773"/>
                    <a:pt x="290" y="515"/>
                  </a:cubicBezTo>
                  <a:cubicBezTo>
                    <a:pt x="369" y="255"/>
                    <a:pt x="28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70"/>
            <p:cNvSpPr/>
            <p:nvPr/>
          </p:nvSpPr>
          <p:spPr>
            <a:xfrm>
              <a:off x="2773336" y="4212403"/>
              <a:ext cx="41483" cy="55929"/>
            </a:xfrm>
            <a:custGeom>
              <a:avLst/>
              <a:gdLst/>
              <a:ahLst/>
              <a:cxnLst/>
              <a:rect l="l" t="t" r="r" b="b"/>
              <a:pathLst>
                <a:path w="537" h="724" extrusionOk="0">
                  <a:moveTo>
                    <a:pt x="519" y="1"/>
                  </a:moveTo>
                  <a:cubicBezTo>
                    <a:pt x="519" y="1"/>
                    <a:pt x="278" y="73"/>
                    <a:pt x="139" y="273"/>
                  </a:cubicBezTo>
                  <a:cubicBezTo>
                    <a:pt x="1" y="472"/>
                    <a:pt x="17" y="723"/>
                    <a:pt x="17" y="723"/>
                  </a:cubicBezTo>
                  <a:cubicBezTo>
                    <a:pt x="17" y="723"/>
                    <a:pt x="259" y="651"/>
                    <a:pt x="397" y="451"/>
                  </a:cubicBezTo>
                  <a:cubicBezTo>
                    <a:pt x="536" y="253"/>
                    <a:pt x="519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70"/>
            <p:cNvSpPr/>
            <p:nvPr/>
          </p:nvSpPr>
          <p:spPr>
            <a:xfrm>
              <a:off x="2774649" y="4212403"/>
              <a:ext cx="40170" cy="55929"/>
            </a:xfrm>
            <a:custGeom>
              <a:avLst/>
              <a:gdLst/>
              <a:ahLst/>
              <a:cxnLst/>
              <a:rect l="l" t="t" r="r" b="b"/>
              <a:pathLst>
                <a:path w="520" h="724" extrusionOk="0">
                  <a:moveTo>
                    <a:pt x="502" y="1"/>
                  </a:moveTo>
                  <a:lnTo>
                    <a:pt x="0" y="723"/>
                  </a:lnTo>
                  <a:cubicBezTo>
                    <a:pt x="0" y="723"/>
                    <a:pt x="242" y="651"/>
                    <a:pt x="380" y="451"/>
                  </a:cubicBezTo>
                  <a:cubicBezTo>
                    <a:pt x="519" y="253"/>
                    <a:pt x="502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70"/>
            <p:cNvSpPr/>
            <p:nvPr/>
          </p:nvSpPr>
          <p:spPr>
            <a:xfrm>
              <a:off x="2779362" y="4174628"/>
              <a:ext cx="54693" cy="36230"/>
            </a:xfrm>
            <a:custGeom>
              <a:avLst/>
              <a:gdLst/>
              <a:ahLst/>
              <a:cxnLst/>
              <a:rect l="l" t="t" r="r" b="b"/>
              <a:pathLst>
                <a:path w="708" h="469" extrusionOk="0">
                  <a:moveTo>
                    <a:pt x="648" y="0"/>
                  </a:moveTo>
                  <a:cubicBezTo>
                    <a:pt x="564" y="0"/>
                    <a:pt x="404" y="14"/>
                    <a:pt x="268" y="103"/>
                  </a:cubicBezTo>
                  <a:cubicBezTo>
                    <a:pt x="72" y="230"/>
                    <a:pt x="0" y="466"/>
                    <a:pt x="0" y="466"/>
                  </a:cubicBezTo>
                  <a:cubicBezTo>
                    <a:pt x="0" y="466"/>
                    <a:pt x="23" y="468"/>
                    <a:pt x="59" y="468"/>
                  </a:cubicBezTo>
                  <a:cubicBezTo>
                    <a:pt x="144" y="468"/>
                    <a:pt x="304" y="455"/>
                    <a:pt x="439" y="366"/>
                  </a:cubicBezTo>
                  <a:cubicBezTo>
                    <a:pt x="635" y="238"/>
                    <a:pt x="708" y="3"/>
                    <a:pt x="708" y="3"/>
                  </a:cubicBezTo>
                  <a:cubicBezTo>
                    <a:pt x="708" y="3"/>
                    <a:pt x="685" y="0"/>
                    <a:pt x="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70"/>
            <p:cNvSpPr/>
            <p:nvPr/>
          </p:nvSpPr>
          <p:spPr>
            <a:xfrm>
              <a:off x="2779362" y="4174782"/>
              <a:ext cx="54693" cy="36076"/>
            </a:xfrm>
            <a:custGeom>
              <a:avLst/>
              <a:gdLst/>
              <a:ahLst/>
              <a:cxnLst/>
              <a:rect l="l" t="t" r="r" b="b"/>
              <a:pathLst>
                <a:path w="708" h="467" extrusionOk="0">
                  <a:moveTo>
                    <a:pt x="708" y="1"/>
                  </a:moveTo>
                  <a:lnTo>
                    <a:pt x="0" y="464"/>
                  </a:lnTo>
                  <a:cubicBezTo>
                    <a:pt x="0" y="464"/>
                    <a:pt x="23" y="466"/>
                    <a:pt x="59" y="466"/>
                  </a:cubicBezTo>
                  <a:cubicBezTo>
                    <a:pt x="144" y="466"/>
                    <a:pt x="304" y="453"/>
                    <a:pt x="439" y="364"/>
                  </a:cubicBezTo>
                  <a:cubicBezTo>
                    <a:pt x="635" y="236"/>
                    <a:pt x="708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70"/>
            <p:cNvSpPr/>
            <p:nvPr/>
          </p:nvSpPr>
          <p:spPr>
            <a:xfrm>
              <a:off x="2797361" y="4129514"/>
              <a:ext cx="58401" cy="31672"/>
            </a:xfrm>
            <a:custGeom>
              <a:avLst/>
              <a:gdLst/>
              <a:ahLst/>
              <a:cxnLst/>
              <a:rect l="l" t="t" r="r" b="b"/>
              <a:pathLst>
                <a:path w="756" h="410" extrusionOk="0">
                  <a:moveTo>
                    <a:pt x="604" y="0"/>
                  </a:moveTo>
                  <a:cubicBezTo>
                    <a:pt x="519" y="0"/>
                    <a:pt x="409" y="13"/>
                    <a:pt x="308" y="64"/>
                  </a:cubicBezTo>
                  <a:cubicBezTo>
                    <a:pt x="99" y="169"/>
                    <a:pt x="0" y="394"/>
                    <a:pt x="0" y="394"/>
                  </a:cubicBezTo>
                  <a:cubicBezTo>
                    <a:pt x="0" y="394"/>
                    <a:pt x="63" y="409"/>
                    <a:pt x="153" y="409"/>
                  </a:cubicBezTo>
                  <a:cubicBezTo>
                    <a:pt x="238" y="409"/>
                    <a:pt x="347" y="396"/>
                    <a:pt x="448" y="345"/>
                  </a:cubicBezTo>
                  <a:cubicBezTo>
                    <a:pt x="657" y="240"/>
                    <a:pt x="756" y="15"/>
                    <a:pt x="756" y="15"/>
                  </a:cubicBezTo>
                  <a:cubicBezTo>
                    <a:pt x="756" y="15"/>
                    <a:pt x="693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70"/>
            <p:cNvSpPr/>
            <p:nvPr/>
          </p:nvSpPr>
          <p:spPr>
            <a:xfrm>
              <a:off x="2797361" y="4130596"/>
              <a:ext cx="58401" cy="30514"/>
            </a:xfrm>
            <a:custGeom>
              <a:avLst/>
              <a:gdLst/>
              <a:ahLst/>
              <a:cxnLst/>
              <a:rect l="l" t="t" r="r" b="b"/>
              <a:pathLst>
                <a:path w="756" h="395" extrusionOk="0">
                  <a:moveTo>
                    <a:pt x="756" y="1"/>
                  </a:moveTo>
                  <a:lnTo>
                    <a:pt x="0" y="380"/>
                  </a:lnTo>
                  <a:cubicBezTo>
                    <a:pt x="0" y="380"/>
                    <a:pt x="63" y="395"/>
                    <a:pt x="152" y="395"/>
                  </a:cubicBezTo>
                  <a:cubicBezTo>
                    <a:pt x="237" y="395"/>
                    <a:pt x="346" y="382"/>
                    <a:pt x="448" y="331"/>
                  </a:cubicBezTo>
                  <a:cubicBezTo>
                    <a:pt x="657" y="226"/>
                    <a:pt x="756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70"/>
            <p:cNvSpPr/>
            <p:nvPr/>
          </p:nvSpPr>
          <p:spPr>
            <a:xfrm>
              <a:off x="2815978" y="4092821"/>
              <a:ext cx="58478" cy="31672"/>
            </a:xfrm>
            <a:custGeom>
              <a:avLst/>
              <a:gdLst/>
              <a:ahLst/>
              <a:cxnLst/>
              <a:rect l="l" t="t" r="r" b="b"/>
              <a:pathLst>
                <a:path w="757" h="410" extrusionOk="0">
                  <a:moveTo>
                    <a:pt x="604" y="1"/>
                  </a:moveTo>
                  <a:cubicBezTo>
                    <a:pt x="519" y="1"/>
                    <a:pt x="410" y="14"/>
                    <a:pt x="308" y="64"/>
                  </a:cubicBezTo>
                  <a:cubicBezTo>
                    <a:pt x="99" y="169"/>
                    <a:pt x="1" y="395"/>
                    <a:pt x="1" y="395"/>
                  </a:cubicBezTo>
                  <a:cubicBezTo>
                    <a:pt x="1" y="395"/>
                    <a:pt x="64" y="409"/>
                    <a:pt x="154" y="409"/>
                  </a:cubicBezTo>
                  <a:cubicBezTo>
                    <a:pt x="239" y="409"/>
                    <a:pt x="347" y="396"/>
                    <a:pt x="449" y="345"/>
                  </a:cubicBezTo>
                  <a:cubicBezTo>
                    <a:pt x="658" y="239"/>
                    <a:pt x="756" y="15"/>
                    <a:pt x="756" y="15"/>
                  </a:cubicBezTo>
                  <a:cubicBezTo>
                    <a:pt x="756" y="15"/>
                    <a:pt x="694" y="1"/>
                    <a:pt x="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70"/>
            <p:cNvSpPr/>
            <p:nvPr/>
          </p:nvSpPr>
          <p:spPr>
            <a:xfrm>
              <a:off x="2815978" y="4093979"/>
              <a:ext cx="58478" cy="30436"/>
            </a:xfrm>
            <a:custGeom>
              <a:avLst/>
              <a:gdLst/>
              <a:ahLst/>
              <a:cxnLst/>
              <a:rect l="l" t="t" r="r" b="b"/>
              <a:pathLst>
                <a:path w="757" h="394" extrusionOk="0">
                  <a:moveTo>
                    <a:pt x="756" y="0"/>
                  </a:moveTo>
                  <a:lnTo>
                    <a:pt x="1" y="380"/>
                  </a:lnTo>
                  <a:cubicBezTo>
                    <a:pt x="1" y="380"/>
                    <a:pt x="63" y="394"/>
                    <a:pt x="151" y="394"/>
                  </a:cubicBezTo>
                  <a:cubicBezTo>
                    <a:pt x="236" y="394"/>
                    <a:pt x="346" y="381"/>
                    <a:pt x="449" y="329"/>
                  </a:cubicBezTo>
                  <a:cubicBezTo>
                    <a:pt x="658" y="224"/>
                    <a:pt x="75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70"/>
            <p:cNvSpPr/>
            <p:nvPr/>
          </p:nvSpPr>
          <p:spPr>
            <a:xfrm>
              <a:off x="2852054" y="4030789"/>
              <a:ext cx="41560" cy="51217"/>
            </a:xfrm>
            <a:custGeom>
              <a:avLst/>
              <a:gdLst/>
              <a:ahLst/>
              <a:cxnLst/>
              <a:rect l="l" t="t" r="r" b="b"/>
              <a:pathLst>
                <a:path w="538" h="663" extrusionOk="0">
                  <a:moveTo>
                    <a:pt x="531" y="1"/>
                  </a:moveTo>
                  <a:cubicBezTo>
                    <a:pt x="531" y="1"/>
                    <a:pt x="290" y="51"/>
                    <a:pt x="146" y="235"/>
                  </a:cubicBezTo>
                  <a:cubicBezTo>
                    <a:pt x="1" y="417"/>
                    <a:pt x="6" y="662"/>
                    <a:pt x="6" y="662"/>
                  </a:cubicBezTo>
                  <a:cubicBezTo>
                    <a:pt x="6" y="662"/>
                    <a:pt x="246" y="612"/>
                    <a:pt x="392" y="430"/>
                  </a:cubicBezTo>
                  <a:cubicBezTo>
                    <a:pt x="537" y="246"/>
                    <a:pt x="531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70"/>
            <p:cNvSpPr/>
            <p:nvPr/>
          </p:nvSpPr>
          <p:spPr>
            <a:xfrm>
              <a:off x="2852440" y="4030789"/>
              <a:ext cx="41020" cy="51217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526" y="1"/>
                  </a:moveTo>
                  <a:lnTo>
                    <a:pt x="1" y="662"/>
                  </a:lnTo>
                  <a:cubicBezTo>
                    <a:pt x="1" y="662"/>
                    <a:pt x="241" y="612"/>
                    <a:pt x="387" y="430"/>
                  </a:cubicBezTo>
                  <a:cubicBezTo>
                    <a:pt x="531" y="246"/>
                    <a:pt x="526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70"/>
            <p:cNvSpPr/>
            <p:nvPr/>
          </p:nvSpPr>
          <p:spPr>
            <a:xfrm>
              <a:off x="2816596" y="4044771"/>
              <a:ext cx="33681" cy="62572"/>
            </a:xfrm>
            <a:custGeom>
              <a:avLst/>
              <a:gdLst/>
              <a:ahLst/>
              <a:cxnLst/>
              <a:rect l="l" t="t" r="r" b="b"/>
              <a:pathLst>
                <a:path w="436" h="810" extrusionOk="0">
                  <a:moveTo>
                    <a:pt x="339" y="1"/>
                  </a:moveTo>
                  <a:cubicBezTo>
                    <a:pt x="339" y="1"/>
                    <a:pt x="134" y="136"/>
                    <a:pt x="67" y="359"/>
                  </a:cubicBezTo>
                  <a:cubicBezTo>
                    <a:pt x="0" y="583"/>
                    <a:pt x="95" y="809"/>
                    <a:pt x="95" y="809"/>
                  </a:cubicBezTo>
                  <a:cubicBezTo>
                    <a:pt x="95" y="809"/>
                    <a:pt x="300" y="674"/>
                    <a:pt x="367" y="450"/>
                  </a:cubicBezTo>
                  <a:cubicBezTo>
                    <a:pt x="436" y="227"/>
                    <a:pt x="339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70"/>
            <p:cNvSpPr/>
            <p:nvPr/>
          </p:nvSpPr>
          <p:spPr>
            <a:xfrm>
              <a:off x="2823935" y="4044771"/>
              <a:ext cx="26265" cy="62572"/>
            </a:xfrm>
            <a:custGeom>
              <a:avLst/>
              <a:gdLst/>
              <a:ahLst/>
              <a:cxnLst/>
              <a:rect l="l" t="t" r="r" b="b"/>
              <a:pathLst>
                <a:path w="340" h="810" extrusionOk="0">
                  <a:moveTo>
                    <a:pt x="244" y="1"/>
                  </a:moveTo>
                  <a:lnTo>
                    <a:pt x="0" y="809"/>
                  </a:lnTo>
                  <a:cubicBezTo>
                    <a:pt x="0" y="809"/>
                    <a:pt x="205" y="674"/>
                    <a:pt x="272" y="450"/>
                  </a:cubicBezTo>
                  <a:cubicBezTo>
                    <a:pt x="339" y="227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70"/>
            <p:cNvSpPr/>
            <p:nvPr/>
          </p:nvSpPr>
          <p:spPr>
            <a:xfrm>
              <a:off x="2786855" y="4084787"/>
              <a:ext cx="24334" cy="65354"/>
            </a:xfrm>
            <a:custGeom>
              <a:avLst/>
              <a:gdLst/>
              <a:ahLst/>
              <a:cxnLst/>
              <a:rect l="l" t="t" r="r" b="b"/>
              <a:pathLst>
                <a:path w="315" h="846" extrusionOk="0">
                  <a:moveTo>
                    <a:pt x="156" y="0"/>
                  </a:moveTo>
                  <a:cubicBezTo>
                    <a:pt x="156" y="0"/>
                    <a:pt x="1" y="190"/>
                    <a:pt x="1" y="423"/>
                  </a:cubicBezTo>
                  <a:cubicBezTo>
                    <a:pt x="1" y="656"/>
                    <a:pt x="158" y="845"/>
                    <a:pt x="158" y="845"/>
                  </a:cubicBezTo>
                  <a:cubicBezTo>
                    <a:pt x="158" y="845"/>
                    <a:pt x="314" y="656"/>
                    <a:pt x="314" y="423"/>
                  </a:cubicBezTo>
                  <a:cubicBezTo>
                    <a:pt x="313" y="189"/>
                    <a:pt x="156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70"/>
            <p:cNvSpPr/>
            <p:nvPr/>
          </p:nvSpPr>
          <p:spPr>
            <a:xfrm>
              <a:off x="2798983" y="4084787"/>
              <a:ext cx="12206" cy="65276"/>
            </a:xfrm>
            <a:custGeom>
              <a:avLst/>
              <a:gdLst/>
              <a:ahLst/>
              <a:cxnLst/>
              <a:rect l="l" t="t" r="r" b="b"/>
              <a:pathLst>
                <a:path w="158" h="845" extrusionOk="0">
                  <a:moveTo>
                    <a:pt x="1" y="0"/>
                  </a:moveTo>
                  <a:lnTo>
                    <a:pt x="1" y="844"/>
                  </a:lnTo>
                  <a:cubicBezTo>
                    <a:pt x="1" y="844"/>
                    <a:pt x="157" y="656"/>
                    <a:pt x="157" y="423"/>
                  </a:cubicBezTo>
                  <a:cubicBezTo>
                    <a:pt x="157" y="19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70"/>
            <p:cNvSpPr/>
            <p:nvPr/>
          </p:nvSpPr>
          <p:spPr>
            <a:xfrm>
              <a:off x="2761517" y="4118313"/>
              <a:ext cx="31286" cy="68675"/>
            </a:xfrm>
            <a:custGeom>
              <a:avLst/>
              <a:gdLst/>
              <a:ahLst/>
              <a:cxnLst/>
              <a:rect l="l" t="t" r="r" b="b"/>
              <a:pathLst>
                <a:path w="405" h="889" extrusionOk="0">
                  <a:moveTo>
                    <a:pt x="116" y="0"/>
                  </a:moveTo>
                  <a:cubicBezTo>
                    <a:pt x="116" y="0"/>
                    <a:pt x="1" y="229"/>
                    <a:pt x="49" y="475"/>
                  </a:cubicBezTo>
                  <a:cubicBezTo>
                    <a:pt x="97" y="720"/>
                    <a:pt x="291" y="889"/>
                    <a:pt x="291" y="889"/>
                  </a:cubicBezTo>
                  <a:cubicBezTo>
                    <a:pt x="291" y="889"/>
                    <a:pt x="405" y="659"/>
                    <a:pt x="356" y="414"/>
                  </a:cubicBezTo>
                  <a:cubicBezTo>
                    <a:pt x="308" y="168"/>
                    <a:pt x="116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0"/>
            <p:cNvSpPr/>
            <p:nvPr/>
          </p:nvSpPr>
          <p:spPr>
            <a:xfrm>
              <a:off x="2770478" y="4118158"/>
              <a:ext cx="22325" cy="68753"/>
            </a:xfrm>
            <a:custGeom>
              <a:avLst/>
              <a:gdLst/>
              <a:ahLst/>
              <a:cxnLst/>
              <a:rect l="l" t="t" r="r" b="b"/>
              <a:pathLst>
                <a:path w="289" h="890" extrusionOk="0">
                  <a:moveTo>
                    <a:pt x="0" y="1"/>
                  </a:moveTo>
                  <a:lnTo>
                    <a:pt x="173" y="889"/>
                  </a:lnTo>
                  <a:cubicBezTo>
                    <a:pt x="173" y="889"/>
                    <a:pt x="289" y="660"/>
                    <a:pt x="240" y="415"/>
                  </a:cubicBezTo>
                  <a:cubicBezTo>
                    <a:pt x="192" y="17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0"/>
            <p:cNvSpPr/>
            <p:nvPr/>
          </p:nvSpPr>
          <p:spPr>
            <a:xfrm>
              <a:off x="2745912" y="4164045"/>
              <a:ext cx="35690" cy="73619"/>
            </a:xfrm>
            <a:custGeom>
              <a:avLst/>
              <a:gdLst/>
              <a:ahLst/>
              <a:cxnLst/>
              <a:rect l="l" t="t" r="r" b="b"/>
              <a:pathLst>
                <a:path w="462" h="953" extrusionOk="0">
                  <a:moveTo>
                    <a:pt x="86" y="0"/>
                  </a:moveTo>
                  <a:cubicBezTo>
                    <a:pt x="86" y="0"/>
                    <a:pt x="0" y="259"/>
                    <a:pt x="80" y="522"/>
                  </a:cubicBezTo>
                  <a:cubicBezTo>
                    <a:pt x="160" y="785"/>
                    <a:pt x="375" y="952"/>
                    <a:pt x="375" y="952"/>
                  </a:cubicBezTo>
                  <a:cubicBezTo>
                    <a:pt x="375" y="952"/>
                    <a:pt x="461" y="694"/>
                    <a:pt x="380" y="431"/>
                  </a:cubicBezTo>
                  <a:cubicBezTo>
                    <a:pt x="300" y="167"/>
                    <a:pt x="86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0"/>
            <p:cNvSpPr/>
            <p:nvPr/>
          </p:nvSpPr>
          <p:spPr>
            <a:xfrm>
              <a:off x="2752556" y="4164045"/>
              <a:ext cx="29046" cy="73619"/>
            </a:xfrm>
            <a:custGeom>
              <a:avLst/>
              <a:gdLst/>
              <a:ahLst/>
              <a:cxnLst/>
              <a:rect l="l" t="t" r="r" b="b"/>
              <a:pathLst>
                <a:path w="376" h="953" extrusionOk="0">
                  <a:moveTo>
                    <a:pt x="0" y="0"/>
                  </a:moveTo>
                  <a:lnTo>
                    <a:pt x="290" y="952"/>
                  </a:lnTo>
                  <a:cubicBezTo>
                    <a:pt x="290" y="952"/>
                    <a:pt x="375" y="694"/>
                    <a:pt x="295" y="431"/>
                  </a:cubicBezTo>
                  <a:cubicBezTo>
                    <a:pt x="21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0"/>
            <p:cNvSpPr/>
            <p:nvPr/>
          </p:nvSpPr>
          <p:spPr>
            <a:xfrm>
              <a:off x="2735715" y="4224917"/>
              <a:ext cx="41947" cy="67130"/>
            </a:xfrm>
            <a:custGeom>
              <a:avLst/>
              <a:gdLst/>
              <a:ahLst/>
              <a:cxnLst/>
              <a:rect l="l" t="t" r="r" b="b"/>
              <a:pathLst>
                <a:path w="543" h="869" extrusionOk="0">
                  <a:moveTo>
                    <a:pt x="29" y="1"/>
                  </a:moveTo>
                  <a:cubicBezTo>
                    <a:pt x="29" y="1"/>
                    <a:pt x="1" y="272"/>
                    <a:pt x="135" y="511"/>
                  </a:cubicBezTo>
                  <a:cubicBezTo>
                    <a:pt x="269" y="751"/>
                    <a:pt x="515" y="869"/>
                    <a:pt x="515" y="869"/>
                  </a:cubicBezTo>
                  <a:cubicBezTo>
                    <a:pt x="515" y="869"/>
                    <a:pt x="542" y="598"/>
                    <a:pt x="408" y="358"/>
                  </a:cubicBezTo>
                  <a:cubicBezTo>
                    <a:pt x="273" y="119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0"/>
            <p:cNvSpPr/>
            <p:nvPr/>
          </p:nvSpPr>
          <p:spPr>
            <a:xfrm>
              <a:off x="2737801" y="4224917"/>
              <a:ext cx="39861" cy="67130"/>
            </a:xfrm>
            <a:custGeom>
              <a:avLst/>
              <a:gdLst/>
              <a:ahLst/>
              <a:cxnLst/>
              <a:rect l="l" t="t" r="r" b="b"/>
              <a:pathLst>
                <a:path w="516" h="869" extrusionOk="0">
                  <a:moveTo>
                    <a:pt x="0" y="1"/>
                  </a:moveTo>
                  <a:lnTo>
                    <a:pt x="488" y="869"/>
                  </a:lnTo>
                  <a:cubicBezTo>
                    <a:pt x="488" y="869"/>
                    <a:pt x="515" y="598"/>
                    <a:pt x="381" y="358"/>
                  </a:cubicBezTo>
                  <a:cubicBezTo>
                    <a:pt x="246" y="11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0"/>
            <p:cNvSpPr/>
            <p:nvPr/>
          </p:nvSpPr>
          <p:spPr>
            <a:xfrm>
              <a:off x="2735329" y="4286640"/>
              <a:ext cx="55311" cy="62650"/>
            </a:xfrm>
            <a:custGeom>
              <a:avLst/>
              <a:gdLst/>
              <a:ahLst/>
              <a:cxnLst/>
              <a:rect l="l" t="t" r="r" b="b"/>
              <a:pathLst>
                <a:path w="716" h="811" extrusionOk="0">
                  <a:moveTo>
                    <a:pt x="1" y="0"/>
                  </a:moveTo>
                  <a:cubicBezTo>
                    <a:pt x="1" y="0"/>
                    <a:pt x="34" y="294"/>
                    <a:pt x="231" y="518"/>
                  </a:cubicBezTo>
                  <a:cubicBezTo>
                    <a:pt x="428" y="741"/>
                    <a:pt x="716" y="810"/>
                    <a:pt x="716" y="810"/>
                  </a:cubicBezTo>
                  <a:cubicBezTo>
                    <a:pt x="716" y="810"/>
                    <a:pt x="683" y="517"/>
                    <a:pt x="485" y="293"/>
                  </a:cubicBezTo>
                  <a:cubicBezTo>
                    <a:pt x="288" y="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0"/>
            <p:cNvSpPr/>
            <p:nvPr/>
          </p:nvSpPr>
          <p:spPr>
            <a:xfrm>
              <a:off x="2735406" y="4286640"/>
              <a:ext cx="55234" cy="62650"/>
            </a:xfrm>
            <a:custGeom>
              <a:avLst/>
              <a:gdLst/>
              <a:ahLst/>
              <a:cxnLst/>
              <a:rect l="l" t="t" r="r" b="b"/>
              <a:pathLst>
                <a:path w="715" h="811" extrusionOk="0">
                  <a:moveTo>
                    <a:pt x="1" y="0"/>
                  </a:moveTo>
                  <a:lnTo>
                    <a:pt x="715" y="810"/>
                  </a:lnTo>
                  <a:cubicBezTo>
                    <a:pt x="715" y="810"/>
                    <a:pt x="683" y="517"/>
                    <a:pt x="486" y="293"/>
                  </a:cubicBezTo>
                  <a:cubicBezTo>
                    <a:pt x="288" y="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0"/>
            <p:cNvSpPr/>
            <p:nvPr/>
          </p:nvSpPr>
          <p:spPr>
            <a:xfrm>
              <a:off x="2748075" y="4354774"/>
              <a:ext cx="71302" cy="43646"/>
            </a:xfrm>
            <a:custGeom>
              <a:avLst/>
              <a:gdLst/>
              <a:ahLst/>
              <a:cxnLst/>
              <a:rect l="l" t="t" r="r" b="b"/>
              <a:pathLst>
                <a:path w="923" h="565" extrusionOk="0">
                  <a:moveTo>
                    <a:pt x="32" y="1"/>
                  </a:moveTo>
                  <a:cubicBezTo>
                    <a:pt x="12" y="1"/>
                    <a:pt x="0" y="2"/>
                    <a:pt x="0" y="2"/>
                  </a:cubicBezTo>
                  <a:cubicBezTo>
                    <a:pt x="0" y="2"/>
                    <a:pt x="119" y="272"/>
                    <a:pt x="374" y="428"/>
                  </a:cubicBezTo>
                  <a:cubicBezTo>
                    <a:pt x="578" y="552"/>
                    <a:pt x="808" y="564"/>
                    <a:pt x="891" y="564"/>
                  </a:cubicBezTo>
                  <a:cubicBezTo>
                    <a:pt x="911" y="564"/>
                    <a:pt x="923" y="564"/>
                    <a:pt x="923" y="564"/>
                  </a:cubicBezTo>
                  <a:cubicBezTo>
                    <a:pt x="923" y="564"/>
                    <a:pt x="805" y="293"/>
                    <a:pt x="549" y="137"/>
                  </a:cubicBezTo>
                  <a:cubicBezTo>
                    <a:pt x="345" y="13"/>
                    <a:pt x="115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0"/>
            <p:cNvSpPr/>
            <p:nvPr/>
          </p:nvSpPr>
          <p:spPr>
            <a:xfrm>
              <a:off x="2748075" y="4354774"/>
              <a:ext cx="71302" cy="43569"/>
            </a:xfrm>
            <a:custGeom>
              <a:avLst/>
              <a:gdLst/>
              <a:ahLst/>
              <a:cxnLst/>
              <a:rect l="l" t="t" r="r" b="b"/>
              <a:pathLst>
                <a:path w="923" h="564" extrusionOk="0">
                  <a:moveTo>
                    <a:pt x="32" y="1"/>
                  </a:moveTo>
                  <a:cubicBezTo>
                    <a:pt x="12" y="1"/>
                    <a:pt x="0" y="2"/>
                    <a:pt x="0" y="2"/>
                  </a:cubicBezTo>
                  <a:lnTo>
                    <a:pt x="923" y="564"/>
                  </a:lnTo>
                  <a:cubicBezTo>
                    <a:pt x="923" y="564"/>
                    <a:pt x="805" y="293"/>
                    <a:pt x="549" y="137"/>
                  </a:cubicBezTo>
                  <a:cubicBezTo>
                    <a:pt x="345" y="13"/>
                    <a:pt x="115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0"/>
            <p:cNvSpPr/>
            <p:nvPr/>
          </p:nvSpPr>
          <p:spPr>
            <a:xfrm>
              <a:off x="2788323" y="4418273"/>
              <a:ext cx="76709" cy="30514"/>
            </a:xfrm>
            <a:custGeom>
              <a:avLst/>
              <a:gdLst/>
              <a:ahLst/>
              <a:cxnLst/>
              <a:rect l="l" t="t" r="r" b="b"/>
              <a:pathLst>
                <a:path w="993" h="395" extrusionOk="0">
                  <a:moveTo>
                    <a:pt x="304" y="1"/>
                  </a:moveTo>
                  <a:cubicBezTo>
                    <a:pt x="132" y="1"/>
                    <a:pt x="1" y="47"/>
                    <a:pt x="1" y="47"/>
                  </a:cubicBezTo>
                  <a:cubicBezTo>
                    <a:pt x="1" y="47"/>
                    <a:pt x="174" y="278"/>
                    <a:pt x="447" y="360"/>
                  </a:cubicBezTo>
                  <a:cubicBezTo>
                    <a:pt x="531" y="386"/>
                    <a:pt x="615" y="395"/>
                    <a:pt x="690" y="395"/>
                  </a:cubicBezTo>
                  <a:cubicBezTo>
                    <a:pt x="862" y="395"/>
                    <a:pt x="993" y="349"/>
                    <a:pt x="993" y="349"/>
                  </a:cubicBezTo>
                  <a:cubicBezTo>
                    <a:pt x="993" y="349"/>
                    <a:pt x="821" y="119"/>
                    <a:pt x="546" y="35"/>
                  </a:cubicBezTo>
                  <a:cubicBezTo>
                    <a:pt x="463" y="10"/>
                    <a:pt x="379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0"/>
            <p:cNvSpPr/>
            <p:nvPr/>
          </p:nvSpPr>
          <p:spPr>
            <a:xfrm>
              <a:off x="2788323" y="4418273"/>
              <a:ext cx="76709" cy="26960"/>
            </a:xfrm>
            <a:custGeom>
              <a:avLst/>
              <a:gdLst/>
              <a:ahLst/>
              <a:cxnLst/>
              <a:rect l="l" t="t" r="r" b="b"/>
              <a:pathLst>
                <a:path w="993" h="349" extrusionOk="0">
                  <a:moveTo>
                    <a:pt x="304" y="1"/>
                  </a:moveTo>
                  <a:cubicBezTo>
                    <a:pt x="132" y="1"/>
                    <a:pt x="1" y="47"/>
                    <a:pt x="1" y="47"/>
                  </a:cubicBezTo>
                  <a:lnTo>
                    <a:pt x="993" y="349"/>
                  </a:lnTo>
                  <a:cubicBezTo>
                    <a:pt x="993" y="349"/>
                    <a:pt x="821" y="119"/>
                    <a:pt x="546" y="35"/>
                  </a:cubicBezTo>
                  <a:cubicBezTo>
                    <a:pt x="463" y="10"/>
                    <a:pt x="379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0"/>
            <p:cNvSpPr/>
            <p:nvPr/>
          </p:nvSpPr>
          <p:spPr>
            <a:xfrm>
              <a:off x="2834055" y="4458752"/>
              <a:ext cx="80108" cy="26651"/>
            </a:xfrm>
            <a:custGeom>
              <a:avLst/>
              <a:gdLst/>
              <a:ahLst/>
              <a:cxnLst/>
              <a:rect l="l" t="t" r="r" b="b"/>
              <a:pathLst>
                <a:path w="1037" h="345" extrusionOk="0">
                  <a:moveTo>
                    <a:pt x="480" y="1"/>
                  </a:moveTo>
                  <a:cubicBezTo>
                    <a:pt x="217" y="1"/>
                    <a:pt x="1" y="136"/>
                    <a:pt x="1" y="136"/>
                  </a:cubicBezTo>
                  <a:cubicBezTo>
                    <a:pt x="1" y="136"/>
                    <a:pt x="221" y="322"/>
                    <a:pt x="507" y="343"/>
                  </a:cubicBezTo>
                  <a:cubicBezTo>
                    <a:pt x="524" y="344"/>
                    <a:pt x="540" y="344"/>
                    <a:pt x="557" y="344"/>
                  </a:cubicBezTo>
                  <a:cubicBezTo>
                    <a:pt x="821" y="344"/>
                    <a:pt x="1036" y="208"/>
                    <a:pt x="1036" y="208"/>
                  </a:cubicBezTo>
                  <a:cubicBezTo>
                    <a:pt x="1036" y="208"/>
                    <a:pt x="816" y="22"/>
                    <a:pt x="530" y="2"/>
                  </a:cubicBezTo>
                  <a:cubicBezTo>
                    <a:pt x="513" y="1"/>
                    <a:pt x="497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0"/>
            <p:cNvSpPr/>
            <p:nvPr/>
          </p:nvSpPr>
          <p:spPr>
            <a:xfrm>
              <a:off x="2834055" y="4458752"/>
              <a:ext cx="80108" cy="16145"/>
            </a:xfrm>
            <a:custGeom>
              <a:avLst/>
              <a:gdLst/>
              <a:ahLst/>
              <a:cxnLst/>
              <a:rect l="l" t="t" r="r" b="b"/>
              <a:pathLst>
                <a:path w="1037" h="209" extrusionOk="0">
                  <a:moveTo>
                    <a:pt x="480" y="1"/>
                  </a:moveTo>
                  <a:cubicBezTo>
                    <a:pt x="217" y="1"/>
                    <a:pt x="1" y="136"/>
                    <a:pt x="1" y="136"/>
                  </a:cubicBezTo>
                  <a:lnTo>
                    <a:pt x="1036" y="208"/>
                  </a:lnTo>
                  <a:cubicBezTo>
                    <a:pt x="1036" y="208"/>
                    <a:pt x="816" y="22"/>
                    <a:pt x="530" y="2"/>
                  </a:cubicBezTo>
                  <a:cubicBezTo>
                    <a:pt x="513" y="1"/>
                    <a:pt x="497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0"/>
            <p:cNvSpPr/>
            <p:nvPr/>
          </p:nvSpPr>
          <p:spPr>
            <a:xfrm>
              <a:off x="2890602" y="4484553"/>
              <a:ext cx="78949" cy="27733"/>
            </a:xfrm>
            <a:custGeom>
              <a:avLst/>
              <a:gdLst/>
              <a:ahLst/>
              <a:cxnLst/>
              <a:rect l="l" t="t" r="r" b="b"/>
              <a:pathLst>
                <a:path w="1022" h="359" extrusionOk="0">
                  <a:moveTo>
                    <a:pt x="619" y="0"/>
                  </a:moveTo>
                  <a:cubicBezTo>
                    <a:pt x="575" y="0"/>
                    <a:pt x="528" y="4"/>
                    <a:pt x="481" y="12"/>
                  </a:cubicBezTo>
                  <a:cubicBezTo>
                    <a:pt x="199" y="62"/>
                    <a:pt x="0" y="269"/>
                    <a:pt x="0" y="269"/>
                  </a:cubicBezTo>
                  <a:cubicBezTo>
                    <a:pt x="0" y="269"/>
                    <a:pt x="180" y="358"/>
                    <a:pt x="404" y="358"/>
                  </a:cubicBezTo>
                  <a:cubicBezTo>
                    <a:pt x="448" y="358"/>
                    <a:pt x="494" y="355"/>
                    <a:pt x="541" y="346"/>
                  </a:cubicBezTo>
                  <a:cubicBezTo>
                    <a:pt x="823" y="297"/>
                    <a:pt x="1022" y="88"/>
                    <a:pt x="1022" y="88"/>
                  </a:cubicBezTo>
                  <a:cubicBezTo>
                    <a:pt x="1022" y="88"/>
                    <a:pt x="842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0"/>
            <p:cNvSpPr/>
            <p:nvPr/>
          </p:nvSpPr>
          <p:spPr>
            <a:xfrm>
              <a:off x="2890602" y="4484553"/>
              <a:ext cx="78949" cy="20857"/>
            </a:xfrm>
            <a:custGeom>
              <a:avLst/>
              <a:gdLst/>
              <a:ahLst/>
              <a:cxnLst/>
              <a:rect l="l" t="t" r="r" b="b"/>
              <a:pathLst>
                <a:path w="1022" h="270" extrusionOk="0">
                  <a:moveTo>
                    <a:pt x="619" y="0"/>
                  </a:moveTo>
                  <a:cubicBezTo>
                    <a:pt x="575" y="0"/>
                    <a:pt x="528" y="4"/>
                    <a:pt x="481" y="12"/>
                  </a:cubicBezTo>
                  <a:cubicBezTo>
                    <a:pt x="199" y="62"/>
                    <a:pt x="0" y="269"/>
                    <a:pt x="0" y="269"/>
                  </a:cubicBezTo>
                  <a:lnTo>
                    <a:pt x="1022" y="88"/>
                  </a:lnTo>
                  <a:cubicBezTo>
                    <a:pt x="1022" y="88"/>
                    <a:pt x="842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0"/>
            <p:cNvSpPr/>
            <p:nvPr/>
          </p:nvSpPr>
          <p:spPr>
            <a:xfrm>
              <a:off x="2950239" y="4492664"/>
              <a:ext cx="68907" cy="30823"/>
            </a:xfrm>
            <a:custGeom>
              <a:avLst/>
              <a:gdLst/>
              <a:ahLst/>
              <a:cxnLst/>
              <a:rect l="l" t="t" r="r" b="b"/>
              <a:pathLst>
                <a:path w="892" h="399" extrusionOk="0">
                  <a:moveTo>
                    <a:pt x="687" y="1"/>
                  </a:moveTo>
                  <a:cubicBezTo>
                    <a:pt x="599" y="1"/>
                    <a:pt x="492" y="13"/>
                    <a:pt x="387" y="54"/>
                  </a:cubicBezTo>
                  <a:cubicBezTo>
                    <a:pt x="142" y="152"/>
                    <a:pt x="0" y="377"/>
                    <a:pt x="0" y="377"/>
                  </a:cubicBezTo>
                  <a:cubicBezTo>
                    <a:pt x="0" y="377"/>
                    <a:pt x="85" y="399"/>
                    <a:pt x="205" y="399"/>
                  </a:cubicBezTo>
                  <a:cubicBezTo>
                    <a:pt x="293" y="399"/>
                    <a:pt x="399" y="387"/>
                    <a:pt x="504" y="345"/>
                  </a:cubicBezTo>
                  <a:cubicBezTo>
                    <a:pt x="749" y="248"/>
                    <a:pt x="891" y="23"/>
                    <a:pt x="891" y="23"/>
                  </a:cubicBezTo>
                  <a:cubicBezTo>
                    <a:pt x="891" y="23"/>
                    <a:pt x="806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70"/>
            <p:cNvSpPr/>
            <p:nvPr/>
          </p:nvSpPr>
          <p:spPr>
            <a:xfrm>
              <a:off x="2950239" y="4492664"/>
              <a:ext cx="68907" cy="29123"/>
            </a:xfrm>
            <a:custGeom>
              <a:avLst/>
              <a:gdLst/>
              <a:ahLst/>
              <a:cxnLst/>
              <a:rect l="l" t="t" r="r" b="b"/>
              <a:pathLst>
                <a:path w="892" h="377" extrusionOk="0">
                  <a:moveTo>
                    <a:pt x="687" y="1"/>
                  </a:moveTo>
                  <a:cubicBezTo>
                    <a:pt x="599" y="1"/>
                    <a:pt x="492" y="13"/>
                    <a:pt x="387" y="54"/>
                  </a:cubicBezTo>
                  <a:cubicBezTo>
                    <a:pt x="142" y="152"/>
                    <a:pt x="0" y="377"/>
                    <a:pt x="0" y="377"/>
                  </a:cubicBezTo>
                  <a:lnTo>
                    <a:pt x="891" y="23"/>
                  </a:lnTo>
                  <a:cubicBezTo>
                    <a:pt x="891" y="23"/>
                    <a:pt x="806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70"/>
            <p:cNvSpPr/>
            <p:nvPr/>
          </p:nvSpPr>
          <p:spPr>
            <a:xfrm>
              <a:off x="3003387" y="4492896"/>
              <a:ext cx="45964" cy="37003"/>
            </a:xfrm>
            <a:custGeom>
              <a:avLst/>
              <a:gdLst/>
              <a:ahLst/>
              <a:cxnLst/>
              <a:rect l="l" t="t" r="r" b="b"/>
              <a:pathLst>
                <a:path w="595" h="479" extrusionOk="0">
                  <a:moveTo>
                    <a:pt x="594" y="1"/>
                  </a:moveTo>
                  <a:lnTo>
                    <a:pt x="594" y="1"/>
                  </a:lnTo>
                  <a:cubicBezTo>
                    <a:pt x="594" y="1"/>
                    <a:pt x="374" y="1"/>
                    <a:pt x="211" y="132"/>
                  </a:cubicBezTo>
                  <a:cubicBezTo>
                    <a:pt x="46" y="264"/>
                    <a:pt x="1" y="479"/>
                    <a:pt x="1" y="479"/>
                  </a:cubicBezTo>
                  <a:cubicBezTo>
                    <a:pt x="1" y="479"/>
                    <a:pt x="220" y="479"/>
                    <a:pt x="384" y="347"/>
                  </a:cubicBezTo>
                  <a:cubicBezTo>
                    <a:pt x="547" y="216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0"/>
            <p:cNvSpPr/>
            <p:nvPr/>
          </p:nvSpPr>
          <p:spPr>
            <a:xfrm>
              <a:off x="3003387" y="4492896"/>
              <a:ext cx="45964" cy="37003"/>
            </a:xfrm>
            <a:custGeom>
              <a:avLst/>
              <a:gdLst/>
              <a:ahLst/>
              <a:cxnLst/>
              <a:rect l="l" t="t" r="r" b="b"/>
              <a:pathLst>
                <a:path w="595" h="479" extrusionOk="0">
                  <a:moveTo>
                    <a:pt x="594" y="1"/>
                  </a:moveTo>
                  <a:lnTo>
                    <a:pt x="594" y="1"/>
                  </a:lnTo>
                  <a:cubicBezTo>
                    <a:pt x="594" y="1"/>
                    <a:pt x="374" y="1"/>
                    <a:pt x="211" y="132"/>
                  </a:cubicBezTo>
                  <a:cubicBezTo>
                    <a:pt x="46" y="264"/>
                    <a:pt x="1" y="479"/>
                    <a:pt x="1" y="479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0"/>
            <p:cNvSpPr/>
            <p:nvPr/>
          </p:nvSpPr>
          <p:spPr>
            <a:xfrm>
              <a:off x="3082954" y="4423062"/>
              <a:ext cx="29741" cy="50444"/>
            </a:xfrm>
            <a:custGeom>
              <a:avLst/>
              <a:gdLst/>
              <a:ahLst/>
              <a:cxnLst/>
              <a:rect l="l" t="t" r="r" b="b"/>
              <a:pathLst>
                <a:path w="385" h="653" extrusionOk="0">
                  <a:moveTo>
                    <a:pt x="263" y="1"/>
                  </a:moveTo>
                  <a:cubicBezTo>
                    <a:pt x="263" y="1"/>
                    <a:pt x="78" y="114"/>
                    <a:pt x="39" y="293"/>
                  </a:cubicBezTo>
                  <a:cubicBezTo>
                    <a:pt x="1" y="474"/>
                    <a:pt x="122" y="653"/>
                    <a:pt x="122" y="653"/>
                  </a:cubicBezTo>
                  <a:cubicBezTo>
                    <a:pt x="122" y="653"/>
                    <a:pt x="307" y="540"/>
                    <a:pt x="346" y="359"/>
                  </a:cubicBezTo>
                  <a:cubicBezTo>
                    <a:pt x="384" y="179"/>
                    <a:pt x="263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0"/>
            <p:cNvSpPr/>
            <p:nvPr/>
          </p:nvSpPr>
          <p:spPr>
            <a:xfrm>
              <a:off x="3082954" y="4423062"/>
              <a:ext cx="20317" cy="50444"/>
            </a:xfrm>
            <a:custGeom>
              <a:avLst/>
              <a:gdLst/>
              <a:ahLst/>
              <a:cxnLst/>
              <a:rect l="l" t="t" r="r" b="b"/>
              <a:pathLst>
                <a:path w="263" h="653" extrusionOk="0">
                  <a:moveTo>
                    <a:pt x="263" y="1"/>
                  </a:moveTo>
                  <a:lnTo>
                    <a:pt x="263" y="1"/>
                  </a:lnTo>
                  <a:cubicBezTo>
                    <a:pt x="263" y="1"/>
                    <a:pt x="78" y="114"/>
                    <a:pt x="40" y="293"/>
                  </a:cubicBezTo>
                  <a:cubicBezTo>
                    <a:pt x="1" y="473"/>
                    <a:pt x="124" y="653"/>
                    <a:pt x="124" y="653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0"/>
            <p:cNvSpPr/>
            <p:nvPr/>
          </p:nvSpPr>
          <p:spPr>
            <a:xfrm>
              <a:off x="3115631" y="4386446"/>
              <a:ext cx="29201" cy="62959"/>
            </a:xfrm>
            <a:custGeom>
              <a:avLst/>
              <a:gdLst/>
              <a:ahLst/>
              <a:cxnLst/>
              <a:rect l="l" t="t" r="r" b="b"/>
              <a:pathLst>
                <a:path w="378" h="815" extrusionOk="0">
                  <a:moveTo>
                    <a:pt x="251" y="0"/>
                  </a:moveTo>
                  <a:cubicBezTo>
                    <a:pt x="251" y="0"/>
                    <a:pt x="69" y="159"/>
                    <a:pt x="35" y="383"/>
                  </a:cubicBezTo>
                  <a:cubicBezTo>
                    <a:pt x="0" y="608"/>
                    <a:pt x="127" y="814"/>
                    <a:pt x="127" y="814"/>
                  </a:cubicBezTo>
                  <a:cubicBezTo>
                    <a:pt x="127" y="814"/>
                    <a:pt x="311" y="656"/>
                    <a:pt x="345" y="431"/>
                  </a:cubicBezTo>
                  <a:cubicBezTo>
                    <a:pt x="378" y="205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0"/>
            <p:cNvSpPr/>
            <p:nvPr/>
          </p:nvSpPr>
          <p:spPr>
            <a:xfrm>
              <a:off x="3115631" y="4386446"/>
              <a:ext cx="19467" cy="62959"/>
            </a:xfrm>
            <a:custGeom>
              <a:avLst/>
              <a:gdLst/>
              <a:ahLst/>
              <a:cxnLst/>
              <a:rect l="l" t="t" r="r" b="b"/>
              <a:pathLst>
                <a:path w="252" h="815" extrusionOk="0">
                  <a:moveTo>
                    <a:pt x="251" y="0"/>
                  </a:moveTo>
                  <a:cubicBezTo>
                    <a:pt x="251" y="0"/>
                    <a:pt x="69" y="159"/>
                    <a:pt x="35" y="384"/>
                  </a:cubicBezTo>
                  <a:cubicBezTo>
                    <a:pt x="0" y="608"/>
                    <a:pt x="128" y="814"/>
                    <a:pt x="128" y="81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0"/>
            <p:cNvSpPr/>
            <p:nvPr/>
          </p:nvSpPr>
          <p:spPr>
            <a:xfrm>
              <a:off x="3146145" y="4345658"/>
              <a:ext cx="24720" cy="75550"/>
            </a:xfrm>
            <a:custGeom>
              <a:avLst/>
              <a:gdLst/>
              <a:ahLst/>
              <a:cxnLst/>
              <a:rect l="l" t="t" r="r" b="b"/>
              <a:pathLst>
                <a:path w="320" h="978" extrusionOk="0">
                  <a:moveTo>
                    <a:pt x="166" y="1"/>
                  </a:moveTo>
                  <a:cubicBezTo>
                    <a:pt x="166" y="1"/>
                    <a:pt x="5" y="217"/>
                    <a:pt x="3" y="488"/>
                  </a:cubicBezTo>
                  <a:cubicBezTo>
                    <a:pt x="0" y="757"/>
                    <a:pt x="153" y="978"/>
                    <a:pt x="153" y="978"/>
                  </a:cubicBezTo>
                  <a:cubicBezTo>
                    <a:pt x="153" y="978"/>
                    <a:pt x="313" y="761"/>
                    <a:pt x="317" y="490"/>
                  </a:cubicBezTo>
                  <a:cubicBezTo>
                    <a:pt x="319" y="221"/>
                    <a:pt x="166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0"/>
            <p:cNvSpPr/>
            <p:nvPr/>
          </p:nvSpPr>
          <p:spPr>
            <a:xfrm>
              <a:off x="3146068" y="4345658"/>
              <a:ext cx="12824" cy="75550"/>
            </a:xfrm>
            <a:custGeom>
              <a:avLst/>
              <a:gdLst/>
              <a:ahLst/>
              <a:cxnLst/>
              <a:rect l="l" t="t" r="r" b="b"/>
              <a:pathLst>
                <a:path w="166" h="978" extrusionOk="0">
                  <a:moveTo>
                    <a:pt x="166" y="1"/>
                  </a:moveTo>
                  <a:cubicBezTo>
                    <a:pt x="166" y="1"/>
                    <a:pt x="6" y="217"/>
                    <a:pt x="4" y="488"/>
                  </a:cubicBezTo>
                  <a:cubicBezTo>
                    <a:pt x="0" y="757"/>
                    <a:pt x="154" y="978"/>
                    <a:pt x="154" y="978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0"/>
            <p:cNvSpPr/>
            <p:nvPr/>
          </p:nvSpPr>
          <p:spPr>
            <a:xfrm>
              <a:off x="3169474" y="4297223"/>
              <a:ext cx="30437" cy="74701"/>
            </a:xfrm>
            <a:custGeom>
              <a:avLst/>
              <a:gdLst/>
              <a:ahLst/>
              <a:cxnLst/>
              <a:rect l="l" t="t" r="r" b="b"/>
              <a:pathLst>
                <a:path w="394" h="967" extrusionOk="0">
                  <a:moveTo>
                    <a:pt x="123" y="0"/>
                  </a:moveTo>
                  <a:cubicBezTo>
                    <a:pt x="123" y="0"/>
                    <a:pt x="1" y="240"/>
                    <a:pt x="41" y="507"/>
                  </a:cubicBezTo>
                  <a:cubicBezTo>
                    <a:pt x="82" y="774"/>
                    <a:pt x="270" y="967"/>
                    <a:pt x="270" y="967"/>
                  </a:cubicBezTo>
                  <a:cubicBezTo>
                    <a:pt x="270" y="967"/>
                    <a:pt x="393" y="726"/>
                    <a:pt x="351" y="461"/>
                  </a:cubicBezTo>
                  <a:cubicBezTo>
                    <a:pt x="311" y="194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0"/>
            <p:cNvSpPr/>
            <p:nvPr/>
          </p:nvSpPr>
          <p:spPr>
            <a:xfrm>
              <a:off x="3169474" y="4297223"/>
              <a:ext cx="20935" cy="74701"/>
            </a:xfrm>
            <a:custGeom>
              <a:avLst/>
              <a:gdLst/>
              <a:ahLst/>
              <a:cxnLst/>
              <a:rect l="l" t="t" r="r" b="b"/>
              <a:pathLst>
                <a:path w="271" h="967" extrusionOk="0">
                  <a:moveTo>
                    <a:pt x="123" y="0"/>
                  </a:moveTo>
                  <a:cubicBezTo>
                    <a:pt x="123" y="0"/>
                    <a:pt x="1" y="240"/>
                    <a:pt x="41" y="507"/>
                  </a:cubicBezTo>
                  <a:cubicBezTo>
                    <a:pt x="83" y="774"/>
                    <a:pt x="270" y="967"/>
                    <a:pt x="270" y="967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0"/>
            <p:cNvSpPr/>
            <p:nvPr/>
          </p:nvSpPr>
          <p:spPr>
            <a:xfrm>
              <a:off x="3176736" y="4247242"/>
              <a:ext cx="40633" cy="67207"/>
            </a:xfrm>
            <a:custGeom>
              <a:avLst/>
              <a:gdLst/>
              <a:ahLst/>
              <a:cxnLst/>
              <a:rect l="l" t="t" r="r" b="b"/>
              <a:pathLst>
                <a:path w="526" h="870" extrusionOk="0">
                  <a:moveTo>
                    <a:pt x="40" y="0"/>
                  </a:moveTo>
                  <a:lnTo>
                    <a:pt x="40" y="0"/>
                  </a:lnTo>
                  <a:cubicBezTo>
                    <a:pt x="40" y="0"/>
                    <a:pt x="0" y="266"/>
                    <a:pt x="123" y="507"/>
                  </a:cubicBezTo>
                  <a:cubicBezTo>
                    <a:pt x="246" y="747"/>
                    <a:pt x="486" y="870"/>
                    <a:pt x="486" y="870"/>
                  </a:cubicBezTo>
                  <a:cubicBezTo>
                    <a:pt x="486" y="870"/>
                    <a:pt x="526" y="604"/>
                    <a:pt x="403" y="364"/>
                  </a:cubicBezTo>
                  <a:cubicBezTo>
                    <a:pt x="279" y="1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0"/>
            <p:cNvSpPr/>
            <p:nvPr/>
          </p:nvSpPr>
          <p:spPr>
            <a:xfrm>
              <a:off x="3176736" y="4247165"/>
              <a:ext cx="37621" cy="67285"/>
            </a:xfrm>
            <a:custGeom>
              <a:avLst/>
              <a:gdLst/>
              <a:ahLst/>
              <a:cxnLst/>
              <a:rect l="l" t="t" r="r" b="b"/>
              <a:pathLst>
                <a:path w="487" h="871" extrusionOk="0">
                  <a:moveTo>
                    <a:pt x="40" y="0"/>
                  </a:moveTo>
                  <a:cubicBezTo>
                    <a:pt x="40" y="0"/>
                    <a:pt x="0" y="267"/>
                    <a:pt x="123" y="506"/>
                  </a:cubicBezTo>
                  <a:cubicBezTo>
                    <a:pt x="246" y="747"/>
                    <a:pt x="486" y="871"/>
                    <a:pt x="486" y="871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0"/>
            <p:cNvSpPr/>
            <p:nvPr/>
          </p:nvSpPr>
          <p:spPr>
            <a:xfrm>
              <a:off x="3168393" y="4199502"/>
              <a:ext cx="48976" cy="57783"/>
            </a:xfrm>
            <a:custGeom>
              <a:avLst/>
              <a:gdLst/>
              <a:ahLst/>
              <a:cxnLst/>
              <a:rect l="l" t="t" r="r" b="b"/>
              <a:pathLst>
                <a:path w="634" h="748" extrusionOk="0">
                  <a:moveTo>
                    <a:pt x="1" y="1"/>
                  </a:moveTo>
                  <a:cubicBezTo>
                    <a:pt x="1" y="1"/>
                    <a:pt x="22" y="269"/>
                    <a:pt x="197" y="475"/>
                  </a:cubicBezTo>
                  <a:cubicBezTo>
                    <a:pt x="372" y="682"/>
                    <a:pt x="634" y="747"/>
                    <a:pt x="634" y="747"/>
                  </a:cubicBezTo>
                  <a:cubicBezTo>
                    <a:pt x="634" y="747"/>
                    <a:pt x="611" y="478"/>
                    <a:pt x="436" y="273"/>
                  </a:cubicBezTo>
                  <a:cubicBezTo>
                    <a:pt x="263" y="6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0"/>
            <p:cNvSpPr/>
            <p:nvPr/>
          </p:nvSpPr>
          <p:spPr>
            <a:xfrm>
              <a:off x="3168393" y="4199502"/>
              <a:ext cx="48976" cy="57783"/>
            </a:xfrm>
            <a:custGeom>
              <a:avLst/>
              <a:gdLst/>
              <a:ahLst/>
              <a:cxnLst/>
              <a:rect l="l" t="t" r="r" b="b"/>
              <a:pathLst>
                <a:path w="634" h="748" extrusionOk="0">
                  <a:moveTo>
                    <a:pt x="1" y="1"/>
                  </a:moveTo>
                  <a:cubicBezTo>
                    <a:pt x="1" y="1"/>
                    <a:pt x="22" y="270"/>
                    <a:pt x="197" y="475"/>
                  </a:cubicBezTo>
                  <a:cubicBezTo>
                    <a:pt x="372" y="682"/>
                    <a:pt x="634" y="747"/>
                    <a:pt x="634" y="7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0"/>
            <p:cNvSpPr/>
            <p:nvPr/>
          </p:nvSpPr>
          <p:spPr>
            <a:xfrm>
              <a:off x="3144754" y="4148827"/>
              <a:ext cx="60101" cy="45886"/>
            </a:xfrm>
            <a:custGeom>
              <a:avLst/>
              <a:gdLst/>
              <a:ahLst/>
              <a:cxnLst/>
              <a:rect l="l" t="t" r="r" b="b"/>
              <a:pathLst>
                <a:path w="778" h="594" extrusionOk="0">
                  <a:moveTo>
                    <a:pt x="1" y="0"/>
                  </a:moveTo>
                  <a:cubicBezTo>
                    <a:pt x="1" y="0"/>
                    <a:pt x="80" y="258"/>
                    <a:pt x="294" y="421"/>
                  </a:cubicBezTo>
                  <a:cubicBezTo>
                    <a:pt x="509" y="585"/>
                    <a:pt x="778" y="594"/>
                    <a:pt x="778" y="594"/>
                  </a:cubicBezTo>
                  <a:cubicBezTo>
                    <a:pt x="778" y="594"/>
                    <a:pt x="699" y="335"/>
                    <a:pt x="484" y="172"/>
                  </a:cubicBezTo>
                  <a:cubicBezTo>
                    <a:pt x="270" y="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0"/>
            <p:cNvSpPr/>
            <p:nvPr/>
          </p:nvSpPr>
          <p:spPr>
            <a:xfrm>
              <a:off x="3144754" y="4148827"/>
              <a:ext cx="60101" cy="45886"/>
            </a:xfrm>
            <a:custGeom>
              <a:avLst/>
              <a:gdLst/>
              <a:ahLst/>
              <a:cxnLst/>
              <a:rect l="l" t="t" r="r" b="b"/>
              <a:pathLst>
                <a:path w="778" h="594" extrusionOk="0">
                  <a:moveTo>
                    <a:pt x="1" y="0"/>
                  </a:moveTo>
                  <a:cubicBezTo>
                    <a:pt x="1" y="0"/>
                    <a:pt x="80" y="257"/>
                    <a:pt x="294" y="421"/>
                  </a:cubicBezTo>
                  <a:cubicBezTo>
                    <a:pt x="508" y="585"/>
                    <a:pt x="778" y="594"/>
                    <a:pt x="778" y="5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0"/>
            <p:cNvSpPr/>
            <p:nvPr/>
          </p:nvSpPr>
          <p:spPr>
            <a:xfrm>
              <a:off x="3115786" y="4111360"/>
              <a:ext cx="64272" cy="28351"/>
            </a:xfrm>
            <a:custGeom>
              <a:avLst/>
              <a:gdLst/>
              <a:ahLst/>
              <a:cxnLst/>
              <a:rect l="l" t="t" r="r" b="b"/>
              <a:pathLst>
                <a:path w="832" h="367" extrusionOk="0">
                  <a:moveTo>
                    <a:pt x="251" y="0"/>
                  </a:moveTo>
                  <a:cubicBezTo>
                    <a:pt x="110" y="0"/>
                    <a:pt x="1" y="38"/>
                    <a:pt x="1" y="38"/>
                  </a:cubicBezTo>
                  <a:cubicBezTo>
                    <a:pt x="1" y="38"/>
                    <a:pt x="135" y="251"/>
                    <a:pt x="364" y="332"/>
                  </a:cubicBezTo>
                  <a:cubicBezTo>
                    <a:pt x="438" y="358"/>
                    <a:pt x="513" y="366"/>
                    <a:pt x="581" y="366"/>
                  </a:cubicBezTo>
                  <a:cubicBezTo>
                    <a:pt x="722" y="366"/>
                    <a:pt x="831" y="328"/>
                    <a:pt x="831" y="328"/>
                  </a:cubicBezTo>
                  <a:cubicBezTo>
                    <a:pt x="831" y="328"/>
                    <a:pt x="697" y="115"/>
                    <a:pt x="468" y="34"/>
                  </a:cubicBezTo>
                  <a:cubicBezTo>
                    <a:pt x="394" y="9"/>
                    <a:pt x="31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0"/>
            <p:cNvSpPr/>
            <p:nvPr/>
          </p:nvSpPr>
          <p:spPr>
            <a:xfrm>
              <a:off x="3115786" y="4114296"/>
              <a:ext cx="64272" cy="25415"/>
            </a:xfrm>
            <a:custGeom>
              <a:avLst/>
              <a:gdLst/>
              <a:ahLst/>
              <a:cxnLst/>
              <a:rect l="l" t="t" r="r" b="b"/>
              <a:pathLst>
                <a:path w="832" h="32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35" y="213"/>
                    <a:pt x="364" y="294"/>
                  </a:cubicBezTo>
                  <a:cubicBezTo>
                    <a:pt x="438" y="320"/>
                    <a:pt x="513" y="328"/>
                    <a:pt x="581" y="328"/>
                  </a:cubicBezTo>
                  <a:cubicBezTo>
                    <a:pt x="722" y="328"/>
                    <a:pt x="831" y="290"/>
                    <a:pt x="831" y="2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0"/>
            <p:cNvSpPr/>
            <p:nvPr/>
          </p:nvSpPr>
          <p:spPr>
            <a:xfrm>
              <a:off x="3077006" y="4082160"/>
              <a:ext cx="65353" cy="24411"/>
            </a:xfrm>
            <a:custGeom>
              <a:avLst/>
              <a:gdLst/>
              <a:ahLst/>
              <a:cxnLst/>
              <a:rect l="l" t="t" r="r" b="b"/>
              <a:pathLst>
                <a:path w="846" h="316" extrusionOk="0">
                  <a:moveTo>
                    <a:pt x="441" y="1"/>
                  </a:moveTo>
                  <a:cubicBezTo>
                    <a:pt x="433" y="1"/>
                    <a:pt x="424" y="1"/>
                    <a:pt x="416" y="1"/>
                  </a:cubicBezTo>
                  <a:cubicBezTo>
                    <a:pt x="183" y="13"/>
                    <a:pt x="1" y="178"/>
                    <a:pt x="1" y="178"/>
                  </a:cubicBezTo>
                  <a:cubicBezTo>
                    <a:pt x="1" y="178"/>
                    <a:pt x="184" y="316"/>
                    <a:pt x="405" y="316"/>
                  </a:cubicBezTo>
                  <a:cubicBezTo>
                    <a:pt x="414" y="316"/>
                    <a:pt x="422" y="315"/>
                    <a:pt x="431" y="315"/>
                  </a:cubicBezTo>
                  <a:cubicBezTo>
                    <a:pt x="664" y="304"/>
                    <a:pt x="846" y="138"/>
                    <a:pt x="846" y="138"/>
                  </a:cubicBezTo>
                  <a:cubicBezTo>
                    <a:pt x="846" y="138"/>
                    <a:pt x="663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0"/>
            <p:cNvSpPr/>
            <p:nvPr/>
          </p:nvSpPr>
          <p:spPr>
            <a:xfrm>
              <a:off x="3077006" y="4092743"/>
              <a:ext cx="65353" cy="13828"/>
            </a:xfrm>
            <a:custGeom>
              <a:avLst/>
              <a:gdLst/>
              <a:ahLst/>
              <a:cxnLst/>
              <a:rect l="l" t="t" r="r" b="b"/>
              <a:pathLst>
                <a:path w="846" h="179" extrusionOk="0">
                  <a:moveTo>
                    <a:pt x="846" y="1"/>
                  </a:moveTo>
                  <a:lnTo>
                    <a:pt x="1" y="41"/>
                  </a:lnTo>
                  <a:cubicBezTo>
                    <a:pt x="1" y="41"/>
                    <a:pt x="184" y="179"/>
                    <a:pt x="405" y="179"/>
                  </a:cubicBezTo>
                  <a:cubicBezTo>
                    <a:pt x="414" y="179"/>
                    <a:pt x="422" y="178"/>
                    <a:pt x="431" y="178"/>
                  </a:cubicBezTo>
                  <a:cubicBezTo>
                    <a:pt x="664" y="167"/>
                    <a:pt x="84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0"/>
            <p:cNvSpPr/>
            <p:nvPr/>
          </p:nvSpPr>
          <p:spPr>
            <a:xfrm>
              <a:off x="3033592" y="4055046"/>
              <a:ext cx="64504" cy="25029"/>
            </a:xfrm>
            <a:custGeom>
              <a:avLst/>
              <a:gdLst/>
              <a:ahLst/>
              <a:cxnLst/>
              <a:rect l="l" t="t" r="r" b="b"/>
              <a:pathLst>
                <a:path w="835" h="324" extrusionOk="0">
                  <a:moveTo>
                    <a:pt x="482" y="1"/>
                  </a:moveTo>
                  <a:cubicBezTo>
                    <a:pt x="453" y="1"/>
                    <a:pt x="422" y="3"/>
                    <a:pt x="392" y="8"/>
                  </a:cubicBezTo>
                  <a:cubicBezTo>
                    <a:pt x="161" y="46"/>
                    <a:pt x="1" y="231"/>
                    <a:pt x="1" y="231"/>
                  </a:cubicBezTo>
                  <a:cubicBezTo>
                    <a:pt x="1" y="231"/>
                    <a:pt x="160" y="324"/>
                    <a:pt x="353" y="324"/>
                  </a:cubicBezTo>
                  <a:cubicBezTo>
                    <a:pt x="383" y="324"/>
                    <a:pt x="413" y="322"/>
                    <a:pt x="444" y="317"/>
                  </a:cubicBezTo>
                  <a:cubicBezTo>
                    <a:pt x="674" y="280"/>
                    <a:pt x="835" y="94"/>
                    <a:pt x="835" y="94"/>
                  </a:cubicBezTo>
                  <a:cubicBezTo>
                    <a:pt x="835" y="94"/>
                    <a:pt x="676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0"/>
            <p:cNvSpPr/>
            <p:nvPr/>
          </p:nvSpPr>
          <p:spPr>
            <a:xfrm>
              <a:off x="3033592" y="4062307"/>
              <a:ext cx="64504" cy="17768"/>
            </a:xfrm>
            <a:custGeom>
              <a:avLst/>
              <a:gdLst/>
              <a:ahLst/>
              <a:cxnLst/>
              <a:rect l="l" t="t" r="r" b="b"/>
              <a:pathLst>
                <a:path w="835" h="230" extrusionOk="0">
                  <a:moveTo>
                    <a:pt x="835" y="0"/>
                  </a:moveTo>
                  <a:lnTo>
                    <a:pt x="1" y="137"/>
                  </a:lnTo>
                  <a:cubicBezTo>
                    <a:pt x="1" y="137"/>
                    <a:pt x="160" y="230"/>
                    <a:pt x="353" y="230"/>
                  </a:cubicBezTo>
                  <a:cubicBezTo>
                    <a:pt x="383" y="230"/>
                    <a:pt x="413" y="228"/>
                    <a:pt x="444" y="223"/>
                  </a:cubicBezTo>
                  <a:cubicBezTo>
                    <a:pt x="674" y="18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0"/>
            <p:cNvSpPr/>
            <p:nvPr/>
          </p:nvSpPr>
          <p:spPr>
            <a:xfrm>
              <a:off x="2996821" y="4036351"/>
              <a:ext cx="64658" cy="25106"/>
            </a:xfrm>
            <a:custGeom>
              <a:avLst/>
              <a:gdLst/>
              <a:ahLst/>
              <a:cxnLst/>
              <a:rect l="l" t="t" r="r" b="b"/>
              <a:pathLst>
                <a:path w="837" h="325" extrusionOk="0">
                  <a:moveTo>
                    <a:pt x="481" y="0"/>
                  </a:moveTo>
                  <a:cubicBezTo>
                    <a:pt x="452" y="0"/>
                    <a:pt x="423" y="2"/>
                    <a:pt x="393" y="7"/>
                  </a:cubicBezTo>
                  <a:cubicBezTo>
                    <a:pt x="162" y="45"/>
                    <a:pt x="1" y="230"/>
                    <a:pt x="1" y="230"/>
                  </a:cubicBezTo>
                  <a:cubicBezTo>
                    <a:pt x="1" y="230"/>
                    <a:pt x="161" y="324"/>
                    <a:pt x="354" y="324"/>
                  </a:cubicBezTo>
                  <a:cubicBezTo>
                    <a:pt x="384" y="324"/>
                    <a:pt x="414" y="322"/>
                    <a:pt x="444" y="317"/>
                  </a:cubicBezTo>
                  <a:cubicBezTo>
                    <a:pt x="674" y="279"/>
                    <a:pt x="836" y="94"/>
                    <a:pt x="836" y="94"/>
                  </a:cubicBezTo>
                  <a:cubicBezTo>
                    <a:pt x="836" y="94"/>
                    <a:pt x="675" y="0"/>
                    <a:pt x="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0"/>
            <p:cNvSpPr/>
            <p:nvPr/>
          </p:nvSpPr>
          <p:spPr>
            <a:xfrm>
              <a:off x="2996975" y="4043613"/>
              <a:ext cx="64504" cy="17845"/>
            </a:xfrm>
            <a:custGeom>
              <a:avLst/>
              <a:gdLst/>
              <a:ahLst/>
              <a:cxnLst/>
              <a:rect l="l" t="t" r="r" b="b"/>
              <a:pathLst>
                <a:path w="835" h="231" extrusionOk="0">
                  <a:moveTo>
                    <a:pt x="834" y="0"/>
                  </a:moveTo>
                  <a:lnTo>
                    <a:pt x="0" y="137"/>
                  </a:lnTo>
                  <a:cubicBezTo>
                    <a:pt x="0" y="137"/>
                    <a:pt x="159" y="230"/>
                    <a:pt x="352" y="230"/>
                  </a:cubicBezTo>
                  <a:cubicBezTo>
                    <a:pt x="382" y="230"/>
                    <a:pt x="412" y="228"/>
                    <a:pt x="443" y="223"/>
                  </a:cubicBezTo>
                  <a:cubicBezTo>
                    <a:pt x="673" y="185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0"/>
            <p:cNvSpPr/>
            <p:nvPr/>
          </p:nvSpPr>
          <p:spPr>
            <a:xfrm>
              <a:off x="2944677" y="4009546"/>
              <a:ext cx="63036" cy="26651"/>
            </a:xfrm>
            <a:custGeom>
              <a:avLst/>
              <a:gdLst/>
              <a:ahLst/>
              <a:cxnLst/>
              <a:rect l="l" t="t" r="r" b="b"/>
              <a:pathLst>
                <a:path w="816" h="345" extrusionOk="0">
                  <a:moveTo>
                    <a:pt x="293" y="1"/>
                  </a:moveTo>
                  <a:cubicBezTo>
                    <a:pt x="131" y="1"/>
                    <a:pt x="0" y="59"/>
                    <a:pt x="0" y="59"/>
                  </a:cubicBezTo>
                  <a:cubicBezTo>
                    <a:pt x="0" y="59"/>
                    <a:pt x="141" y="260"/>
                    <a:pt x="366" y="324"/>
                  </a:cubicBezTo>
                  <a:cubicBezTo>
                    <a:pt x="419" y="339"/>
                    <a:pt x="473" y="344"/>
                    <a:pt x="523" y="344"/>
                  </a:cubicBezTo>
                  <a:cubicBezTo>
                    <a:pt x="684" y="344"/>
                    <a:pt x="815" y="286"/>
                    <a:pt x="815" y="286"/>
                  </a:cubicBezTo>
                  <a:cubicBezTo>
                    <a:pt x="815" y="286"/>
                    <a:pt x="675" y="84"/>
                    <a:pt x="449" y="21"/>
                  </a:cubicBezTo>
                  <a:cubicBezTo>
                    <a:pt x="396" y="7"/>
                    <a:pt x="343" y="1"/>
                    <a:pt x="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0"/>
            <p:cNvSpPr/>
            <p:nvPr/>
          </p:nvSpPr>
          <p:spPr>
            <a:xfrm>
              <a:off x="2944677" y="4014103"/>
              <a:ext cx="63036" cy="22016"/>
            </a:xfrm>
            <a:custGeom>
              <a:avLst/>
              <a:gdLst/>
              <a:ahLst/>
              <a:cxnLst/>
              <a:rect l="l" t="t" r="r" b="b"/>
              <a:pathLst>
                <a:path w="816" h="285" extrusionOk="0">
                  <a:moveTo>
                    <a:pt x="0" y="0"/>
                  </a:moveTo>
                  <a:cubicBezTo>
                    <a:pt x="0" y="0"/>
                    <a:pt x="141" y="201"/>
                    <a:pt x="366" y="265"/>
                  </a:cubicBezTo>
                  <a:cubicBezTo>
                    <a:pt x="419" y="279"/>
                    <a:pt x="472" y="285"/>
                    <a:pt x="522" y="285"/>
                  </a:cubicBezTo>
                  <a:cubicBezTo>
                    <a:pt x="684" y="285"/>
                    <a:pt x="815" y="227"/>
                    <a:pt x="815" y="2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0"/>
            <p:cNvSpPr/>
            <p:nvPr/>
          </p:nvSpPr>
          <p:spPr>
            <a:xfrm>
              <a:off x="2993499" y="3995795"/>
              <a:ext cx="52144" cy="39552"/>
            </a:xfrm>
            <a:custGeom>
              <a:avLst/>
              <a:gdLst/>
              <a:ahLst/>
              <a:cxnLst/>
              <a:rect l="l" t="t" r="r" b="b"/>
              <a:pathLst>
                <a:path w="675" h="512" extrusionOk="0">
                  <a:moveTo>
                    <a:pt x="12" y="0"/>
                  </a:moveTo>
                  <a:cubicBezTo>
                    <a:pt x="5" y="0"/>
                    <a:pt x="1" y="1"/>
                    <a:pt x="1" y="1"/>
                  </a:cubicBezTo>
                  <a:cubicBezTo>
                    <a:pt x="1" y="1"/>
                    <a:pt x="57" y="241"/>
                    <a:pt x="243" y="381"/>
                  </a:cubicBezTo>
                  <a:cubicBezTo>
                    <a:pt x="405" y="504"/>
                    <a:pt x="613" y="512"/>
                    <a:pt x="663" y="512"/>
                  </a:cubicBezTo>
                  <a:cubicBezTo>
                    <a:pt x="670" y="512"/>
                    <a:pt x="674" y="512"/>
                    <a:pt x="674" y="512"/>
                  </a:cubicBezTo>
                  <a:cubicBezTo>
                    <a:pt x="674" y="512"/>
                    <a:pt x="618" y="273"/>
                    <a:pt x="432" y="131"/>
                  </a:cubicBezTo>
                  <a:cubicBezTo>
                    <a:pt x="270" y="8"/>
                    <a:pt x="6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0"/>
            <p:cNvSpPr/>
            <p:nvPr/>
          </p:nvSpPr>
          <p:spPr>
            <a:xfrm>
              <a:off x="2993499" y="3995795"/>
              <a:ext cx="52144" cy="39552"/>
            </a:xfrm>
            <a:custGeom>
              <a:avLst/>
              <a:gdLst/>
              <a:ahLst/>
              <a:cxnLst/>
              <a:rect l="l" t="t" r="r" b="b"/>
              <a:pathLst>
                <a:path w="675" h="512" extrusionOk="0">
                  <a:moveTo>
                    <a:pt x="1" y="1"/>
                  </a:moveTo>
                  <a:cubicBezTo>
                    <a:pt x="1" y="1"/>
                    <a:pt x="57" y="240"/>
                    <a:pt x="243" y="381"/>
                  </a:cubicBezTo>
                  <a:cubicBezTo>
                    <a:pt x="405" y="504"/>
                    <a:pt x="613" y="512"/>
                    <a:pt x="663" y="512"/>
                  </a:cubicBezTo>
                  <a:cubicBezTo>
                    <a:pt x="670" y="512"/>
                    <a:pt x="674" y="512"/>
                    <a:pt x="674" y="5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0"/>
            <p:cNvSpPr/>
            <p:nvPr/>
          </p:nvSpPr>
          <p:spPr>
            <a:xfrm>
              <a:off x="3051282" y="4002439"/>
              <a:ext cx="40865" cy="52993"/>
            </a:xfrm>
            <a:custGeom>
              <a:avLst/>
              <a:gdLst/>
              <a:ahLst/>
              <a:cxnLst/>
              <a:rect l="l" t="t" r="r" b="b"/>
              <a:pathLst>
                <a:path w="529" h="686" extrusionOk="0">
                  <a:moveTo>
                    <a:pt x="17" y="1"/>
                  </a:moveTo>
                  <a:cubicBezTo>
                    <a:pt x="17" y="1"/>
                    <a:pt x="1" y="245"/>
                    <a:pt x="137" y="435"/>
                  </a:cubicBezTo>
                  <a:cubicBezTo>
                    <a:pt x="275" y="623"/>
                    <a:pt x="513" y="685"/>
                    <a:pt x="513" y="685"/>
                  </a:cubicBezTo>
                  <a:cubicBezTo>
                    <a:pt x="513" y="685"/>
                    <a:pt x="528" y="440"/>
                    <a:pt x="392" y="250"/>
                  </a:cubicBezTo>
                  <a:cubicBezTo>
                    <a:pt x="255" y="61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0"/>
            <p:cNvSpPr/>
            <p:nvPr/>
          </p:nvSpPr>
          <p:spPr>
            <a:xfrm>
              <a:off x="3051282" y="4002439"/>
              <a:ext cx="39706" cy="52993"/>
            </a:xfrm>
            <a:custGeom>
              <a:avLst/>
              <a:gdLst/>
              <a:ahLst/>
              <a:cxnLst/>
              <a:rect l="l" t="t" r="r" b="b"/>
              <a:pathLst>
                <a:path w="514" h="686" extrusionOk="0">
                  <a:moveTo>
                    <a:pt x="17" y="1"/>
                  </a:moveTo>
                  <a:lnTo>
                    <a:pt x="17" y="1"/>
                  </a:lnTo>
                  <a:cubicBezTo>
                    <a:pt x="17" y="1"/>
                    <a:pt x="1" y="245"/>
                    <a:pt x="137" y="435"/>
                  </a:cubicBezTo>
                  <a:cubicBezTo>
                    <a:pt x="275" y="623"/>
                    <a:pt x="513" y="685"/>
                    <a:pt x="513" y="685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0"/>
            <p:cNvSpPr/>
            <p:nvPr/>
          </p:nvSpPr>
          <p:spPr>
            <a:xfrm>
              <a:off x="3090911" y="4012790"/>
              <a:ext cx="38316" cy="63500"/>
            </a:xfrm>
            <a:custGeom>
              <a:avLst/>
              <a:gdLst/>
              <a:ahLst/>
              <a:cxnLst/>
              <a:rect l="l" t="t" r="r" b="b"/>
              <a:pathLst>
                <a:path w="496" h="822" extrusionOk="0">
                  <a:moveTo>
                    <a:pt x="59" y="1"/>
                  </a:moveTo>
                  <a:cubicBezTo>
                    <a:pt x="58" y="1"/>
                    <a:pt x="0" y="250"/>
                    <a:pt x="105" y="478"/>
                  </a:cubicBezTo>
                  <a:cubicBezTo>
                    <a:pt x="210" y="704"/>
                    <a:pt x="438" y="822"/>
                    <a:pt x="438" y="822"/>
                  </a:cubicBezTo>
                  <a:cubicBezTo>
                    <a:pt x="438" y="822"/>
                    <a:pt x="495" y="571"/>
                    <a:pt x="390" y="345"/>
                  </a:cubicBezTo>
                  <a:cubicBezTo>
                    <a:pt x="286" y="118"/>
                    <a:pt x="59" y="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0"/>
            <p:cNvSpPr/>
            <p:nvPr/>
          </p:nvSpPr>
          <p:spPr>
            <a:xfrm>
              <a:off x="3090911" y="4012790"/>
              <a:ext cx="33758" cy="63500"/>
            </a:xfrm>
            <a:custGeom>
              <a:avLst/>
              <a:gdLst/>
              <a:ahLst/>
              <a:cxnLst/>
              <a:rect l="l" t="t" r="r" b="b"/>
              <a:pathLst>
                <a:path w="437" h="822" extrusionOk="0">
                  <a:moveTo>
                    <a:pt x="57" y="1"/>
                  </a:moveTo>
                  <a:cubicBezTo>
                    <a:pt x="57" y="1"/>
                    <a:pt x="0" y="250"/>
                    <a:pt x="105" y="477"/>
                  </a:cubicBezTo>
                  <a:cubicBezTo>
                    <a:pt x="209" y="704"/>
                    <a:pt x="437" y="822"/>
                    <a:pt x="437" y="822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0"/>
            <p:cNvSpPr/>
            <p:nvPr/>
          </p:nvSpPr>
          <p:spPr>
            <a:xfrm>
              <a:off x="3130849" y="4039287"/>
              <a:ext cx="36848" cy="72692"/>
            </a:xfrm>
            <a:custGeom>
              <a:avLst/>
              <a:gdLst/>
              <a:ahLst/>
              <a:cxnLst/>
              <a:rect l="l" t="t" r="r" b="b"/>
              <a:pathLst>
                <a:path w="477" h="941" extrusionOk="0">
                  <a:moveTo>
                    <a:pt x="76" y="1"/>
                  </a:moveTo>
                  <a:lnTo>
                    <a:pt x="76" y="1"/>
                  </a:lnTo>
                  <a:cubicBezTo>
                    <a:pt x="76" y="1"/>
                    <a:pt x="1" y="263"/>
                    <a:pt x="91" y="522"/>
                  </a:cubicBezTo>
                  <a:cubicBezTo>
                    <a:pt x="181" y="783"/>
                    <a:pt x="401" y="941"/>
                    <a:pt x="401" y="941"/>
                  </a:cubicBezTo>
                  <a:cubicBezTo>
                    <a:pt x="401" y="941"/>
                    <a:pt x="477" y="680"/>
                    <a:pt x="387" y="420"/>
                  </a:cubicBezTo>
                  <a:cubicBezTo>
                    <a:pt x="297" y="159"/>
                    <a:pt x="76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0"/>
            <p:cNvSpPr/>
            <p:nvPr/>
          </p:nvSpPr>
          <p:spPr>
            <a:xfrm>
              <a:off x="3130849" y="4039287"/>
              <a:ext cx="30977" cy="72847"/>
            </a:xfrm>
            <a:custGeom>
              <a:avLst/>
              <a:gdLst/>
              <a:ahLst/>
              <a:cxnLst/>
              <a:rect l="l" t="t" r="r" b="b"/>
              <a:pathLst>
                <a:path w="401" h="943" extrusionOk="0">
                  <a:moveTo>
                    <a:pt x="76" y="1"/>
                  </a:moveTo>
                  <a:cubicBezTo>
                    <a:pt x="76" y="1"/>
                    <a:pt x="1" y="263"/>
                    <a:pt x="91" y="522"/>
                  </a:cubicBezTo>
                  <a:cubicBezTo>
                    <a:pt x="179" y="783"/>
                    <a:pt x="401" y="942"/>
                    <a:pt x="401" y="94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0"/>
            <p:cNvSpPr/>
            <p:nvPr/>
          </p:nvSpPr>
          <p:spPr>
            <a:xfrm>
              <a:off x="3174264" y="4079997"/>
              <a:ext cx="29123" cy="76400"/>
            </a:xfrm>
            <a:custGeom>
              <a:avLst/>
              <a:gdLst/>
              <a:ahLst/>
              <a:cxnLst/>
              <a:rect l="l" t="t" r="r" b="b"/>
              <a:pathLst>
                <a:path w="377" h="989" extrusionOk="0">
                  <a:moveTo>
                    <a:pt x="131" y="0"/>
                  </a:moveTo>
                  <a:cubicBezTo>
                    <a:pt x="131" y="0"/>
                    <a:pt x="1" y="239"/>
                    <a:pt x="34" y="513"/>
                  </a:cubicBezTo>
                  <a:cubicBezTo>
                    <a:pt x="65" y="786"/>
                    <a:pt x="248" y="988"/>
                    <a:pt x="248" y="988"/>
                  </a:cubicBezTo>
                  <a:cubicBezTo>
                    <a:pt x="248" y="988"/>
                    <a:pt x="377" y="749"/>
                    <a:pt x="345" y="476"/>
                  </a:cubicBezTo>
                  <a:cubicBezTo>
                    <a:pt x="313" y="203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0"/>
            <p:cNvSpPr/>
            <p:nvPr/>
          </p:nvSpPr>
          <p:spPr>
            <a:xfrm>
              <a:off x="3174264" y="4079997"/>
              <a:ext cx="19158" cy="76400"/>
            </a:xfrm>
            <a:custGeom>
              <a:avLst/>
              <a:gdLst/>
              <a:ahLst/>
              <a:cxnLst/>
              <a:rect l="l" t="t" r="r" b="b"/>
              <a:pathLst>
                <a:path w="248" h="989" extrusionOk="0">
                  <a:moveTo>
                    <a:pt x="131" y="0"/>
                  </a:moveTo>
                  <a:cubicBezTo>
                    <a:pt x="131" y="0"/>
                    <a:pt x="1" y="239"/>
                    <a:pt x="34" y="513"/>
                  </a:cubicBezTo>
                  <a:cubicBezTo>
                    <a:pt x="65" y="786"/>
                    <a:pt x="248" y="988"/>
                    <a:pt x="248" y="98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0"/>
            <p:cNvSpPr/>
            <p:nvPr/>
          </p:nvSpPr>
          <p:spPr>
            <a:xfrm>
              <a:off x="3203310" y="4128433"/>
              <a:ext cx="30591" cy="83198"/>
            </a:xfrm>
            <a:custGeom>
              <a:avLst/>
              <a:gdLst/>
              <a:ahLst/>
              <a:cxnLst/>
              <a:rect l="l" t="t" r="r" b="b"/>
              <a:pathLst>
                <a:path w="396" h="1077" extrusionOk="0">
                  <a:moveTo>
                    <a:pt x="250" y="1"/>
                  </a:moveTo>
                  <a:cubicBezTo>
                    <a:pt x="250" y="1"/>
                    <a:pt x="58" y="226"/>
                    <a:pt x="28" y="522"/>
                  </a:cubicBezTo>
                  <a:cubicBezTo>
                    <a:pt x="1" y="820"/>
                    <a:pt x="147" y="1076"/>
                    <a:pt x="147" y="1076"/>
                  </a:cubicBezTo>
                  <a:cubicBezTo>
                    <a:pt x="147" y="1076"/>
                    <a:pt x="340" y="851"/>
                    <a:pt x="368" y="555"/>
                  </a:cubicBezTo>
                  <a:cubicBezTo>
                    <a:pt x="395" y="258"/>
                    <a:pt x="250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0"/>
            <p:cNvSpPr/>
            <p:nvPr/>
          </p:nvSpPr>
          <p:spPr>
            <a:xfrm>
              <a:off x="3203310" y="4128433"/>
              <a:ext cx="19313" cy="83198"/>
            </a:xfrm>
            <a:custGeom>
              <a:avLst/>
              <a:gdLst/>
              <a:ahLst/>
              <a:cxnLst/>
              <a:rect l="l" t="t" r="r" b="b"/>
              <a:pathLst>
                <a:path w="250" h="107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250" y="1"/>
                    <a:pt x="58" y="226"/>
                    <a:pt x="28" y="522"/>
                  </a:cubicBezTo>
                  <a:cubicBezTo>
                    <a:pt x="1" y="818"/>
                    <a:pt x="147" y="1076"/>
                    <a:pt x="147" y="1076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0"/>
            <p:cNvSpPr/>
            <p:nvPr/>
          </p:nvSpPr>
          <p:spPr>
            <a:xfrm>
              <a:off x="3215361" y="4191082"/>
              <a:ext cx="42101" cy="77018"/>
            </a:xfrm>
            <a:custGeom>
              <a:avLst/>
              <a:gdLst/>
              <a:ahLst/>
              <a:cxnLst/>
              <a:rect l="l" t="t" r="r" b="b"/>
              <a:pathLst>
                <a:path w="545" h="997" extrusionOk="0">
                  <a:moveTo>
                    <a:pt x="480" y="1"/>
                  </a:moveTo>
                  <a:cubicBezTo>
                    <a:pt x="480" y="1"/>
                    <a:pt x="229" y="159"/>
                    <a:pt x="115" y="434"/>
                  </a:cubicBezTo>
                  <a:cubicBezTo>
                    <a:pt x="0" y="708"/>
                    <a:pt x="64" y="997"/>
                    <a:pt x="64" y="997"/>
                  </a:cubicBezTo>
                  <a:cubicBezTo>
                    <a:pt x="64" y="997"/>
                    <a:pt x="314" y="840"/>
                    <a:pt x="429" y="565"/>
                  </a:cubicBezTo>
                  <a:cubicBezTo>
                    <a:pt x="544" y="290"/>
                    <a:pt x="480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0"/>
            <p:cNvSpPr/>
            <p:nvPr/>
          </p:nvSpPr>
          <p:spPr>
            <a:xfrm>
              <a:off x="3215206" y="4191237"/>
              <a:ext cx="37157" cy="77018"/>
            </a:xfrm>
            <a:custGeom>
              <a:avLst/>
              <a:gdLst/>
              <a:ahLst/>
              <a:cxnLst/>
              <a:rect l="l" t="t" r="r" b="b"/>
              <a:pathLst>
                <a:path w="481" h="997" extrusionOk="0">
                  <a:moveTo>
                    <a:pt x="481" y="0"/>
                  </a:moveTo>
                  <a:cubicBezTo>
                    <a:pt x="481" y="0"/>
                    <a:pt x="231" y="157"/>
                    <a:pt x="116" y="432"/>
                  </a:cubicBezTo>
                  <a:cubicBezTo>
                    <a:pt x="1" y="708"/>
                    <a:pt x="64" y="996"/>
                    <a:pt x="64" y="996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0"/>
            <p:cNvSpPr/>
            <p:nvPr/>
          </p:nvSpPr>
          <p:spPr>
            <a:xfrm>
              <a:off x="3210880" y="4269027"/>
              <a:ext cx="48358" cy="64040"/>
            </a:xfrm>
            <a:custGeom>
              <a:avLst/>
              <a:gdLst/>
              <a:ahLst/>
              <a:cxnLst/>
              <a:rect l="l" t="t" r="r" b="b"/>
              <a:pathLst>
                <a:path w="626" h="829" extrusionOk="0">
                  <a:moveTo>
                    <a:pt x="625" y="1"/>
                  </a:moveTo>
                  <a:cubicBezTo>
                    <a:pt x="625" y="1"/>
                    <a:pt x="349" y="83"/>
                    <a:pt x="177" y="312"/>
                  </a:cubicBezTo>
                  <a:cubicBezTo>
                    <a:pt x="4" y="540"/>
                    <a:pt x="0" y="828"/>
                    <a:pt x="0" y="828"/>
                  </a:cubicBezTo>
                  <a:cubicBezTo>
                    <a:pt x="0" y="828"/>
                    <a:pt x="275" y="746"/>
                    <a:pt x="448" y="517"/>
                  </a:cubicBezTo>
                  <a:cubicBezTo>
                    <a:pt x="620" y="288"/>
                    <a:pt x="625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0"/>
            <p:cNvSpPr/>
            <p:nvPr/>
          </p:nvSpPr>
          <p:spPr>
            <a:xfrm>
              <a:off x="3210880" y="4269027"/>
              <a:ext cx="48358" cy="64040"/>
            </a:xfrm>
            <a:custGeom>
              <a:avLst/>
              <a:gdLst/>
              <a:ahLst/>
              <a:cxnLst/>
              <a:rect l="l" t="t" r="r" b="b"/>
              <a:pathLst>
                <a:path w="626" h="829" extrusionOk="0">
                  <a:moveTo>
                    <a:pt x="625" y="1"/>
                  </a:moveTo>
                  <a:cubicBezTo>
                    <a:pt x="625" y="1"/>
                    <a:pt x="349" y="83"/>
                    <a:pt x="177" y="312"/>
                  </a:cubicBezTo>
                  <a:cubicBezTo>
                    <a:pt x="4" y="540"/>
                    <a:pt x="0" y="828"/>
                    <a:pt x="0" y="82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0"/>
            <p:cNvSpPr/>
            <p:nvPr/>
          </p:nvSpPr>
          <p:spPr>
            <a:xfrm>
              <a:off x="3188478" y="4334225"/>
              <a:ext cx="61414" cy="51526"/>
            </a:xfrm>
            <a:custGeom>
              <a:avLst/>
              <a:gdLst/>
              <a:ahLst/>
              <a:cxnLst/>
              <a:rect l="l" t="t" r="r" b="b"/>
              <a:pathLst>
                <a:path w="795" h="667" extrusionOk="0">
                  <a:moveTo>
                    <a:pt x="795" y="1"/>
                  </a:moveTo>
                  <a:cubicBezTo>
                    <a:pt x="795" y="1"/>
                    <a:pt x="509" y="20"/>
                    <a:pt x="289" y="203"/>
                  </a:cubicBezTo>
                  <a:cubicBezTo>
                    <a:pt x="70" y="387"/>
                    <a:pt x="0" y="666"/>
                    <a:pt x="0" y="666"/>
                  </a:cubicBezTo>
                  <a:cubicBezTo>
                    <a:pt x="0" y="666"/>
                    <a:pt x="288" y="649"/>
                    <a:pt x="506" y="464"/>
                  </a:cubicBezTo>
                  <a:cubicBezTo>
                    <a:pt x="725" y="280"/>
                    <a:pt x="795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0"/>
            <p:cNvSpPr/>
            <p:nvPr/>
          </p:nvSpPr>
          <p:spPr>
            <a:xfrm>
              <a:off x="3188323" y="4334225"/>
              <a:ext cx="61568" cy="51526"/>
            </a:xfrm>
            <a:custGeom>
              <a:avLst/>
              <a:gdLst/>
              <a:ahLst/>
              <a:cxnLst/>
              <a:rect l="l" t="t" r="r" b="b"/>
              <a:pathLst>
                <a:path w="797" h="667" extrusionOk="0">
                  <a:moveTo>
                    <a:pt x="797" y="1"/>
                  </a:moveTo>
                  <a:cubicBezTo>
                    <a:pt x="797" y="1"/>
                    <a:pt x="510" y="20"/>
                    <a:pt x="291" y="203"/>
                  </a:cubicBezTo>
                  <a:cubicBezTo>
                    <a:pt x="71" y="388"/>
                    <a:pt x="1" y="666"/>
                    <a:pt x="1" y="666"/>
                  </a:cubicBezTo>
                  <a:lnTo>
                    <a:pt x="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0"/>
            <p:cNvSpPr/>
            <p:nvPr/>
          </p:nvSpPr>
          <p:spPr>
            <a:xfrm>
              <a:off x="3153329" y="4395793"/>
              <a:ext cx="72151" cy="36771"/>
            </a:xfrm>
            <a:custGeom>
              <a:avLst/>
              <a:gdLst/>
              <a:ahLst/>
              <a:cxnLst/>
              <a:rect l="l" t="t" r="r" b="b"/>
              <a:pathLst>
                <a:path w="934" h="476" extrusionOk="0">
                  <a:moveTo>
                    <a:pt x="791" y="1"/>
                  </a:moveTo>
                  <a:cubicBezTo>
                    <a:pt x="686" y="1"/>
                    <a:pt x="535" y="16"/>
                    <a:pt x="393" y="86"/>
                  </a:cubicBezTo>
                  <a:cubicBezTo>
                    <a:pt x="135" y="211"/>
                    <a:pt x="1" y="465"/>
                    <a:pt x="1" y="465"/>
                  </a:cubicBezTo>
                  <a:cubicBezTo>
                    <a:pt x="1" y="465"/>
                    <a:pt x="58" y="475"/>
                    <a:pt x="143" y="475"/>
                  </a:cubicBezTo>
                  <a:cubicBezTo>
                    <a:pt x="249" y="475"/>
                    <a:pt x="399" y="460"/>
                    <a:pt x="541" y="391"/>
                  </a:cubicBezTo>
                  <a:cubicBezTo>
                    <a:pt x="799" y="265"/>
                    <a:pt x="934" y="11"/>
                    <a:pt x="934" y="11"/>
                  </a:cubicBezTo>
                  <a:cubicBezTo>
                    <a:pt x="934" y="11"/>
                    <a:pt x="877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0"/>
            <p:cNvSpPr/>
            <p:nvPr/>
          </p:nvSpPr>
          <p:spPr>
            <a:xfrm>
              <a:off x="3153329" y="4395793"/>
              <a:ext cx="72151" cy="35999"/>
            </a:xfrm>
            <a:custGeom>
              <a:avLst/>
              <a:gdLst/>
              <a:ahLst/>
              <a:cxnLst/>
              <a:rect l="l" t="t" r="r" b="b"/>
              <a:pathLst>
                <a:path w="934" h="466" extrusionOk="0">
                  <a:moveTo>
                    <a:pt x="792" y="1"/>
                  </a:moveTo>
                  <a:cubicBezTo>
                    <a:pt x="686" y="1"/>
                    <a:pt x="536" y="16"/>
                    <a:pt x="393" y="86"/>
                  </a:cubicBezTo>
                  <a:cubicBezTo>
                    <a:pt x="135" y="211"/>
                    <a:pt x="1" y="465"/>
                    <a:pt x="1" y="465"/>
                  </a:cubicBezTo>
                  <a:lnTo>
                    <a:pt x="934" y="11"/>
                  </a:lnTo>
                  <a:cubicBezTo>
                    <a:pt x="934" y="11"/>
                    <a:pt x="877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0"/>
            <p:cNvSpPr/>
            <p:nvPr/>
          </p:nvSpPr>
          <p:spPr>
            <a:xfrm>
              <a:off x="3115013" y="4440598"/>
              <a:ext cx="71842" cy="27038"/>
            </a:xfrm>
            <a:custGeom>
              <a:avLst/>
              <a:gdLst/>
              <a:ahLst/>
              <a:cxnLst/>
              <a:rect l="l" t="t" r="r" b="b"/>
              <a:pathLst>
                <a:path w="930" h="350" extrusionOk="0">
                  <a:moveTo>
                    <a:pt x="611" y="1"/>
                  </a:moveTo>
                  <a:cubicBezTo>
                    <a:pt x="553" y="1"/>
                    <a:pt x="490" y="7"/>
                    <a:pt x="426" y="23"/>
                  </a:cubicBezTo>
                  <a:cubicBezTo>
                    <a:pt x="169" y="88"/>
                    <a:pt x="1" y="294"/>
                    <a:pt x="1" y="294"/>
                  </a:cubicBezTo>
                  <a:cubicBezTo>
                    <a:pt x="1" y="294"/>
                    <a:pt x="140" y="350"/>
                    <a:pt x="317" y="350"/>
                  </a:cubicBezTo>
                  <a:cubicBezTo>
                    <a:pt x="376" y="350"/>
                    <a:pt x="439" y="343"/>
                    <a:pt x="503" y="327"/>
                  </a:cubicBezTo>
                  <a:cubicBezTo>
                    <a:pt x="760" y="262"/>
                    <a:pt x="930" y="57"/>
                    <a:pt x="930" y="57"/>
                  </a:cubicBezTo>
                  <a:cubicBezTo>
                    <a:pt x="930" y="57"/>
                    <a:pt x="790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0"/>
            <p:cNvSpPr/>
            <p:nvPr/>
          </p:nvSpPr>
          <p:spPr>
            <a:xfrm>
              <a:off x="3115013" y="4440598"/>
              <a:ext cx="71842" cy="22789"/>
            </a:xfrm>
            <a:custGeom>
              <a:avLst/>
              <a:gdLst/>
              <a:ahLst/>
              <a:cxnLst/>
              <a:rect l="l" t="t" r="r" b="b"/>
              <a:pathLst>
                <a:path w="930" h="295" extrusionOk="0">
                  <a:moveTo>
                    <a:pt x="611" y="1"/>
                  </a:moveTo>
                  <a:cubicBezTo>
                    <a:pt x="553" y="1"/>
                    <a:pt x="490" y="7"/>
                    <a:pt x="426" y="23"/>
                  </a:cubicBezTo>
                  <a:cubicBezTo>
                    <a:pt x="169" y="88"/>
                    <a:pt x="1" y="294"/>
                    <a:pt x="1" y="294"/>
                  </a:cubicBezTo>
                  <a:lnTo>
                    <a:pt x="930" y="57"/>
                  </a:lnTo>
                  <a:cubicBezTo>
                    <a:pt x="930" y="57"/>
                    <a:pt x="790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0"/>
            <p:cNvSpPr/>
            <p:nvPr/>
          </p:nvSpPr>
          <p:spPr>
            <a:xfrm>
              <a:off x="3089752" y="4470571"/>
              <a:ext cx="58787" cy="21475"/>
            </a:xfrm>
            <a:custGeom>
              <a:avLst/>
              <a:gdLst/>
              <a:ahLst/>
              <a:cxnLst/>
              <a:rect l="l" t="t" r="r" b="b"/>
              <a:pathLst>
                <a:path w="761" h="278" extrusionOk="0">
                  <a:moveTo>
                    <a:pt x="361" y="0"/>
                  </a:moveTo>
                  <a:cubicBezTo>
                    <a:pt x="163" y="0"/>
                    <a:pt x="0" y="120"/>
                    <a:pt x="0" y="120"/>
                  </a:cubicBezTo>
                  <a:cubicBezTo>
                    <a:pt x="0" y="120"/>
                    <a:pt x="163" y="267"/>
                    <a:pt x="373" y="277"/>
                  </a:cubicBezTo>
                  <a:cubicBezTo>
                    <a:pt x="381" y="277"/>
                    <a:pt x="389" y="277"/>
                    <a:pt x="397" y="277"/>
                  </a:cubicBezTo>
                  <a:cubicBezTo>
                    <a:pt x="597" y="277"/>
                    <a:pt x="761" y="158"/>
                    <a:pt x="761" y="158"/>
                  </a:cubicBezTo>
                  <a:cubicBezTo>
                    <a:pt x="761" y="158"/>
                    <a:pt x="597" y="11"/>
                    <a:pt x="387" y="1"/>
                  </a:cubicBezTo>
                  <a:cubicBezTo>
                    <a:pt x="379" y="1"/>
                    <a:pt x="37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0"/>
            <p:cNvSpPr/>
            <p:nvPr/>
          </p:nvSpPr>
          <p:spPr>
            <a:xfrm>
              <a:off x="3089752" y="4470571"/>
              <a:ext cx="58787" cy="12206"/>
            </a:xfrm>
            <a:custGeom>
              <a:avLst/>
              <a:gdLst/>
              <a:ahLst/>
              <a:cxnLst/>
              <a:rect l="l" t="t" r="r" b="b"/>
              <a:pathLst>
                <a:path w="761" h="158" extrusionOk="0">
                  <a:moveTo>
                    <a:pt x="361" y="0"/>
                  </a:moveTo>
                  <a:cubicBezTo>
                    <a:pt x="163" y="0"/>
                    <a:pt x="0" y="120"/>
                    <a:pt x="0" y="120"/>
                  </a:cubicBezTo>
                  <a:lnTo>
                    <a:pt x="761" y="158"/>
                  </a:lnTo>
                  <a:cubicBezTo>
                    <a:pt x="761" y="158"/>
                    <a:pt x="597" y="11"/>
                    <a:pt x="387" y="1"/>
                  </a:cubicBezTo>
                  <a:cubicBezTo>
                    <a:pt x="379" y="1"/>
                    <a:pt x="370" y="0"/>
                    <a:pt x="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0"/>
            <p:cNvSpPr/>
            <p:nvPr/>
          </p:nvSpPr>
          <p:spPr>
            <a:xfrm>
              <a:off x="1611341" y="2486571"/>
              <a:ext cx="1364235" cy="1286522"/>
            </a:xfrm>
            <a:custGeom>
              <a:avLst/>
              <a:gdLst/>
              <a:ahLst/>
              <a:cxnLst/>
              <a:rect l="l" t="t" r="r" b="b"/>
              <a:pathLst>
                <a:path w="17660" h="16654" extrusionOk="0">
                  <a:moveTo>
                    <a:pt x="3579" y="1"/>
                  </a:moveTo>
                  <a:lnTo>
                    <a:pt x="0" y="2846"/>
                  </a:lnTo>
                  <a:cubicBezTo>
                    <a:pt x="0" y="2846"/>
                    <a:pt x="8692" y="5691"/>
                    <a:pt x="14176" y="16586"/>
                  </a:cubicBezTo>
                  <a:cubicBezTo>
                    <a:pt x="14202" y="16633"/>
                    <a:pt x="14293" y="16653"/>
                    <a:pt x="14431" y="16653"/>
                  </a:cubicBezTo>
                  <a:cubicBezTo>
                    <a:pt x="15243" y="16653"/>
                    <a:pt x="17660" y="15931"/>
                    <a:pt x="17525" y="15478"/>
                  </a:cubicBezTo>
                  <a:cubicBezTo>
                    <a:pt x="12664" y="3471"/>
                    <a:pt x="3579" y="1"/>
                    <a:pt x="3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0"/>
            <p:cNvSpPr/>
            <p:nvPr/>
          </p:nvSpPr>
          <p:spPr>
            <a:xfrm>
              <a:off x="2048113" y="4064547"/>
              <a:ext cx="907765" cy="820318"/>
            </a:xfrm>
            <a:custGeom>
              <a:avLst/>
              <a:gdLst/>
              <a:ahLst/>
              <a:cxnLst/>
              <a:rect l="l" t="t" r="r" b="b"/>
              <a:pathLst>
                <a:path w="11751" h="10619" extrusionOk="0">
                  <a:moveTo>
                    <a:pt x="6239" y="0"/>
                  </a:moveTo>
                  <a:cubicBezTo>
                    <a:pt x="5974" y="0"/>
                    <a:pt x="5705" y="22"/>
                    <a:pt x="5436" y="67"/>
                  </a:cubicBezTo>
                  <a:lnTo>
                    <a:pt x="4590" y="208"/>
                  </a:lnTo>
                  <a:cubicBezTo>
                    <a:pt x="1847" y="666"/>
                    <a:pt x="0" y="3357"/>
                    <a:pt x="476" y="6210"/>
                  </a:cubicBezTo>
                  <a:cubicBezTo>
                    <a:pt x="905" y="8782"/>
                    <a:pt x="3079" y="10618"/>
                    <a:pt x="5514" y="10618"/>
                  </a:cubicBezTo>
                  <a:cubicBezTo>
                    <a:pt x="5779" y="10618"/>
                    <a:pt x="6046" y="10597"/>
                    <a:pt x="6315" y="10552"/>
                  </a:cubicBezTo>
                  <a:lnTo>
                    <a:pt x="7160" y="10410"/>
                  </a:lnTo>
                  <a:cubicBezTo>
                    <a:pt x="9905" y="9953"/>
                    <a:pt x="11750" y="7260"/>
                    <a:pt x="11275" y="4409"/>
                  </a:cubicBezTo>
                  <a:cubicBezTo>
                    <a:pt x="10847" y="1837"/>
                    <a:pt x="8674" y="0"/>
                    <a:pt x="6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0"/>
            <p:cNvSpPr/>
            <p:nvPr/>
          </p:nvSpPr>
          <p:spPr>
            <a:xfrm>
              <a:off x="2048113" y="4064547"/>
              <a:ext cx="907765" cy="820318"/>
            </a:xfrm>
            <a:custGeom>
              <a:avLst/>
              <a:gdLst/>
              <a:ahLst/>
              <a:cxnLst/>
              <a:rect l="l" t="t" r="r" b="b"/>
              <a:pathLst>
                <a:path w="11751" h="10619" extrusionOk="0">
                  <a:moveTo>
                    <a:pt x="6239" y="0"/>
                  </a:moveTo>
                  <a:cubicBezTo>
                    <a:pt x="5974" y="0"/>
                    <a:pt x="5705" y="22"/>
                    <a:pt x="5436" y="67"/>
                  </a:cubicBezTo>
                  <a:lnTo>
                    <a:pt x="4590" y="208"/>
                  </a:lnTo>
                  <a:cubicBezTo>
                    <a:pt x="1847" y="666"/>
                    <a:pt x="0" y="3357"/>
                    <a:pt x="476" y="6210"/>
                  </a:cubicBezTo>
                  <a:cubicBezTo>
                    <a:pt x="905" y="8782"/>
                    <a:pt x="3079" y="10618"/>
                    <a:pt x="5514" y="10618"/>
                  </a:cubicBezTo>
                  <a:cubicBezTo>
                    <a:pt x="5779" y="10618"/>
                    <a:pt x="6046" y="10597"/>
                    <a:pt x="6315" y="10552"/>
                  </a:cubicBezTo>
                  <a:lnTo>
                    <a:pt x="7160" y="10410"/>
                  </a:lnTo>
                  <a:cubicBezTo>
                    <a:pt x="9905" y="9953"/>
                    <a:pt x="11750" y="7260"/>
                    <a:pt x="11275" y="4409"/>
                  </a:cubicBezTo>
                  <a:cubicBezTo>
                    <a:pt x="10847" y="1837"/>
                    <a:pt x="8674" y="0"/>
                    <a:pt x="623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0"/>
            <p:cNvSpPr/>
            <p:nvPr/>
          </p:nvSpPr>
          <p:spPr>
            <a:xfrm>
              <a:off x="2263872" y="3981813"/>
              <a:ext cx="312708" cy="167942"/>
            </a:xfrm>
            <a:custGeom>
              <a:avLst/>
              <a:gdLst/>
              <a:ahLst/>
              <a:cxnLst/>
              <a:rect l="l" t="t" r="r" b="b"/>
              <a:pathLst>
                <a:path w="4048" h="2174" extrusionOk="0">
                  <a:moveTo>
                    <a:pt x="3789" y="1"/>
                  </a:moveTo>
                  <a:lnTo>
                    <a:pt x="0" y="633"/>
                  </a:lnTo>
                  <a:lnTo>
                    <a:pt x="257" y="2173"/>
                  </a:lnTo>
                  <a:lnTo>
                    <a:pt x="4047" y="1542"/>
                  </a:lnTo>
                  <a:lnTo>
                    <a:pt x="37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0"/>
            <p:cNvSpPr/>
            <p:nvPr/>
          </p:nvSpPr>
          <p:spPr>
            <a:xfrm>
              <a:off x="2263872" y="3981813"/>
              <a:ext cx="295790" cy="67130"/>
            </a:xfrm>
            <a:custGeom>
              <a:avLst/>
              <a:gdLst/>
              <a:ahLst/>
              <a:cxnLst/>
              <a:rect l="l" t="t" r="r" b="b"/>
              <a:pathLst>
                <a:path w="3829" h="869" extrusionOk="0">
                  <a:moveTo>
                    <a:pt x="3789" y="1"/>
                  </a:moveTo>
                  <a:lnTo>
                    <a:pt x="0" y="633"/>
                  </a:lnTo>
                  <a:lnTo>
                    <a:pt x="39" y="869"/>
                  </a:lnTo>
                  <a:lnTo>
                    <a:pt x="3828" y="237"/>
                  </a:lnTo>
                  <a:lnTo>
                    <a:pt x="37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0"/>
            <p:cNvSpPr/>
            <p:nvPr/>
          </p:nvSpPr>
          <p:spPr>
            <a:xfrm>
              <a:off x="2279477" y="3978878"/>
              <a:ext cx="175744" cy="29741"/>
            </a:xfrm>
            <a:custGeom>
              <a:avLst/>
              <a:gdLst/>
              <a:ahLst/>
              <a:cxnLst/>
              <a:rect l="l" t="t" r="r" b="b"/>
              <a:pathLst>
                <a:path w="2275" h="385" extrusionOk="0">
                  <a:moveTo>
                    <a:pt x="2272" y="1"/>
                  </a:moveTo>
                  <a:lnTo>
                    <a:pt x="1" y="380"/>
                  </a:lnTo>
                  <a:lnTo>
                    <a:pt x="5" y="384"/>
                  </a:lnTo>
                  <a:lnTo>
                    <a:pt x="2275" y="4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0"/>
            <p:cNvSpPr/>
            <p:nvPr/>
          </p:nvSpPr>
          <p:spPr>
            <a:xfrm>
              <a:off x="2263872" y="3985444"/>
              <a:ext cx="291155" cy="164311"/>
            </a:xfrm>
            <a:custGeom>
              <a:avLst/>
              <a:gdLst/>
              <a:ahLst/>
              <a:cxnLst/>
              <a:rect l="l" t="t" r="r" b="b"/>
              <a:pathLst>
                <a:path w="3769" h="2127" extrusionOk="0">
                  <a:moveTo>
                    <a:pt x="3512" y="0"/>
                  </a:moveTo>
                  <a:lnTo>
                    <a:pt x="0" y="586"/>
                  </a:lnTo>
                  <a:lnTo>
                    <a:pt x="257" y="2126"/>
                  </a:lnTo>
                  <a:lnTo>
                    <a:pt x="3769" y="154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0"/>
            <p:cNvSpPr/>
            <p:nvPr/>
          </p:nvSpPr>
          <p:spPr>
            <a:xfrm>
              <a:off x="2263872" y="3985444"/>
              <a:ext cx="274392" cy="63808"/>
            </a:xfrm>
            <a:custGeom>
              <a:avLst/>
              <a:gdLst/>
              <a:ahLst/>
              <a:cxnLst/>
              <a:rect l="l" t="t" r="r" b="b"/>
              <a:pathLst>
                <a:path w="3552" h="826" extrusionOk="0">
                  <a:moveTo>
                    <a:pt x="3512" y="0"/>
                  </a:moveTo>
                  <a:lnTo>
                    <a:pt x="0" y="586"/>
                  </a:lnTo>
                  <a:lnTo>
                    <a:pt x="41" y="825"/>
                  </a:lnTo>
                  <a:lnTo>
                    <a:pt x="3551" y="241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0"/>
            <p:cNvSpPr/>
            <p:nvPr/>
          </p:nvSpPr>
          <p:spPr>
            <a:xfrm>
              <a:off x="2128839" y="4150526"/>
              <a:ext cx="693010" cy="657011"/>
            </a:xfrm>
            <a:custGeom>
              <a:avLst/>
              <a:gdLst/>
              <a:ahLst/>
              <a:cxnLst/>
              <a:rect l="l" t="t" r="r" b="b"/>
              <a:pathLst>
                <a:path w="8971" h="8505" extrusionOk="0">
                  <a:moveTo>
                    <a:pt x="4458" y="1"/>
                  </a:moveTo>
                  <a:cubicBezTo>
                    <a:pt x="4236" y="1"/>
                    <a:pt x="4012" y="19"/>
                    <a:pt x="3786" y="56"/>
                  </a:cubicBezTo>
                  <a:cubicBezTo>
                    <a:pt x="1522" y="434"/>
                    <a:pt x="1" y="2619"/>
                    <a:pt x="387" y="4936"/>
                  </a:cubicBezTo>
                  <a:cubicBezTo>
                    <a:pt x="734" y="7021"/>
                    <a:pt x="2509" y="8504"/>
                    <a:pt x="4511" y="8504"/>
                  </a:cubicBezTo>
                  <a:cubicBezTo>
                    <a:pt x="4733" y="8504"/>
                    <a:pt x="4959" y="8486"/>
                    <a:pt x="5185" y="8448"/>
                  </a:cubicBezTo>
                  <a:cubicBezTo>
                    <a:pt x="7449" y="8071"/>
                    <a:pt x="8970" y="5887"/>
                    <a:pt x="8584" y="3569"/>
                  </a:cubicBezTo>
                  <a:cubicBezTo>
                    <a:pt x="8236" y="1483"/>
                    <a:pt x="6460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0"/>
            <p:cNvSpPr/>
            <p:nvPr/>
          </p:nvSpPr>
          <p:spPr>
            <a:xfrm>
              <a:off x="2184305" y="4185366"/>
              <a:ext cx="620781" cy="580843"/>
            </a:xfrm>
            <a:custGeom>
              <a:avLst/>
              <a:gdLst/>
              <a:ahLst/>
              <a:cxnLst/>
              <a:rect l="l" t="t" r="r" b="b"/>
              <a:pathLst>
                <a:path w="8036" h="7519" extrusionOk="0">
                  <a:moveTo>
                    <a:pt x="4011" y="0"/>
                  </a:moveTo>
                  <a:cubicBezTo>
                    <a:pt x="3809" y="0"/>
                    <a:pt x="3605" y="17"/>
                    <a:pt x="3399" y="51"/>
                  </a:cubicBezTo>
                  <a:cubicBezTo>
                    <a:pt x="1369" y="390"/>
                    <a:pt x="0" y="2325"/>
                    <a:pt x="342" y="4373"/>
                  </a:cubicBezTo>
                  <a:cubicBezTo>
                    <a:pt x="649" y="6213"/>
                    <a:pt x="2233" y="7519"/>
                    <a:pt x="4025" y="7519"/>
                  </a:cubicBezTo>
                  <a:cubicBezTo>
                    <a:pt x="4227" y="7519"/>
                    <a:pt x="4431" y="7502"/>
                    <a:pt x="4637" y="7468"/>
                  </a:cubicBezTo>
                  <a:cubicBezTo>
                    <a:pt x="6667" y="7129"/>
                    <a:pt x="8036" y="5194"/>
                    <a:pt x="7694" y="3146"/>
                  </a:cubicBezTo>
                  <a:cubicBezTo>
                    <a:pt x="7387" y="1306"/>
                    <a:pt x="5802" y="0"/>
                    <a:pt x="4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0"/>
            <p:cNvSpPr/>
            <p:nvPr/>
          </p:nvSpPr>
          <p:spPr>
            <a:xfrm>
              <a:off x="2201454" y="3853115"/>
              <a:ext cx="397915" cy="192971"/>
            </a:xfrm>
            <a:custGeom>
              <a:avLst/>
              <a:gdLst/>
              <a:ahLst/>
              <a:cxnLst/>
              <a:rect l="l" t="t" r="r" b="b"/>
              <a:pathLst>
                <a:path w="5151" h="2498" extrusionOk="0">
                  <a:moveTo>
                    <a:pt x="4369" y="453"/>
                  </a:moveTo>
                  <a:cubicBezTo>
                    <a:pt x="4470" y="453"/>
                    <a:pt x="4559" y="525"/>
                    <a:pt x="4577" y="629"/>
                  </a:cubicBezTo>
                  <a:lnTo>
                    <a:pt x="4668" y="1187"/>
                  </a:lnTo>
                  <a:cubicBezTo>
                    <a:pt x="4687" y="1301"/>
                    <a:pt x="4610" y="1410"/>
                    <a:pt x="4496" y="1429"/>
                  </a:cubicBezTo>
                  <a:lnTo>
                    <a:pt x="818" y="2042"/>
                  </a:lnTo>
                  <a:cubicBezTo>
                    <a:pt x="807" y="2044"/>
                    <a:pt x="795" y="2045"/>
                    <a:pt x="784" y="2045"/>
                  </a:cubicBezTo>
                  <a:cubicBezTo>
                    <a:pt x="682" y="2045"/>
                    <a:pt x="594" y="1972"/>
                    <a:pt x="577" y="1869"/>
                  </a:cubicBezTo>
                  <a:lnTo>
                    <a:pt x="483" y="1311"/>
                  </a:lnTo>
                  <a:cubicBezTo>
                    <a:pt x="464" y="1197"/>
                    <a:pt x="541" y="1088"/>
                    <a:pt x="656" y="1069"/>
                  </a:cubicBezTo>
                  <a:lnTo>
                    <a:pt x="4334" y="455"/>
                  </a:lnTo>
                  <a:cubicBezTo>
                    <a:pt x="4346" y="454"/>
                    <a:pt x="4357" y="453"/>
                    <a:pt x="4369" y="453"/>
                  </a:cubicBezTo>
                  <a:close/>
                  <a:moveTo>
                    <a:pt x="4604" y="0"/>
                  </a:moveTo>
                  <a:cubicBezTo>
                    <a:pt x="4586" y="0"/>
                    <a:pt x="4568" y="2"/>
                    <a:pt x="4549" y="5"/>
                  </a:cubicBezTo>
                  <a:lnTo>
                    <a:pt x="306" y="711"/>
                  </a:lnTo>
                  <a:cubicBezTo>
                    <a:pt x="124" y="741"/>
                    <a:pt x="1" y="914"/>
                    <a:pt x="31" y="1096"/>
                  </a:cubicBezTo>
                  <a:lnTo>
                    <a:pt x="219" y="2220"/>
                  </a:lnTo>
                  <a:cubicBezTo>
                    <a:pt x="246" y="2382"/>
                    <a:pt x="387" y="2498"/>
                    <a:pt x="548" y="2498"/>
                  </a:cubicBezTo>
                  <a:cubicBezTo>
                    <a:pt x="566" y="2498"/>
                    <a:pt x="585" y="2496"/>
                    <a:pt x="603" y="2493"/>
                  </a:cubicBezTo>
                  <a:lnTo>
                    <a:pt x="4845" y="1785"/>
                  </a:lnTo>
                  <a:cubicBezTo>
                    <a:pt x="5027" y="1755"/>
                    <a:pt x="5150" y="1583"/>
                    <a:pt x="5120" y="1402"/>
                  </a:cubicBezTo>
                  <a:lnTo>
                    <a:pt x="4932" y="278"/>
                  </a:lnTo>
                  <a:cubicBezTo>
                    <a:pt x="4905" y="116"/>
                    <a:pt x="476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0"/>
            <p:cNvSpPr/>
            <p:nvPr/>
          </p:nvSpPr>
          <p:spPr>
            <a:xfrm>
              <a:off x="2258465" y="3892204"/>
              <a:ext cx="312940" cy="122518"/>
            </a:xfrm>
            <a:custGeom>
              <a:avLst/>
              <a:gdLst/>
              <a:ahLst/>
              <a:cxnLst/>
              <a:rect l="l" t="t" r="r" b="b"/>
              <a:pathLst>
                <a:path w="4051" h="1586" extrusionOk="0">
                  <a:moveTo>
                    <a:pt x="3781" y="0"/>
                  </a:moveTo>
                  <a:lnTo>
                    <a:pt x="3781" y="0"/>
                  </a:lnTo>
                  <a:cubicBezTo>
                    <a:pt x="3814" y="32"/>
                    <a:pt x="3835" y="72"/>
                    <a:pt x="3843" y="117"/>
                  </a:cubicBezTo>
                  <a:lnTo>
                    <a:pt x="3936" y="675"/>
                  </a:lnTo>
                  <a:cubicBezTo>
                    <a:pt x="3955" y="788"/>
                    <a:pt x="3878" y="897"/>
                    <a:pt x="3763" y="916"/>
                  </a:cubicBezTo>
                  <a:lnTo>
                    <a:pt x="85" y="1530"/>
                  </a:lnTo>
                  <a:cubicBezTo>
                    <a:pt x="75" y="1531"/>
                    <a:pt x="64" y="1532"/>
                    <a:pt x="54" y="1532"/>
                  </a:cubicBezTo>
                  <a:cubicBezTo>
                    <a:pt x="36" y="1532"/>
                    <a:pt x="18" y="1530"/>
                    <a:pt x="1" y="1526"/>
                  </a:cubicBezTo>
                  <a:lnTo>
                    <a:pt x="1" y="1526"/>
                  </a:lnTo>
                  <a:cubicBezTo>
                    <a:pt x="41" y="1565"/>
                    <a:pt x="93" y="1586"/>
                    <a:pt x="147" y="1586"/>
                  </a:cubicBezTo>
                  <a:cubicBezTo>
                    <a:pt x="158" y="1586"/>
                    <a:pt x="169" y="1585"/>
                    <a:pt x="180" y="1583"/>
                  </a:cubicBezTo>
                  <a:lnTo>
                    <a:pt x="3859" y="969"/>
                  </a:lnTo>
                  <a:cubicBezTo>
                    <a:pt x="3973" y="950"/>
                    <a:pt x="4050" y="842"/>
                    <a:pt x="4031" y="728"/>
                  </a:cubicBezTo>
                  <a:lnTo>
                    <a:pt x="3939" y="170"/>
                  </a:lnTo>
                  <a:cubicBezTo>
                    <a:pt x="3925" y="87"/>
                    <a:pt x="3863" y="20"/>
                    <a:pt x="3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0"/>
            <p:cNvSpPr/>
            <p:nvPr/>
          </p:nvSpPr>
          <p:spPr>
            <a:xfrm>
              <a:off x="2453289" y="4670107"/>
              <a:ext cx="36848" cy="39861"/>
            </a:xfrm>
            <a:custGeom>
              <a:avLst/>
              <a:gdLst/>
              <a:ahLst/>
              <a:cxnLst/>
              <a:rect l="l" t="t" r="r" b="b"/>
              <a:pathLst>
                <a:path w="477" h="516" extrusionOk="0">
                  <a:moveTo>
                    <a:pt x="27" y="1"/>
                  </a:moveTo>
                  <a:cubicBezTo>
                    <a:pt x="27" y="1"/>
                    <a:pt x="1" y="217"/>
                    <a:pt x="118" y="359"/>
                  </a:cubicBezTo>
                  <a:cubicBezTo>
                    <a:pt x="235" y="499"/>
                    <a:pt x="451" y="516"/>
                    <a:pt x="451" y="516"/>
                  </a:cubicBezTo>
                  <a:cubicBezTo>
                    <a:pt x="451" y="516"/>
                    <a:pt x="477" y="301"/>
                    <a:pt x="360" y="159"/>
                  </a:cubicBezTo>
                  <a:cubicBezTo>
                    <a:pt x="242" y="17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0"/>
            <p:cNvSpPr/>
            <p:nvPr/>
          </p:nvSpPr>
          <p:spPr>
            <a:xfrm>
              <a:off x="2455375" y="4670107"/>
              <a:ext cx="34763" cy="39861"/>
            </a:xfrm>
            <a:custGeom>
              <a:avLst/>
              <a:gdLst/>
              <a:ahLst/>
              <a:cxnLst/>
              <a:rect l="l" t="t" r="r" b="b"/>
              <a:pathLst>
                <a:path w="450" h="516" extrusionOk="0">
                  <a:moveTo>
                    <a:pt x="0" y="1"/>
                  </a:moveTo>
                  <a:lnTo>
                    <a:pt x="424" y="516"/>
                  </a:lnTo>
                  <a:cubicBezTo>
                    <a:pt x="424" y="516"/>
                    <a:pt x="450" y="300"/>
                    <a:pt x="333" y="159"/>
                  </a:cubicBezTo>
                  <a:cubicBezTo>
                    <a:pt x="215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70"/>
            <p:cNvSpPr/>
            <p:nvPr/>
          </p:nvSpPr>
          <p:spPr>
            <a:xfrm>
              <a:off x="2408793" y="4652339"/>
              <a:ext cx="40324" cy="51371"/>
            </a:xfrm>
            <a:custGeom>
              <a:avLst/>
              <a:gdLst/>
              <a:ahLst/>
              <a:cxnLst/>
              <a:rect l="l" t="t" r="r" b="b"/>
              <a:pathLst>
                <a:path w="522" h="665" extrusionOk="0">
                  <a:moveTo>
                    <a:pt x="19" y="1"/>
                  </a:moveTo>
                  <a:cubicBezTo>
                    <a:pt x="19" y="1"/>
                    <a:pt x="1" y="241"/>
                    <a:pt x="134" y="426"/>
                  </a:cubicBezTo>
                  <a:cubicBezTo>
                    <a:pt x="268" y="609"/>
                    <a:pt x="503" y="665"/>
                    <a:pt x="503" y="665"/>
                  </a:cubicBezTo>
                  <a:cubicBezTo>
                    <a:pt x="503" y="665"/>
                    <a:pt x="521" y="424"/>
                    <a:pt x="388" y="241"/>
                  </a:cubicBezTo>
                  <a:cubicBezTo>
                    <a:pt x="254" y="58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70"/>
            <p:cNvSpPr/>
            <p:nvPr/>
          </p:nvSpPr>
          <p:spPr>
            <a:xfrm>
              <a:off x="2410184" y="4652339"/>
              <a:ext cx="38934" cy="51371"/>
            </a:xfrm>
            <a:custGeom>
              <a:avLst/>
              <a:gdLst/>
              <a:ahLst/>
              <a:cxnLst/>
              <a:rect l="l" t="t" r="r" b="b"/>
              <a:pathLst>
                <a:path w="504" h="665" extrusionOk="0">
                  <a:moveTo>
                    <a:pt x="1" y="1"/>
                  </a:moveTo>
                  <a:lnTo>
                    <a:pt x="485" y="665"/>
                  </a:lnTo>
                  <a:cubicBezTo>
                    <a:pt x="485" y="665"/>
                    <a:pt x="503" y="424"/>
                    <a:pt x="370" y="241"/>
                  </a:cubicBezTo>
                  <a:cubicBezTo>
                    <a:pt x="236" y="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0"/>
            <p:cNvSpPr/>
            <p:nvPr/>
          </p:nvSpPr>
          <p:spPr>
            <a:xfrm>
              <a:off x="2367465" y="4627233"/>
              <a:ext cx="41174" cy="66667"/>
            </a:xfrm>
            <a:custGeom>
              <a:avLst/>
              <a:gdLst/>
              <a:ahLst/>
              <a:cxnLst/>
              <a:rect l="l" t="t" r="r" b="b"/>
              <a:pathLst>
                <a:path w="533" h="863" extrusionOk="0">
                  <a:moveTo>
                    <a:pt x="36" y="0"/>
                  </a:moveTo>
                  <a:cubicBezTo>
                    <a:pt x="36" y="0"/>
                    <a:pt x="1" y="267"/>
                    <a:pt x="128" y="505"/>
                  </a:cubicBezTo>
                  <a:cubicBezTo>
                    <a:pt x="255" y="743"/>
                    <a:pt x="497" y="862"/>
                    <a:pt x="497" y="862"/>
                  </a:cubicBezTo>
                  <a:cubicBezTo>
                    <a:pt x="497" y="862"/>
                    <a:pt x="532" y="595"/>
                    <a:pt x="404" y="357"/>
                  </a:cubicBezTo>
                  <a:cubicBezTo>
                    <a:pt x="278" y="118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0"/>
            <p:cNvSpPr/>
            <p:nvPr/>
          </p:nvSpPr>
          <p:spPr>
            <a:xfrm>
              <a:off x="2370246" y="4627233"/>
              <a:ext cx="38393" cy="66667"/>
            </a:xfrm>
            <a:custGeom>
              <a:avLst/>
              <a:gdLst/>
              <a:ahLst/>
              <a:cxnLst/>
              <a:rect l="l" t="t" r="r" b="b"/>
              <a:pathLst>
                <a:path w="497" h="863" extrusionOk="0">
                  <a:moveTo>
                    <a:pt x="0" y="0"/>
                  </a:moveTo>
                  <a:lnTo>
                    <a:pt x="461" y="862"/>
                  </a:lnTo>
                  <a:cubicBezTo>
                    <a:pt x="461" y="862"/>
                    <a:pt x="496" y="595"/>
                    <a:pt x="368" y="357"/>
                  </a:cubicBezTo>
                  <a:cubicBezTo>
                    <a:pt x="242" y="1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0"/>
            <p:cNvSpPr/>
            <p:nvPr/>
          </p:nvSpPr>
          <p:spPr>
            <a:xfrm>
              <a:off x="2324050" y="4593475"/>
              <a:ext cx="36462" cy="71688"/>
            </a:xfrm>
            <a:custGeom>
              <a:avLst/>
              <a:gdLst/>
              <a:ahLst/>
              <a:cxnLst/>
              <a:rect l="l" t="t" r="r" b="b"/>
              <a:pathLst>
                <a:path w="472" h="928" extrusionOk="0">
                  <a:moveTo>
                    <a:pt x="78" y="1"/>
                  </a:moveTo>
                  <a:cubicBezTo>
                    <a:pt x="78" y="1"/>
                    <a:pt x="1" y="259"/>
                    <a:pt x="87" y="515"/>
                  </a:cubicBezTo>
                  <a:cubicBezTo>
                    <a:pt x="174" y="770"/>
                    <a:pt x="393" y="927"/>
                    <a:pt x="393" y="927"/>
                  </a:cubicBezTo>
                  <a:cubicBezTo>
                    <a:pt x="393" y="927"/>
                    <a:pt x="472" y="669"/>
                    <a:pt x="384" y="413"/>
                  </a:cubicBezTo>
                  <a:cubicBezTo>
                    <a:pt x="298" y="156"/>
                    <a:pt x="78" y="1"/>
                    <a:pt x="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0"/>
            <p:cNvSpPr/>
            <p:nvPr/>
          </p:nvSpPr>
          <p:spPr>
            <a:xfrm>
              <a:off x="2329998" y="4593398"/>
              <a:ext cx="30514" cy="71611"/>
            </a:xfrm>
            <a:custGeom>
              <a:avLst/>
              <a:gdLst/>
              <a:ahLst/>
              <a:cxnLst/>
              <a:rect l="l" t="t" r="r" b="b"/>
              <a:pathLst>
                <a:path w="395" h="927" extrusionOk="0">
                  <a:moveTo>
                    <a:pt x="1" y="0"/>
                  </a:moveTo>
                  <a:lnTo>
                    <a:pt x="316" y="927"/>
                  </a:lnTo>
                  <a:cubicBezTo>
                    <a:pt x="316" y="927"/>
                    <a:pt x="395" y="669"/>
                    <a:pt x="307" y="413"/>
                  </a:cubicBezTo>
                  <a:cubicBezTo>
                    <a:pt x="221" y="15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0"/>
            <p:cNvSpPr/>
            <p:nvPr/>
          </p:nvSpPr>
          <p:spPr>
            <a:xfrm>
              <a:off x="2294231" y="4549365"/>
              <a:ext cx="24565" cy="75705"/>
            </a:xfrm>
            <a:custGeom>
              <a:avLst/>
              <a:gdLst/>
              <a:ahLst/>
              <a:cxnLst/>
              <a:rect l="l" t="t" r="r" b="b"/>
              <a:pathLst>
                <a:path w="318" h="980" extrusionOk="0">
                  <a:moveTo>
                    <a:pt x="156" y="1"/>
                  </a:moveTo>
                  <a:cubicBezTo>
                    <a:pt x="156" y="1"/>
                    <a:pt x="1" y="221"/>
                    <a:pt x="2" y="492"/>
                  </a:cubicBezTo>
                  <a:cubicBezTo>
                    <a:pt x="3" y="762"/>
                    <a:pt x="162" y="979"/>
                    <a:pt x="162" y="979"/>
                  </a:cubicBezTo>
                  <a:cubicBezTo>
                    <a:pt x="162" y="979"/>
                    <a:pt x="317" y="759"/>
                    <a:pt x="316" y="489"/>
                  </a:cubicBezTo>
                  <a:cubicBezTo>
                    <a:pt x="315" y="220"/>
                    <a:pt x="156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0"/>
            <p:cNvSpPr/>
            <p:nvPr/>
          </p:nvSpPr>
          <p:spPr>
            <a:xfrm>
              <a:off x="2306282" y="4549365"/>
              <a:ext cx="12515" cy="75705"/>
            </a:xfrm>
            <a:custGeom>
              <a:avLst/>
              <a:gdLst/>
              <a:ahLst/>
              <a:cxnLst/>
              <a:rect l="l" t="t" r="r" b="b"/>
              <a:pathLst>
                <a:path w="162" h="980" extrusionOk="0">
                  <a:moveTo>
                    <a:pt x="0" y="1"/>
                  </a:moveTo>
                  <a:lnTo>
                    <a:pt x="6" y="979"/>
                  </a:lnTo>
                  <a:cubicBezTo>
                    <a:pt x="6" y="979"/>
                    <a:pt x="161" y="759"/>
                    <a:pt x="160" y="489"/>
                  </a:cubicBezTo>
                  <a:cubicBezTo>
                    <a:pt x="159" y="22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0"/>
            <p:cNvSpPr/>
            <p:nvPr/>
          </p:nvSpPr>
          <p:spPr>
            <a:xfrm>
              <a:off x="2269511" y="4501857"/>
              <a:ext cx="33063" cy="73851"/>
            </a:xfrm>
            <a:custGeom>
              <a:avLst/>
              <a:gdLst/>
              <a:ahLst/>
              <a:cxnLst/>
              <a:rect l="l" t="t" r="r" b="b"/>
              <a:pathLst>
                <a:path w="428" h="956" extrusionOk="0">
                  <a:moveTo>
                    <a:pt x="322" y="1"/>
                  </a:moveTo>
                  <a:cubicBezTo>
                    <a:pt x="322" y="1"/>
                    <a:pt x="121" y="181"/>
                    <a:pt x="61" y="444"/>
                  </a:cubicBezTo>
                  <a:cubicBezTo>
                    <a:pt x="1" y="707"/>
                    <a:pt x="106" y="955"/>
                    <a:pt x="106" y="955"/>
                  </a:cubicBezTo>
                  <a:cubicBezTo>
                    <a:pt x="106" y="955"/>
                    <a:pt x="307" y="777"/>
                    <a:pt x="366" y="513"/>
                  </a:cubicBezTo>
                  <a:cubicBezTo>
                    <a:pt x="427" y="250"/>
                    <a:pt x="322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0"/>
            <p:cNvSpPr/>
            <p:nvPr/>
          </p:nvSpPr>
          <p:spPr>
            <a:xfrm>
              <a:off x="2277623" y="4501857"/>
              <a:ext cx="24952" cy="73851"/>
            </a:xfrm>
            <a:custGeom>
              <a:avLst/>
              <a:gdLst/>
              <a:ahLst/>
              <a:cxnLst/>
              <a:rect l="l" t="t" r="r" b="b"/>
              <a:pathLst>
                <a:path w="323" h="956" extrusionOk="0">
                  <a:moveTo>
                    <a:pt x="217" y="1"/>
                  </a:moveTo>
                  <a:lnTo>
                    <a:pt x="1" y="955"/>
                  </a:lnTo>
                  <a:cubicBezTo>
                    <a:pt x="1" y="955"/>
                    <a:pt x="202" y="777"/>
                    <a:pt x="261" y="513"/>
                  </a:cubicBezTo>
                  <a:cubicBezTo>
                    <a:pt x="322" y="250"/>
                    <a:pt x="21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0"/>
            <p:cNvSpPr/>
            <p:nvPr/>
          </p:nvSpPr>
          <p:spPr>
            <a:xfrm>
              <a:off x="2256070" y="4446006"/>
              <a:ext cx="39706" cy="68366"/>
            </a:xfrm>
            <a:custGeom>
              <a:avLst/>
              <a:gdLst/>
              <a:ahLst/>
              <a:cxnLst/>
              <a:rect l="l" t="t" r="r" b="b"/>
              <a:pathLst>
                <a:path w="514" h="88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466" y="0"/>
                    <a:pt x="230" y="132"/>
                    <a:pt x="115" y="376"/>
                  </a:cubicBezTo>
                  <a:cubicBezTo>
                    <a:pt x="0" y="620"/>
                    <a:pt x="49" y="885"/>
                    <a:pt x="49" y="885"/>
                  </a:cubicBezTo>
                  <a:cubicBezTo>
                    <a:pt x="49" y="885"/>
                    <a:pt x="285" y="753"/>
                    <a:pt x="399" y="509"/>
                  </a:cubicBezTo>
                  <a:cubicBezTo>
                    <a:pt x="514" y="266"/>
                    <a:pt x="466" y="0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0"/>
            <p:cNvSpPr/>
            <p:nvPr/>
          </p:nvSpPr>
          <p:spPr>
            <a:xfrm>
              <a:off x="2259855" y="4446006"/>
              <a:ext cx="35921" cy="68366"/>
            </a:xfrm>
            <a:custGeom>
              <a:avLst/>
              <a:gdLst/>
              <a:ahLst/>
              <a:cxnLst/>
              <a:rect l="l" t="t" r="r" b="b"/>
              <a:pathLst>
                <a:path w="465" h="885" extrusionOk="0">
                  <a:moveTo>
                    <a:pt x="417" y="0"/>
                  </a:moveTo>
                  <a:lnTo>
                    <a:pt x="0" y="885"/>
                  </a:lnTo>
                  <a:cubicBezTo>
                    <a:pt x="0" y="885"/>
                    <a:pt x="234" y="753"/>
                    <a:pt x="350" y="509"/>
                  </a:cubicBezTo>
                  <a:cubicBezTo>
                    <a:pt x="465" y="265"/>
                    <a:pt x="417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0"/>
            <p:cNvSpPr/>
            <p:nvPr/>
          </p:nvSpPr>
          <p:spPr>
            <a:xfrm>
              <a:off x="2255143" y="4402051"/>
              <a:ext cx="46582" cy="49440"/>
            </a:xfrm>
            <a:custGeom>
              <a:avLst/>
              <a:gdLst/>
              <a:ahLst/>
              <a:cxnLst/>
              <a:rect l="l" t="t" r="r" b="b"/>
              <a:pathLst>
                <a:path w="603" h="640" extrusionOk="0">
                  <a:moveTo>
                    <a:pt x="603" y="1"/>
                  </a:moveTo>
                  <a:cubicBezTo>
                    <a:pt x="603" y="1"/>
                    <a:pt x="354" y="36"/>
                    <a:pt x="188" y="212"/>
                  </a:cubicBezTo>
                  <a:cubicBezTo>
                    <a:pt x="22" y="389"/>
                    <a:pt x="1" y="640"/>
                    <a:pt x="1" y="640"/>
                  </a:cubicBezTo>
                  <a:cubicBezTo>
                    <a:pt x="1" y="640"/>
                    <a:pt x="250" y="605"/>
                    <a:pt x="417" y="427"/>
                  </a:cubicBezTo>
                  <a:cubicBezTo>
                    <a:pt x="583" y="251"/>
                    <a:pt x="603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0"/>
            <p:cNvSpPr/>
            <p:nvPr/>
          </p:nvSpPr>
          <p:spPr>
            <a:xfrm>
              <a:off x="2255143" y="4401973"/>
              <a:ext cx="46582" cy="49517"/>
            </a:xfrm>
            <a:custGeom>
              <a:avLst/>
              <a:gdLst/>
              <a:ahLst/>
              <a:cxnLst/>
              <a:rect l="l" t="t" r="r" b="b"/>
              <a:pathLst>
                <a:path w="603" h="641" extrusionOk="0">
                  <a:moveTo>
                    <a:pt x="603" y="1"/>
                  </a:moveTo>
                  <a:lnTo>
                    <a:pt x="1" y="641"/>
                  </a:lnTo>
                  <a:cubicBezTo>
                    <a:pt x="1" y="641"/>
                    <a:pt x="250" y="604"/>
                    <a:pt x="416" y="428"/>
                  </a:cubicBezTo>
                  <a:cubicBezTo>
                    <a:pt x="583" y="252"/>
                    <a:pt x="603" y="1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0"/>
            <p:cNvSpPr/>
            <p:nvPr/>
          </p:nvSpPr>
          <p:spPr>
            <a:xfrm>
              <a:off x="2268353" y="4366284"/>
              <a:ext cx="59405" cy="30514"/>
            </a:xfrm>
            <a:custGeom>
              <a:avLst/>
              <a:gdLst/>
              <a:ahLst/>
              <a:cxnLst/>
              <a:rect l="l" t="t" r="r" b="b"/>
              <a:pathLst>
                <a:path w="769" h="395" extrusionOk="0">
                  <a:moveTo>
                    <a:pt x="589" y="1"/>
                  </a:moveTo>
                  <a:cubicBezTo>
                    <a:pt x="508" y="1"/>
                    <a:pt x="411" y="13"/>
                    <a:pt x="319" y="55"/>
                  </a:cubicBezTo>
                  <a:cubicBezTo>
                    <a:pt x="107" y="153"/>
                    <a:pt x="0" y="374"/>
                    <a:pt x="0" y="374"/>
                  </a:cubicBezTo>
                  <a:cubicBezTo>
                    <a:pt x="0" y="374"/>
                    <a:pt x="76" y="394"/>
                    <a:pt x="180" y="394"/>
                  </a:cubicBezTo>
                  <a:cubicBezTo>
                    <a:pt x="260" y="394"/>
                    <a:pt x="357" y="382"/>
                    <a:pt x="450" y="340"/>
                  </a:cubicBezTo>
                  <a:cubicBezTo>
                    <a:pt x="662" y="242"/>
                    <a:pt x="769" y="21"/>
                    <a:pt x="769" y="21"/>
                  </a:cubicBezTo>
                  <a:cubicBezTo>
                    <a:pt x="769" y="21"/>
                    <a:pt x="693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0"/>
            <p:cNvSpPr/>
            <p:nvPr/>
          </p:nvSpPr>
          <p:spPr>
            <a:xfrm>
              <a:off x="2268353" y="4367829"/>
              <a:ext cx="59405" cy="28969"/>
            </a:xfrm>
            <a:custGeom>
              <a:avLst/>
              <a:gdLst/>
              <a:ahLst/>
              <a:cxnLst/>
              <a:rect l="l" t="t" r="r" b="b"/>
              <a:pathLst>
                <a:path w="769" h="375" extrusionOk="0">
                  <a:moveTo>
                    <a:pt x="769" y="1"/>
                  </a:moveTo>
                  <a:lnTo>
                    <a:pt x="0" y="354"/>
                  </a:lnTo>
                  <a:cubicBezTo>
                    <a:pt x="0" y="354"/>
                    <a:pt x="76" y="374"/>
                    <a:pt x="180" y="374"/>
                  </a:cubicBezTo>
                  <a:cubicBezTo>
                    <a:pt x="260" y="374"/>
                    <a:pt x="357" y="362"/>
                    <a:pt x="450" y="320"/>
                  </a:cubicBezTo>
                  <a:cubicBezTo>
                    <a:pt x="662" y="222"/>
                    <a:pt x="769" y="1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0"/>
            <p:cNvSpPr/>
            <p:nvPr/>
          </p:nvSpPr>
          <p:spPr>
            <a:xfrm>
              <a:off x="2293536" y="4323797"/>
              <a:ext cx="62186" cy="27424"/>
            </a:xfrm>
            <a:custGeom>
              <a:avLst/>
              <a:gdLst/>
              <a:ahLst/>
              <a:cxnLst/>
              <a:rect l="l" t="t" r="r" b="b"/>
              <a:pathLst>
                <a:path w="805" h="355" extrusionOk="0">
                  <a:moveTo>
                    <a:pt x="541" y="0"/>
                  </a:moveTo>
                  <a:cubicBezTo>
                    <a:pt x="482" y="0"/>
                    <a:pt x="417" y="7"/>
                    <a:pt x="354" y="28"/>
                  </a:cubicBezTo>
                  <a:cubicBezTo>
                    <a:pt x="131" y="101"/>
                    <a:pt x="1" y="309"/>
                    <a:pt x="1" y="309"/>
                  </a:cubicBezTo>
                  <a:cubicBezTo>
                    <a:pt x="1" y="309"/>
                    <a:pt x="118" y="355"/>
                    <a:pt x="265" y="355"/>
                  </a:cubicBezTo>
                  <a:cubicBezTo>
                    <a:pt x="324" y="355"/>
                    <a:pt x="388" y="347"/>
                    <a:pt x="451" y="327"/>
                  </a:cubicBezTo>
                  <a:cubicBezTo>
                    <a:pt x="673" y="253"/>
                    <a:pt x="805" y="46"/>
                    <a:pt x="805" y="46"/>
                  </a:cubicBezTo>
                  <a:cubicBezTo>
                    <a:pt x="805" y="46"/>
                    <a:pt x="68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0"/>
            <p:cNvSpPr/>
            <p:nvPr/>
          </p:nvSpPr>
          <p:spPr>
            <a:xfrm>
              <a:off x="2293536" y="4327273"/>
              <a:ext cx="62186" cy="23947"/>
            </a:xfrm>
            <a:custGeom>
              <a:avLst/>
              <a:gdLst/>
              <a:ahLst/>
              <a:cxnLst/>
              <a:rect l="l" t="t" r="r" b="b"/>
              <a:pathLst>
                <a:path w="805" h="310" extrusionOk="0">
                  <a:moveTo>
                    <a:pt x="805" y="1"/>
                  </a:moveTo>
                  <a:lnTo>
                    <a:pt x="1" y="264"/>
                  </a:lnTo>
                  <a:cubicBezTo>
                    <a:pt x="1" y="264"/>
                    <a:pt x="118" y="310"/>
                    <a:pt x="265" y="310"/>
                  </a:cubicBezTo>
                  <a:cubicBezTo>
                    <a:pt x="324" y="310"/>
                    <a:pt x="388" y="302"/>
                    <a:pt x="451" y="282"/>
                  </a:cubicBezTo>
                  <a:cubicBezTo>
                    <a:pt x="673" y="208"/>
                    <a:pt x="805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0"/>
            <p:cNvSpPr/>
            <p:nvPr/>
          </p:nvSpPr>
          <p:spPr>
            <a:xfrm>
              <a:off x="2317561" y="4290270"/>
              <a:ext cx="62109" cy="27501"/>
            </a:xfrm>
            <a:custGeom>
              <a:avLst/>
              <a:gdLst/>
              <a:ahLst/>
              <a:cxnLst/>
              <a:rect l="l" t="t" r="r" b="b"/>
              <a:pathLst>
                <a:path w="804" h="356" extrusionOk="0">
                  <a:moveTo>
                    <a:pt x="542" y="0"/>
                  </a:moveTo>
                  <a:cubicBezTo>
                    <a:pt x="482" y="0"/>
                    <a:pt x="417" y="8"/>
                    <a:pt x="353" y="29"/>
                  </a:cubicBezTo>
                  <a:cubicBezTo>
                    <a:pt x="130" y="101"/>
                    <a:pt x="0" y="309"/>
                    <a:pt x="0" y="309"/>
                  </a:cubicBezTo>
                  <a:cubicBezTo>
                    <a:pt x="0" y="309"/>
                    <a:pt x="116" y="355"/>
                    <a:pt x="263" y="355"/>
                  </a:cubicBezTo>
                  <a:cubicBezTo>
                    <a:pt x="323" y="355"/>
                    <a:pt x="387" y="348"/>
                    <a:pt x="451" y="327"/>
                  </a:cubicBezTo>
                  <a:cubicBezTo>
                    <a:pt x="672" y="255"/>
                    <a:pt x="804" y="46"/>
                    <a:pt x="804" y="46"/>
                  </a:cubicBezTo>
                  <a:cubicBezTo>
                    <a:pt x="804" y="46"/>
                    <a:pt x="688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0"/>
            <p:cNvSpPr/>
            <p:nvPr/>
          </p:nvSpPr>
          <p:spPr>
            <a:xfrm>
              <a:off x="2317561" y="4293747"/>
              <a:ext cx="62109" cy="24025"/>
            </a:xfrm>
            <a:custGeom>
              <a:avLst/>
              <a:gdLst/>
              <a:ahLst/>
              <a:cxnLst/>
              <a:rect l="l" t="t" r="r" b="b"/>
              <a:pathLst>
                <a:path w="804" h="311" extrusionOk="0">
                  <a:moveTo>
                    <a:pt x="804" y="1"/>
                  </a:moveTo>
                  <a:lnTo>
                    <a:pt x="0" y="264"/>
                  </a:lnTo>
                  <a:cubicBezTo>
                    <a:pt x="0" y="264"/>
                    <a:pt x="116" y="310"/>
                    <a:pt x="263" y="310"/>
                  </a:cubicBezTo>
                  <a:cubicBezTo>
                    <a:pt x="322" y="310"/>
                    <a:pt x="387" y="303"/>
                    <a:pt x="451" y="282"/>
                  </a:cubicBezTo>
                  <a:cubicBezTo>
                    <a:pt x="672" y="210"/>
                    <a:pt x="804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0"/>
            <p:cNvSpPr/>
            <p:nvPr/>
          </p:nvSpPr>
          <p:spPr>
            <a:xfrm>
              <a:off x="2359662" y="4234110"/>
              <a:ext cx="47895" cy="44650"/>
            </a:xfrm>
            <a:custGeom>
              <a:avLst/>
              <a:gdLst/>
              <a:ahLst/>
              <a:cxnLst/>
              <a:rect l="l" t="t" r="r" b="b"/>
              <a:pathLst>
                <a:path w="620" h="578" extrusionOk="0">
                  <a:moveTo>
                    <a:pt x="619" y="1"/>
                  </a:moveTo>
                  <a:cubicBezTo>
                    <a:pt x="619" y="1"/>
                    <a:pt x="372" y="16"/>
                    <a:pt x="203" y="175"/>
                  </a:cubicBezTo>
                  <a:cubicBezTo>
                    <a:pt x="32" y="335"/>
                    <a:pt x="0" y="578"/>
                    <a:pt x="0" y="578"/>
                  </a:cubicBezTo>
                  <a:cubicBezTo>
                    <a:pt x="0" y="578"/>
                    <a:pt x="246" y="564"/>
                    <a:pt x="417" y="404"/>
                  </a:cubicBezTo>
                  <a:cubicBezTo>
                    <a:pt x="588" y="24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0"/>
            <p:cNvSpPr/>
            <p:nvPr/>
          </p:nvSpPr>
          <p:spPr>
            <a:xfrm>
              <a:off x="2359662" y="4234110"/>
              <a:ext cx="47895" cy="44650"/>
            </a:xfrm>
            <a:custGeom>
              <a:avLst/>
              <a:gdLst/>
              <a:ahLst/>
              <a:cxnLst/>
              <a:rect l="l" t="t" r="r" b="b"/>
              <a:pathLst>
                <a:path w="620" h="578" extrusionOk="0">
                  <a:moveTo>
                    <a:pt x="619" y="1"/>
                  </a:moveTo>
                  <a:lnTo>
                    <a:pt x="0" y="578"/>
                  </a:lnTo>
                  <a:cubicBezTo>
                    <a:pt x="0" y="578"/>
                    <a:pt x="246" y="564"/>
                    <a:pt x="417" y="404"/>
                  </a:cubicBezTo>
                  <a:cubicBezTo>
                    <a:pt x="588" y="24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0"/>
            <p:cNvSpPr/>
            <p:nvPr/>
          </p:nvSpPr>
          <p:spPr>
            <a:xfrm>
              <a:off x="2322969" y="4240522"/>
              <a:ext cx="37466" cy="59096"/>
            </a:xfrm>
            <a:custGeom>
              <a:avLst/>
              <a:gdLst/>
              <a:ahLst/>
              <a:cxnLst/>
              <a:rect l="l" t="t" r="r" b="b"/>
              <a:pathLst>
                <a:path w="485" h="765" extrusionOk="0">
                  <a:moveTo>
                    <a:pt x="424" y="0"/>
                  </a:moveTo>
                  <a:lnTo>
                    <a:pt x="424" y="0"/>
                  </a:lnTo>
                  <a:cubicBezTo>
                    <a:pt x="424" y="0"/>
                    <a:pt x="201" y="104"/>
                    <a:pt x="101" y="315"/>
                  </a:cubicBezTo>
                  <a:cubicBezTo>
                    <a:pt x="1" y="526"/>
                    <a:pt x="62" y="764"/>
                    <a:pt x="62" y="764"/>
                  </a:cubicBezTo>
                  <a:cubicBezTo>
                    <a:pt x="62" y="764"/>
                    <a:pt x="284" y="661"/>
                    <a:pt x="384" y="449"/>
                  </a:cubicBezTo>
                  <a:cubicBezTo>
                    <a:pt x="484" y="238"/>
                    <a:pt x="424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0"/>
            <p:cNvSpPr/>
            <p:nvPr/>
          </p:nvSpPr>
          <p:spPr>
            <a:xfrm>
              <a:off x="2327681" y="4240522"/>
              <a:ext cx="32754" cy="59096"/>
            </a:xfrm>
            <a:custGeom>
              <a:avLst/>
              <a:gdLst/>
              <a:ahLst/>
              <a:cxnLst/>
              <a:rect l="l" t="t" r="r" b="b"/>
              <a:pathLst>
                <a:path w="424" h="765" extrusionOk="0">
                  <a:moveTo>
                    <a:pt x="363" y="0"/>
                  </a:moveTo>
                  <a:lnTo>
                    <a:pt x="1" y="764"/>
                  </a:lnTo>
                  <a:cubicBezTo>
                    <a:pt x="1" y="764"/>
                    <a:pt x="223" y="661"/>
                    <a:pt x="323" y="449"/>
                  </a:cubicBezTo>
                  <a:cubicBezTo>
                    <a:pt x="423" y="238"/>
                    <a:pt x="36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0"/>
            <p:cNvSpPr/>
            <p:nvPr/>
          </p:nvSpPr>
          <p:spPr>
            <a:xfrm>
              <a:off x="2286893" y="4273507"/>
              <a:ext cx="29355" cy="64736"/>
            </a:xfrm>
            <a:custGeom>
              <a:avLst/>
              <a:gdLst/>
              <a:ahLst/>
              <a:cxnLst/>
              <a:rect l="l" t="t" r="r" b="b"/>
              <a:pathLst>
                <a:path w="380" h="838" extrusionOk="0">
                  <a:moveTo>
                    <a:pt x="251" y="1"/>
                  </a:moveTo>
                  <a:cubicBezTo>
                    <a:pt x="251" y="1"/>
                    <a:pt x="68" y="165"/>
                    <a:pt x="35" y="397"/>
                  </a:cubicBezTo>
                  <a:cubicBezTo>
                    <a:pt x="1" y="627"/>
                    <a:pt x="127" y="837"/>
                    <a:pt x="127" y="837"/>
                  </a:cubicBezTo>
                  <a:cubicBezTo>
                    <a:pt x="127" y="837"/>
                    <a:pt x="311" y="673"/>
                    <a:pt x="345" y="442"/>
                  </a:cubicBezTo>
                  <a:cubicBezTo>
                    <a:pt x="379" y="211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0"/>
            <p:cNvSpPr/>
            <p:nvPr/>
          </p:nvSpPr>
          <p:spPr>
            <a:xfrm>
              <a:off x="2296703" y="4273507"/>
              <a:ext cx="19467" cy="64736"/>
            </a:xfrm>
            <a:custGeom>
              <a:avLst/>
              <a:gdLst/>
              <a:ahLst/>
              <a:cxnLst/>
              <a:rect l="l" t="t" r="r" b="b"/>
              <a:pathLst>
                <a:path w="252" h="838" extrusionOk="0">
                  <a:moveTo>
                    <a:pt x="124" y="1"/>
                  </a:moveTo>
                  <a:lnTo>
                    <a:pt x="0" y="837"/>
                  </a:lnTo>
                  <a:cubicBezTo>
                    <a:pt x="0" y="837"/>
                    <a:pt x="184" y="673"/>
                    <a:pt x="218" y="442"/>
                  </a:cubicBezTo>
                  <a:cubicBezTo>
                    <a:pt x="251" y="211"/>
                    <a:pt x="124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0"/>
            <p:cNvSpPr/>
            <p:nvPr/>
          </p:nvSpPr>
          <p:spPr>
            <a:xfrm>
              <a:off x="2261786" y="4302476"/>
              <a:ext cx="26033" cy="69834"/>
            </a:xfrm>
            <a:custGeom>
              <a:avLst/>
              <a:gdLst/>
              <a:ahLst/>
              <a:cxnLst/>
              <a:rect l="l" t="t" r="r" b="b"/>
              <a:pathLst>
                <a:path w="337" h="904" extrusionOk="0">
                  <a:moveTo>
                    <a:pt x="147" y="0"/>
                  </a:moveTo>
                  <a:cubicBezTo>
                    <a:pt x="147" y="0"/>
                    <a:pt x="1" y="210"/>
                    <a:pt x="12" y="460"/>
                  </a:cubicBezTo>
                  <a:cubicBezTo>
                    <a:pt x="22" y="709"/>
                    <a:pt x="188" y="904"/>
                    <a:pt x="188" y="904"/>
                  </a:cubicBezTo>
                  <a:cubicBezTo>
                    <a:pt x="188" y="904"/>
                    <a:pt x="336" y="695"/>
                    <a:pt x="325" y="446"/>
                  </a:cubicBezTo>
                  <a:cubicBezTo>
                    <a:pt x="313" y="197"/>
                    <a:pt x="147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0"/>
            <p:cNvSpPr/>
            <p:nvPr/>
          </p:nvSpPr>
          <p:spPr>
            <a:xfrm>
              <a:off x="2273142" y="4302476"/>
              <a:ext cx="14678" cy="69834"/>
            </a:xfrm>
            <a:custGeom>
              <a:avLst/>
              <a:gdLst/>
              <a:ahLst/>
              <a:cxnLst/>
              <a:rect l="l" t="t" r="r" b="b"/>
              <a:pathLst>
                <a:path w="190" h="904" extrusionOk="0">
                  <a:moveTo>
                    <a:pt x="0" y="0"/>
                  </a:moveTo>
                  <a:lnTo>
                    <a:pt x="41" y="904"/>
                  </a:lnTo>
                  <a:cubicBezTo>
                    <a:pt x="41" y="904"/>
                    <a:pt x="189" y="695"/>
                    <a:pt x="178" y="446"/>
                  </a:cubicBezTo>
                  <a:cubicBezTo>
                    <a:pt x="166" y="19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0"/>
            <p:cNvSpPr/>
            <p:nvPr/>
          </p:nvSpPr>
          <p:spPr>
            <a:xfrm>
              <a:off x="2239229" y="4345118"/>
              <a:ext cx="30205" cy="76091"/>
            </a:xfrm>
            <a:custGeom>
              <a:avLst/>
              <a:gdLst/>
              <a:ahLst/>
              <a:cxnLst/>
              <a:rect l="l" t="t" r="r" b="b"/>
              <a:pathLst>
                <a:path w="391" h="985" extrusionOk="0">
                  <a:moveTo>
                    <a:pt x="123" y="0"/>
                  </a:moveTo>
                  <a:cubicBezTo>
                    <a:pt x="123" y="0"/>
                    <a:pt x="0" y="243"/>
                    <a:pt x="40" y="515"/>
                  </a:cubicBezTo>
                  <a:cubicBezTo>
                    <a:pt x="80" y="787"/>
                    <a:pt x="267" y="985"/>
                    <a:pt x="267" y="985"/>
                  </a:cubicBezTo>
                  <a:cubicBezTo>
                    <a:pt x="267" y="985"/>
                    <a:pt x="390" y="742"/>
                    <a:pt x="351" y="470"/>
                  </a:cubicBezTo>
                  <a:cubicBezTo>
                    <a:pt x="310" y="198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0"/>
            <p:cNvSpPr/>
            <p:nvPr/>
          </p:nvSpPr>
          <p:spPr>
            <a:xfrm>
              <a:off x="2248731" y="4345118"/>
              <a:ext cx="20703" cy="76091"/>
            </a:xfrm>
            <a:custGeom>
              <a:avLst/>
              <a:gdLst/>
              <a:ahLst/>
              <a:cxnLst/>
              <a:rect l="l" t="t" r="r" b="b"/>
              <a:pathLst>
                <a:path w="268" h="985" extrusionOk="0">
                  <a:moveTo>
                    <a:pt x="0" y="0"/>
                  </a:moveTo>
                  <a:lnTo>
                    <a:pt x="144" y="985"/>
                  </a:lnTo>
                  <a:cubicBezTo>
                    <a:pt x="144" y="985"/>
                    <a:pt x="267" y="742"/>
                    <a:pt x="228" y="470"/>
                  </a:cubicBezTo>
                  <a:cubicBezTo>
                    <a:pt x="187" y="19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0"/>
            <p:cNvSpPr/>
            <p:nvPr/>
          </p:nvSpPr>
          <p:spPr>
            <a:xfrm>
              <a:off x="2219840" y="4403132"/>
              <a:ext cx="37853" cy="71920"/>
            </a:xfrm>
            <a:custGeom>
              <a:avLst/>
              <a:gdLst/>
              <a:ahLst/>
              <a:cxnLst/>
              <a:rect l="l" t="t" r="r" b="b"/>
              <a:pathLst>
                <a:path w="490" h="931" extrusionOk="0">
                  <a:moveTo>
                    <a:pt x="69" y="1"/>
                  </a:moveTo>
                  <a:lnTo>
                    <a:pt x="69" y="1"/>
                  </a:lnTo>
                  <a:cubicBezTo>
                    <a:pt x="69" y="1"/>
                    <a:pt x="1" y="264"/>
                    <a:pt x="98" y="522"/>
                  </a:cubicBezTo>
                  <a:cubicBezTo>
                    <a:pt x="196" y="779"/>
                    <a:pt x="422" y="931"/>
                    <a:pt x="422" y="931"/>
                  </a:cubicBezTo>
                  <a:cubicBezTo>
                    <a:pt x="422" y="931"/>
                    <a:pt x="489" y="668"/>
                    <a:pt x="392" y="411"/>
                  </a:cubicBezTo>
                  <a:cubicBezTo>
                    <a:pt x="294" y="153"/>
                    <a:pt x="69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0"/>
            <p:cNvSpPr/>
            <p:nvPr/>
          </p:nvSpPr>
          <p:spPr>
            <a:xfrm>
              <a:off x="2225170" y="4403132"/>
              <a:ext cx="32522" cy="71920"/>
            </a:xfrm>
            <a:custGeom>
              <a:avLst/>
              <a:gdLst/>
              <a:ahLst/>
              <a:cxnLst/>
              <a:rect l="l" t="t" r="r" b="b"/>
              <a:pathLst>
                <a:path w="421" h="931" extrusionOk="0">
                  <a:moveTo>
                    <a:pt x="0" y="1"/>
                  </a:moveTo>
                  <a:lnTo>
                    <a:pt x="353" y="931"/>
                  </a:lnTo>
                  <a:cubicBezTo>
                    <a:pt x="353" y="931"/>
                    <a:pt x="420" y="668"/>
                    <a:pt x="323" y="411"/>
                  </a:cubicBezTo>
                  <a:cubicBezTo>
                    <a:pt x="225" y="1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0"/>
            <p:cNvSpPr/>
            <p:nvPr/>
          </p:nvSpPr>
          <p:spPr>
            <a:xfrm>
              <a:off x="2212655" y="4463773"/>
              <a:ext cx="47200" cy="70143"/>
            </a:xfrm>
            <a:custGeom>
              <a:avLst/>
              <a:gdLst/>
              <a:ahLst/>
              <a:cxnLst/>
              <a:rect l="l" t="t" r="r" b="b"/>
              <a:pathLst>
                <a:path w="611" h="908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0"/>
                    <a:pt x="0" y="297"/>
                    <a:pt x="163" y="547"/>
                  </a:cubicBezTo>
                  <a:cubicBezTo>
                    <a:pt x="325" y="796"/>
                    <a:pt x="599" y="908"/>
                    <a:pt x="599" y="908"/>
                  </a:cubicBezTo>
                  <a:cubicBezTo>
                    <a:pt x="599" y="908"/>
                    <a:pt x="610" y="612"/>
                    <a:pt x="448" y="361"/>
                  </a:cubicBezTo>
                  <a:cubicBezTo>
                    <a:pt x="286" y="1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0"/>
            <p:cNvSpPr/>
            <p:nvPr/>
          </p:nvSpPr>
          <p:spPr>
            <a:xfrm>
              <a:off x="2213582" y="4463773"/>
              <a:ext cx="46350" cy="70143"/>
            </a:xfrm>
            <a:custGeom>
              <a:avLst/>
              <a:gdLst/>
              <a:ahLst/>
              <a:cxnLst/>
              <a:rect l="l" t="t" r="r" b="b"/>
              <a:pathLst>
                <a:path w="600" h="908" extrusionOk="0">
                  <a:moveTo>
                    <a:pt x="1" y="0"/>
                  </a:moveTo>
                  <a:lnTo>
                    <a:pt x="588" y="908"/>
                  </a:lnTo>
                  <a:cubicBezTo>
                    <a:pt x="588" y="908"/>
                    <a:pt x="599" y="612"/>
                    <a:pt x="437" y="361"/>
                  </a:cubicBezTo>
                  <a:cubicBezTo>
                    <a:pt x="275" y="1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0"/>
            <p:cNvSpPr/>
            <p:nvPr/>
          </p:nvSpPr>
          <p:spPr>
            <a:xfrm>
              <a:off x="2215977" y="4533143"/>
              <a:ext cx="64117" cy="53611"/>
            </a:xfrm>
            <a:custGeom>
              <a:avLst/>
              <a:gdLst/>
              <a:ahLst/>
              <a:cxnLst/>
              <a:rect l="l" t="t" r="r" b="b"/>
              <a:pathLst>
                <a:path w="830" h="694" extrusionOk="0">
                  <a:moveTo>
                    <a:pt x="0" y="1"/>
                  </a:moveTo>
                  <a:cubicBezTo>
                    <a:pt x="0" y="1"/>
                    <a:pt x="77" y="287"/>
                    <a:pt x="306" y="478"/>
                  </a:cubicBezTo>
                  <a:cubicBezTo>
                    <a:pt x="534" y="669"/>
                    <a:pt x="829" y="693"/>
                    <a:pt x="829" y="693"/>
                  </a:cubicBezTo>
                  <a:cubicBezTo>
                    <a:pt x="829" y="693"/>
                    <a:pt x="753" y="407"/>
                    <a:pt x="524" y="216"/>
                  </a:cubicBezTo>
                  <a:cubicBezTo>
                    <a:pt x="29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0"/>
            <p:cNvSpPr/>
            <p:nvPr/>
          </p:nvSpPr>
          <p:spPr>
            <a:xfrm>
              <a:off x="2216054" y="4533143"/>
              <a:ext cx="64117" cy="53611"/>
            </a:xfrm>
            <a:custGeom>
              <a:avLst/>
              <a:gdLst/>
              <a:ahLst/>
              <a:cxnLst/>
              <a:rect l="l" t="t" r="r" b="b"/>
              <a:pathLst>
                <a:path w="830" h="694" extrusionOk="0">
                  <a:moveTo>
                    <a:pt x="0" y="1"/>
                  </a:moveTo>
                  <a:lnTo>
                    <a:pt x="829" y="693"/>
                  </a:lnTo>
                  <a:cubicBezTo>
                    <a:pt x="829" y="693"/>
                    <a:pt x="753" y="407"/>
                    <a:pt x="524" y="216"/>
                  </a:cubicBezTo>
                  <a:cubicBezTo>
                    <a:pt x="295" y="2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0"/>
            <p:cNvSpPr/>
            <p:nvPr/>
          </p:nvSpPr>
          <p:spPr>
            <a:xfrm>
              <a:off x="2245950" y="4604522"/>
              <a:ext cx="72460" cy="36307"/>
            </a:xfrm>
            <a:custGeom>
              <a:avLst/>
              <a:gdLst/>
              <a:ahLst/>
              <a:cxnLst/>
              <a:rect l="l" t="t" r="r" b="b"/>
              <a:pathLst>
                <a:path w="938" h="470" extrusionOk="0">
                  <a:moveTo>
                    <a:pt x="154" y="0"/>
                  </a:moveTo>
                  <a:cubicBezTo>
                    <a:pt x="62" y="0"/>
                    <a:pt x="1" y="12"/>
                    <a:pt x="1" y="12"/>
                  </a:cubicBezTo>
                  <a:cubicBezTo>
                    <a:pt x="1" y="12"/>
                    <a:pt x="137" y="265"/>
                    <a:pt x="396" y="388"/>
                  </a:cubicBezTo>
                  <a:cubicBezTo>
                    <a:pt x="533" y="454"/>
                    <a:pt x="678" y="469"/>
                    <a:pt x="783" y="469"/>
                  </a:cubicBezTo>
                  <a:cubicBezTo>
                    <a:pt x="875" y="469"/>
                    <a:pt x="937" y="458"/>
                    <a:pt x="937" y="458"/>
                  </a:cubicBezTo>
                  <a:cubicBezTo>
                    <a:pt x="937" y="458"/>
                    <a:pt x="800" y="204"/>
                    <a:pt x="541" y="82"/>
                  </a:cubicBezTo>
                  <a:cubicBezTo>
                    <a:pt x="404" y="16"/>
                    <a:pt x="259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0"/>
            <p:cNvSpPr/>
            <p:nvPr/>
          </p:nvSpPr>
          <p:spPr>
            <a:xfrm>
              <a:off x="2245950" y="4604522"/>
              <a:ext cx="72460" cy="35381"/>
            </a:xfrm>
            <a:custGeom>
              <a:avLst/>
              <a:gdLst/>
              <a:ahLst/>
              <a:cxnLst/>
              <a:rect l="l" t="t" r="r" b="b"/>
              <a:pathLst>
                <a:path w="938" h="458" extrusionOk="0">
                  <a:moveTo>
                    <a:pt x="154" y="0"/>
                  </a:moveTo>
                  <a:cubicBezTo>
                    <a:pt x="62" y="0"/>
                    <a:pt x="1" y="12"/>
                    <a:pt x="1" y="12"/>
                  </a:cubicBezTo>
                  <a:lnTo>
                    <a:pt x="937" y="458"/>
                  </a:lnTo>
                  <a:cubicBezTo>
                    <a:pt x="937" y="458"/>
                    <a:pt x="800" y="204"/>
                    <a:pt x="541" y="82"/>
                  </a:cubicBezTo>
                  <a:cubicBezTo>
                    <a:pt x="404" y="16"/>
                    <a:pt x="259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0"/>
            <p:cNvSpPr/>
            <p:nvPr/>
          </p:nvSpPr>
          <p:spPr>
            <a:xfrm>
              <a:off x="2284189" y="4653498"/>
              <a:ext cx="78254" cy="28505"/>
            </a:xfrm>
            <a:custGeom>
              <a:avLst/>
              <a:gdLst/>
              <a:ahLst/>
              <a:cxnLst/>
              <a:rect l="l" t="t" r="r" b="b"/>
              <a:pathLst>
                <a:path w="1013" h="369" extrusionOk="0">
                  <a:moveTo>
                    <a:pt x="371" y="0"/>
                  </a:moveTo>
                  <a:cubicBezTo>
                    <a:pt x="165" y="0"/>
                    <a:pt x="0" y="73"/>
                    <a:pt x="0" y="73"/>
                  </a:cubicBezTo>
                  <a:cubicBezTo>
                    <a:pt x="0" y="73"/>
                    <a:pt x="190" y="288"/>
                    <a:pt x="470" y="350"/>
                  </a:cubicBezTo>
                  <a:cubicBezTo>
                    <a:pt x="529" y="363"/>
                    <a:pt x="587" y="368"/>
                    <a:pt x="642" y="368"/>
                  </a:cubicBezTo>
                  <a:cubicBezTo>
                    <a:pt x="849" y="368"/>
                    <a:pt x="1013" y="296"/>
                    <a:pt x="1013" y="296"/>
                  </a:cubicBezTo>
                  <a:cubicBezTo>
                    <a:pt x="1013" y="296"/>
                    <a:pt x="823" y="80"/>
                    <a:pt x="543" y="18"/>
                  </a:cubicBezTo>
                  <a:cubicBezTo>
                    <a:pt x="485" y="5"/>
                    <a:pt x="42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0"/>
            <p:cNvSpPr/>
            <p:nvPr/>
          </p:nvSpPr>
          <p:spPr>
            <a:xfrm>
              <a:off x="2284189" y="4653498"/>
              <a:ext cx="78254" cy="22866"/>
            </a:xfrm>
            <a:custGeom>
              <a:avLst/>
              <a:gdLst/>
              <a:ahLst/>
              <a:cxnLst/>
              <a:rect l="l" t="t" r="r" b="b"/>
              <a:pathLst>
                <a:path w="1013" h="296" extrusionOk="0">
                  <a:moveTo>
                    <a:pt x="371" y="0"/>
                  </a:moveTo>
                  <a:cubicBezTo>
                    <a:pt x="165" y="0"/>
                    <a:pt x="0" y="73"/>
                    <a:pt x="0" y="73"/>
                  </a:cubicBezTo>
                  <a:lnTo>
                    <a:pt x="1013" y="296"/>
                  </a:lnTo>
                  <a:cubicBezTo>
                    <a:pt x="1013" y="296"/>
                    <a:pt x="823" y="80"/>
                    <a:pt x="543" y="18"/>
                  </a:cubicBezTo>
                  <a:cubicBezTo>
                    <a:pt x="485" y="5"/>
                    <a:pt x="42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0"/>
            <p:cNvSpPr/>
            <p:nvPr/>
          </p:nvSpPr>
          <p:spPr>
            <a:xfrm>
              <a:off x="2334711" y="4688878"/>
              <a:ext cx="80185" cy="26419"/>
            </a:xfrm>
            <a:custGeom>
              <a:avLst/>
              <a:gdLst/>
              <a:ahLst/>
              <a:cxnLst/>
              <a:rect l="l" t="t" r="r" b="b"/>
              <a:pathLst>
                <a:path w="1038" h="342" extrusionOk="0">
                  <a:moveTo>
                    <a:pt x="534" y="1"/>
                  </a:moveTo>
                  <a:cubicBezTo>
                    <a:pt x="528" y="1"/>
                    <a:pt x="521" y="1"/>
                    <a:pt x="515" y="1"/>
                  </a:cubicBezTo>
                  <a:cubicBezTo>
                    <a:pt x="227" y="8"/>
                    <a:pt x="1" y="184"/>
                    <a:pt x="1" y="184"/>
                  </a:cubicBezTo>
                  <a:cubicBezTo>
                    <a:pt x="1" y="184"/>
                    <a:pt x="227" y="341"/>
                    <a:pt x="507" y="341"/>
                  </a:cubicBezTo>
                  <a:cubicBezTo>
                    <a:pt x="512" y="341"/>
                    <a:pt x="518" y="341"/>
                    <a:pt x="523" y="341"/>
                  </a:cubicBezTo>
                  <a:cubicBezTo>
                    <a:pt x="809" y="334"/>
                    <a:pt x="1037" y="156"/>
                    <a:pt x="1037" y="156"/>
                  </a:cubicBezTo>
                  <a:cubicBezTo>
                    <a:pt x="1037" y="156"/>
                    <a:pt x="811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0"/>
            <p:cNvSpPr/>
            <p:nvPr/>
          </p:nvSpPr>
          <p:spPr>
            <a:xfrm>
              <a:off x="2334633" y="4688878"/>
              <a:ext cx="80263" cy="14291"/>
            </a:xfrm>
            <a:custGeom>
              <a:avLst/>
              <a:gdLst/>
              <a:ahLst/>
              <a:cxnLst/>
              <a:rect l="l" t="t" r="r" b="b"/>
              <a:pathLst>
                <a:path w="1039" h="185" extrusionOk="0">
                  <a:moveTo>
                    <a:pt x="535" y="1"/>
                  </a:moveTo>
                  <a:cubicBezTo>
                    <a:pt x="529" y="1"/>
                    <a:pt x="522" y="1"/>
                    <a:pt x="516" y="1"/>
                  </a:cubicBezTo>
                  <a:cubicBezTo>
                    <a:pt x="228" y="8"/>
                    <a:pt x="0" y="184"/>
                    <a:pt x="0" y="184"/>
                  </a:cubicBezTo>
                  <a:lnTo>
                    <a:pt x="1038" y="156"/>
                  </a:lnTo>
                  <a:cubicBezTo>
                    <a:pt x="1038" y="156"/>
                    <a:pt x="812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0"/>
            <p:cNvSpPr/>
            <p:nvPr/>
          </p:nvSpPr>
          <p:spPr>
            <a:xfrm>
              <a:off x="2391258" y="4706414"/>
              <a:ext cx="72074" cy="26651"/>
            </a:xfrm>
            <a:custGeom>
              <a:avLst/>
              <a:gdLst/>
              <a:ahLst/>
              <a:cxnLst/>
              <a:rect l="l" t="t" r="r" b="b"/>
              <a:pathLst>
                <a:path w="933" h="345" extrusionOk="0">
                  <a:moveTo>
                    <a:pt x="599" y="1"/>
                  </a:moveTo>
                  <a:cubicBezTo>
                    <a:pt x="546" y="1"/>
                    <a:pt x="489" y="6"/>
                    <a:pt x="432" y="19"/>
                  </a:cubicBezTo>
                  <a:cubicBezTo>
                    <a:pt x="174" y="80"/>
                    <a:pt x="0" y="283"/>
                    <a:pt x="0" y="283"/>
                  </a:cubicBezTo>
                  <a:cubicBezTo>
                    <a:pt x="0" y="283"/>
                    <a:pt x="146" y="345"/>
                    <a:pt x="332" y="345"/>
                  </a:cubicBezTo>
                  <a:cubicBezTo>
                    <a:pt x="386" y="345"/>
                    <a:pt x="444" y="339"/>
                    <a:pt x="503" y="326"/>
                  </a:cubicBezTo>
                  <a:cubicBezTo>
                    <a:pt x="761" y="266"/>
                    <a:pt x="933" y="64"/>
                    <a:pt x="933" y="64"/>
                  </a:cubicBezTo>
                  <a:cubicBezTo>
                    <a:pt x="933" y="64"/>
                    <a:pt x="785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0"/>
            <p:cNvSpPr/>
            <p:nvPr/>
          </p:nvSpPr>
          <p:spPr>
            <a:xfrm>
              <a:off x="2391258" y="4706414"/>
              <a:ext cx="72074" cy="21862"/>
            </a:xfrm>
            <a:custGeom>
              <a:avLst/>
              <a:gdLst/>
              <a:ahLst/>
              <a:cxnLst/>
              <a:rect l="l" t="t" r="r" b="b"/>
              <a:pathLst>
                <a:path w="933" h="283" extrusionOk="0">
                  <a:moveTo>
                    <a:pt x="599" y="1"/>
                  </a:moveTo>
                  <a:cubicBezTo>
                    <a:pt x="546" y="1"/>
                    <a:pt x="489" y="6"/>
                    <a:pt x="432" y="19"/>
                  </a:cubicBezTo>
                  <a:cubicBezTo>
                    <a:pt x="174" y="80"/>
                    <a:pt x="0" y="283"/>
                    <a:pt x="0" y="283"/>
                  </a:cubicBezTo>
                  <a:lnTo>
                    <a:pt x="933" y="64"/>
                  </a:lnTo>
                  <a:cubicBezTo>
                    <a:pt x="933" y="64"/>
                    <a:pt x="785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0"/>
            <p:cNvSpPr/>
            <p:nvPr/>
          </p:nvSpPr>
          <p:spPr>
            <a:xfrm>
              <a:off x="2442552" y="4713907"/>
              <a:ext cx="50908" cy="30591"/>
            </a:xfrm>
            <a:custGeom>
              <a:avLst/>
              <a:gdLst/>
              <a:ahLst/>
              <a:cxnLst/>
              <a:rect l="l" t="t" r="r" b="b"/>
              <a:pathLst>
                <a:path w="659" h="396" extrusionOk="0">
                  <a:moveTo>
                    <a:pt x="574" y="1"/>
                  </a:moveTo>
                  <a:cubicBezTo>
                    <a:pt x="495" y="1"/>
                    <a:pt x="371" y="13"/>
                    <a:pt x="260" y="78"/>
                  </a:cubicBezTo>
                  <a:cubicBezTo>
                    <a:pt x="79" y="184"/>
                    <a:pt x="1" y="391"/>
                    <a:pt x="1" y="391"/>
                  </a:cubicBezTo>
                  <a:cubicBezTo>
                    <a:pt x="1" y="391"/>
                    <a:pt x="32" y="395"/>
                    <a:pt x="82" y="395"/>
                  </a:cubicBezTo>
                  <a:cubicBezTo>
                    <a:pt x="162" y="395"/>
                    <a:pt x="287" y="383"/>
                    <a:pt x="399" y="317"/>
                  </a:cubicBezTo>
                  <a:cubicBezTo>
                    <a:pt x="581" y="211"/>
                    <a:pt x="659" y="6"/>
                    <a:pt x="659" y="6"/>
                  </a:cubicBezTo>
                  <a:cubicBezTo>
                    <a:pt x="659" y="6"/>
                    <a:pt x="625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0"/>
            <p:cNvSpPr/>
            <p:nvPr/>
          </p:nvSpPr>
          <p:spPr>
            <a:xfrm>
              <a:off x="2442552" y="4713907"/>
              <a:ext cx="50908" cy="30205"/>
            </a:xfrm>
            <a:custGeom>
              <a:avLst/>
              <a:gdLst/>
              <a:ahLst/>
              <a:cxnLst/>
              <a:rect l="l" t="t" r="r" b="b"/>
              <a:pathLst>
                <a:path w="659" h="391" extrusionOk="0">
                  <a:moveTo>
                    <a:pt x="574" y="1"/>
                  </a:moveTo>
                  <a:cubicBezTo>
                    <a:pt x="495" y="1"/>
                    <a:pt x="371" y="13"/>
                    <a:pt x="260" y="78"/>
                  </a:cubicBezTo>
                  <a:cubicBezTo>
                    <a:pt x="79" y="184"/>
                    <a:pt x="1" y="391"/>
                    <a:pt x="1" y="391"/>
                  </a:cubicBezTo>
                  <a:lnTo>
                    <a:pt x="659" y="6"/>
                  </a:lnTo>
                  <a:cubicBezTo>
                    <a:pt x="659" y="6"/>
                    <a:pt x="625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0"/>
            <p:cNvSpPr/>
            <p:nvPr/>
          </p:nvSpPr>
          <p:spPr>
            <a:xfrm>
              <a:off x="2531698" y="4653189"/>
              <a:ext cx="32754" cy="48281"/>
            </a:xfrm>
            <a:custGeom>
              <a:avLst/>
              <a:gdLst/>
              <a:ahLst/>
              <a:cxnLst/>
              <a:rect l="l" t="t" r="r" b="b"/>
              <a:pathLst>
                <a:path w="424" h="625" extrusionOk="0">
                  <a:moveTo>
                    <a:pt x="330" y="1"/>
                  </a:moveTo>
                  <a:cubicBezTo>
                    <a:pt x="330" y="1"/>
                    <a:pt x="130" y="86"/>
                    <a:pt x="65" y="257"/>
                  </a:cubicBezTo>
                  <a:cubicBezTo>
                    <a:pt x="1" y="430"/>
                    <a:pt x="94" y="625"/>
                    <a:pt x="94" y="625"/>
                  </a:cubicBezTo>
                  <a:cubicBezTo>
                    <a:pt x="94" y="625"/>
                    <a:pt x="294" y="540"/>
                    <a:pt x="359" y="368"/>
                  </a:cubicBezTo>
                  <a:cubicBezTo>
                    <a:pt x="423" y="196"/>
                    <a:pt x="330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70"/>
            <p:cNvSpPr/>
            <p:nvPr/>
          </p:nvSpPr>
          <p:spPr>
            <a:xfrm>
              <a:off x="2531698" y="4653189"/>
              <a:ext cx="25492" cy="48281"/>
            </a:xfrm>
            <a:custGeom>
              <a:avLst/>
              <a:gdLst/>
              <a:ahLst/>
              <a:cxnLst/>
              <a:rect l="l" t="t" r="r" b="b"/>
              <a:pathLst>
                <a:path w="330" h="625" extrusionOk="0">
                  <a:moveTo>
                    <a:pt x="330" y="1"/>
                  </a:moveTo>
                  <a:cubicBezTo>
                    <a:pt x="330" y="1"/>
                    <a:pt x="130" y="86"/>
                    <a:pt x="65" y="258"/>
                  </a:cubicBezTo>
                  <a:cubicBezTo>
                    <a:pt x="1" y="430"/>
                    <a:pt x="94" y="625"/>
                    <a:pt x="94" y="625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70"/>
            <p:cNvSpPr/>
            <p:nvPr/>
          </p:nvSpPr>
          <p:spPr>
            <a:xfrm>
              <a:off x="2567851" y="4621671"/>
              <a:ext cx="33526" cy="60873"/>
            </a:xfrm>
            <a:custGeom>
              <a:avLst/>
              <a:gdLst/>
              <a:ahLst/>
              <a:cxnLst/>
              <a:rect l="l" t="t" r="r" b="b"/>
              <a:pathLst>
                <a:path w="434" h="788" extrusionOk="0">
                  <a:moveTo>
                    <a:pt x="339" y="0"/>
                  </a:moveTo>
                  <a:cubicBezTo>
                    <a:pt x="339" y="0"/>
                    <a:pt x="135" y="131"/>
                    <a:pt x="68" y="347"/>
                  </a:cubicBezTo>
                  <a:cubicBezTo>
                    <a:pt x="1" y="565"/>
                    <a:pt x="96" y="787"/>
                    <a:pt x="96" y="787"/>
                  </a:cubicBezTo>
                  <a:cubicBezTo>
                    <a:pt x="96" y="787"/>
                    <a:pt x="301" y="657"/>
                    <a:pt x="368" y="441"/>
                  </a:cubicBezTo>
                  <a:cubicBezTo>
                    <a:pt x="434" y="223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0"/>
            <p:cNvSpPr/>
            <p:nvPr/>
          </p:nvSpPr>
          <p:spPr>
            <a:xfrm>
              <a:off x="2567851" y="4621671"/>
              <a:ext cx="26188" cy="60873"/>
            </a:xfrm>
            <a:custGeom>
              <a:avLst/>
              <a:gdLst/>
              <a:ahLst/>
              <a:cxnLst/>
              <a:rect l="l" t="t" r="r" b="b"/>
              <a:pathLst>
                <a:path w="339" h="788" extrusionOk="0">
                  <a:moveTo>
                    <a:pt x="339" y="0"/>
                  </a:moveTo>
                  <a:cubicBezTo>
                    <a:pt x="339" y="0"/>
                    <a:pt x="135" y="131"/>
                    <a:pt x="68" y="347"/>
                  </a:cubicBezTo>
                  <a:cubicBezTo>
                    <a:pt x="1" y="565"/>
                    <a:pt x="96" y="787"/>
                    <a:pt x="96" y="787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0"/>
            <p:cNvSpPr/>
            <p:nvPr/>
          </p:nvSpPr>
          <p:spPr>
            <a:xfrm>
              <a:off x="2602382" y="4584900"/>
              <a:ext cx="30591" cy="74624"/>
            </a:xfrm>
            <a:custGeom>
              <a:avLst/>
              <a:gdLst/>
              <a:ahLst/>
              <a:cxnLst/>
              <a:rect l="l" t="t" r="r" b="b"/>
              <a:pathLst>
                <a:path w="396" h="966" extrusionOk="0">
                  <a:moveTo>
                    <a:pt x="277" y="0"/>
                  </a:moveTo>
                  <a:cubicBezTo>
                    <a:pt x="277" y="0"/>
                    <a:pt x="87" y="191"/>
                    <a:pt x="44" y="458"/>
                  </a:cubicBezTo>
                  <a:cubicBezTo>
                    <a:pt x="1" y="724"/>
                    <a:pt x="120" y="966"/>
                    <a:pt x="120" y="966"/>
                  </a:cubicBezTo>
                  <a:cubicBezTo>
                    <a:pt x="120" y="966"/>
                    <a:pt x="309" y="775"/>
                    <a:pt x="352" y="508"/>
                  </a:cubicBezTo>
                  <a:cubicBezTo>
                    <a:pt x="395" y="242"/>
                    <a:pt x="277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0"/>
            <p:cNvSpPr/>
            <p:nvPr/>
          </p:nvSpPr>
          <p:spPr>
            <a:xfrm>
              <a:off x="2602305" y="4584900"/>
              <a:ext cx="21476" cy="74624"/>
            </a:xfrm>
            <a:custGeom>
              <a:avLst/>
              <a:gdLst/>
              <a:ahLst/>
              <a:cxnLst/>
              <a:rect l="l" t="t" r="r" b="b"/>
              <a:pathLst>
                <a:path w="278" h="966" extrusionOk="0">
                  <a:moveTo>
                    <a:pt x="278" y="0"/>
                  </a:moveTo>
                  <a:lnTo>
                    <a:pt x="278" y="0"/>
                  </a:lnTo>
                  <a:cubicBezTo>
                    <a:pt x="277" y="0"/>
                    <a:pt x="88" y="191"/>
                    <a:pt x="45" y="458"/>
                  </a:cubicBezTo>
                  <a:cubicBezTo>
                    <a:pt x="0" y="724"/>
                    <a:pt x="121" y="966"/>
                    <a:pt x="121" y="966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0"/>
            <p:cNvSpPr/>
            <p:nvPr/>
          </p:nvSpPr>
          <p:spPr>
            <a:xfrm>
              <a:off x="2638535" y="4540018"/>
              <a:ext cx="24411" cy="75550"/>
            </a:xfrm>
            <a:custGeom>
              <a:avLst/>
              <a:gdLst/>
              <a:ahLst/>
              <a:cxnLst/>
              <a:rect l="l" t="t" r="r" b="b"/>
              <a:pathLst>
                <a:path w="316" h="978" extrusionOk="0">
                  <a:moveTo>
                    <a:pt x="158" y="0"/>
                  </a:moveTo>
                  <a:cubicBezTo>
                    <a:pt x="158" y="0"/>
                    <a:pt x="1" y="219"/>
                    <a:pt x="2" y="489"/>
                  </a:cubicBezTo>
                  <a:cubicBezTo>
                    <a:pt x="2" y="760"/>
                    <a:pt x="160" y="977"/>
                    <a:pt x="160" y="977"/>
                  </a:cubicBezTo>
                  <a:cubicBezTo>
                    <a:pt x="160" y="977"/>
                    <a:pt x="316" y="759"/>
                    <a:pt x="316" y="488"/>
                  </a:cubicBezTo>
                  <a:cubicBezTo>
                    <a:pt x="315" y="218"/>
                    <a:pt x="158" y="0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0"/>
            <p:cNvSpPr/>
            <p:nvPr/>
          </p:nvSpPr>
          <p:spPr>
            <a:xfrm>
              <a:off x="2638535" y="4540018"/>
              <a:ext cx="12437" cy="75550"/>
            </a:xfrm>
            <a:custGeom>
              <a:avLst/>
              <a:gdLst/>
              <a:ahLst/>
              <a:cxnLst/>
              <a:rect l="l" t="t" r="r" b="b"/>
              <a:pathLst>
                <a:path w="161" h="978" extrusionOk="0">
                  <a:moveTo>
                    <a:pt x="158" y="0"/>
                  </a:moveTo>
                  <a:cubicBezTo>
                    <a:pt x="158" y="0"/>
                    <a:pt x="1" y="219"/>
                    <a:pt x="2" y="489"/>
                  </a:cubicBezTo>
                  <a:cubicBezTo>
                    <a:pt x="3" y="760"/>
                    <a:pt x="160" y="977"/>
                    <a:pt x="160" y="977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0"/>
            <p:cNvSpPr/>
            <p:nvPr/>
          </p:nvSpPr>
          <p:spPr>
            <a:xfrm>
              <a:off x="2652826" y="4490656"/>
              <a:ext cx="36385" cy="71611"/>
            </a:xfrm>
            <a:custGeom>
              <a:avLst/>
              <a:gdLst/>
              <a:ahLst/>
              <a:cxnLst/>
              <a:rect l="l" t="t" r="r" b="b"/>
              <a:pathLst>
                <a:path w="471" h="927" extrusionOk="0">
                  <a:moveTo>
                    <a:pt x="79" y="0"/>
                  </a:moveTo>
                  <a:cubicBezTo>
                    <a:pt x="79" y="0"/>
                    <a:pt x="1" y="257"/>
                    <a:pt x="87" y="513"/>
                  </a:cubicBezTo>
                  <a:cubicBezTo>
                    <a:pt x="173" y="770"/>
                    <a:pt x="392" y="927"/>
                    <a:pt x="392" y="927"/>
                  </a:cubicBezTo>
                  <a:cubicBezTo>
                    <a:pt x="392" y="927"/>
                    <a:pt x="470" y="670"/>
                    <a:pt x="384" y="413"/>
                  </a:cubicBezTo>
                  <a:cubicBezTo>
                    <a:pt x="298" y="157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0"/>
            <p:cNvSpPr/>
            <p:nvPr/>
          </p:nvSpPr>
          <p:spPr>
            <a:xfrm>
              <a:off x="2652826" y="4490656"/>
              <a:ext cx="30282" cy="71611"/>
            </a:xfrm>
            <a:custGeom>
              <a:avLst/>
              <a:gdLst/>
              <a:ahLst/>
              <a:cxnLst/>
              <a:rect l="l" t="t" r="r" b="b"/>
              <a:pathLst>
                <a:path w="392" h="927" extrusionOk="0">
                  <a:moveTo>
                    <a:pt x="79" y="0"/>
                  </a:moveTo>
                  <a:lnTo>
                    <a:pt x="79" y="0"/>
                  </a:lnTo>
                  <a:cubicBezTo>
                    <a:pt x="79" y="0"/>
                    <a:pt x="1" y="257"/>
                    <a:pt x="87" y="513"/>
                  </a:cubicBezTo>
                  <a:cubicBezTo>
                    <a:pt x="173" y="770"/>
                    <a:pt x="392" y="927"/>
                    <a:pt x="392" y="92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0"/>
            <p:cNvSpPr/>
            <p:nvPr/>
          </p:nvSpPr>
          <p:spPr>
            <a:xfrm>
              <a:off x="2653290" y="4441834"/>
              <a:ext cx="42642" cy="64349"/>
            </a:xfrm>
            <a:custGeom>
              <a:avLst/>
              <a:gdLst/>
              <a:ahLst/>
              <a:cxnLst/>
              <a:rect l="l" t="t" r="r" b="b"/>
              <a:pathLst>
                <a:path w="552" h="833" extrusionOk="0">
                  <a:moveTo>
                    <a:pt x="19" y="1"/>
                  </a:moveTo>
                  <a:cubicBezTo>
                    <a:pt x="19" y="1"/>
                    <a:pt x="1" y="269"/>
                    <a:pt x="143" y="500"/>
                  </a:cubicBezTo>
                  <a:cubicBezTo>
                    <a:pt x="286" y="729"/>
                    <a:pt x="534" y="832"/>
                    <a:pt x="534" y="832"/>
                  </a:cubicBezTo>
                  <a:cubicBezTo>
                    <a:pt x="534" y="832"/>
                    <a:pt x="551" y="563"/>
                    <a:pt x="410" y="334"/>
                  </a:cubicBezTo>
                  <a:cubicBezTo>
                    <a:pt x="268" y="105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0"/>
            <p:cNvSpPr/>
            <p:nvPr/>
          </p:nvSpPr>
          <p:spPr>
            <a:xfrm>
              <a:off x="2653290" y="4441834"/>
              <a:ext cx="41329" cy="64349"/>
            </a:xfrm>
            <a:custGeom>
              <a:avLst/>
              <a:gdLst/>
              <a:ahLst/>
              <a:cxnLst/>
              <a:rect l="l" t="t" r="r" b="b"/>
              <a:pathLst>
                <a:path w="535" h="833" extrusionOk="0">
                  <a:moveTo>
                    <a:pt x="20" y="1"/>
                  </a:moveTo>
                  <a:lnTo>
                    <a:pt x="20" y="1"/>
                  </a:lnTo>
                  <a:cubicBezTo>
                    <a:pt x="20" y="1"/>
                    <a:pt x="1" y="269"/>
                    <a:pt x="144" y="500"/>
                  </a:cubicBezTo>
                  <a:cubicBezTo>
                    <a:pt x="286" y="729"/>
                    <a:pt x="535" y="832"/>
                    <a:pt x="535" y="832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0"/>
            <p:cNvSpPr/>
            <p:nvPr/>
          </p:nvSpPr>
          <p:spPr>
            <a:xfrm>
              <a:off x="2638844" y="4388223"/>
              <a:ext cx="52685" cy="54229"/>
            </a:xfrm>
            <a:custGeom>
              <a:avLst/>
              <a:gdLst/>
              <a:ahLst/>
              <a:cxnLst/>
              <a:rect l="l" t="t" r="r" b="b"/>
              <a:pathLst>
                <a:path w="682" h="702" extrusionOk="0">
                  <a:moveTo>
                    <a:pt x="1" y="0"/>
                  </a:moveTo>
                  <a:cubicBezTo>
                    <a:pt x="1" y="0"/>
                    <a:pt x="41" y="266"/>
                    <a:pt x="228" y="460"/>
                  </a:cubicBezTo>
                  <a:cubicBezTo>
                    <a:pt x="417" y="654"/>
                    <a:pt x="682" y="701"/>
                    <a:pt x="682" y="701"/>
                  </a:cubicBezTo>
                  <a:cubicBezTo>
                    <a:pt x="682" y="701"/>
                    <a:pt x="642" y="436"/>
                    <a:pt x="454" y="242"/>
                  </a:cubicBezTo>
                  <a:cubicBezTo>
                    <a:pt x="26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0"/>
            <p:cNvSpPr/>
            <p:nvPr/>
          </p:nvSpPr>
          <p:spPr>
            <a:xfrm>
              <a:off x="2638844" y="4388068"/>
              <a:ext cx="52685" cy="54384"/>
            </a:xfrm>
            <a:custGeom>
              <a:avLst/>
              <a:gdLst/>
              <a:ahLst/>
              <a:cxnLst/>
              <a:rect l="l" t="t" r="r" b="b"/>
              <a:pathLst>
                <a:path w="682" h="704" extrusionOk="0">
                  <a:moveTo>
                    <a:pt x="1" y="1"/>
                  </a:moveTo>
                  <a:cubicBezTo>
                    <a:pt x="1" y="1"/>
                    <a:pt x="41" y="268"/>
                    <a:pt x="228" y="462"/>
                  </a:cubicBezTo>
                  <a:cubicBezTo>
                    <a:pt x="417" y="655"/>
                    <a:pt x="682" y="703"/>
                    <a:pt x="682" y="7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0"/>
            <p:cNvSpPr/>
            <p:nvPr/>
          </p:nvSpPr>
          <p:spPr>
            <a:xfrm>
              <a:off x="2615360" y="4349675"/>
              <a:ext cx="60101" cy="32522"/>
            </a:xfrm>
            <a:custGeom>
              <a:avLst/>
              <a:gdLst/>
              <a:ahLst/>
              <a:cxnLst/>
              <a:rect l="l" t="t" r="r" b="b"/>
              <a:pathLst>
                <a:path w="778" h="421" extrusionOk="0">
                  <a:moveTo>
                    <a:pt x="1" y="1"/>
                  </a:moveTo>
                  <a:cubicBezTo>
                    <a:pt x="1" y="1"/>
                    <a:pt x="102" y="231"/>
                    <a:pt x="316" y="345"/>
                  </a:cubicBezTo>
                  <a:cubicBezTo>
                    <a:pt x="434" y="406"/>
                    <a:pt x="560" y="420"/>
                    <a:pt x="651" y="420"/>
                  </a:cubicBezTo>
                  <a:cubicBezTo>
                    <a:pt x="727" y="420"/>
                    <a:pt x="778" y="411"/>
                    <a:pt x="778" y="4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0"/>
            <p:cNvSpPr/>
            <p:nvPr/>
          </p:nvSpPr>
          <p:spPr>
            <a:xfrm>
              <a:off x="2579748" y="4316844"/>
              <a:ext cx="65044" cy="24643"/>
            </a:xfrm>
            <a:custGeom>
              <a:avLst/>
              <a:gdLst/>
              <a:ahLst/>
              <a:cxnLst/>
              <a:rect l="l" t="t" r="r" b="b"/>
              <a:pathLst>
                <a:path w="842" h="319" extrusionOk="0">
                  <a:moveTo>
                    <a:pt x="381" y="0"/>
                  </a:moveTo>
                  <a:cubicBezTo>
                    <a:pt x="172" y="0"/>
                    <a:pt x="0" y="117"/>
                    <a:pt x="0" y="117"/>
                  </a:cubicBezTo>
                  <a:cubicBezTo>
                    <a:pt x="0" y="117"/>
                    <a:pt x="173" y="291"/>
                    <a:pt x="405" y="315"/>
                  </a:cubicBezTo>
                  <a:cubicBezTo>
                    <a:pt x="423" y="317"/>
                    <a:pt x="441" y="318"/>
                    <a:pt x="458" y="318"/>
                  </a:cubicBezTo>
                  <a:cubicBezTo>
                    <a:pt x="668" y="318"/>
                    <a:pt x="842" y="202"/>
                    <a:pt x="842" y="202"/>
                  </a:cubicBezTo>
                  <a:cubicBezTo>
                    <a:pt x="842" y="202"/>
                    <a:pt x="669" y="26"/>
                    <a:pt x="437" y="3"/>
                  </a:cubicBezTo>
                  <a:cubicBezTo>
                    <a:pt x="418" y="1"/>
                    <a:pt x="399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0"/>
            <p:cNvSpPr/>
            <p:nvPr/>
          </p:nvSpPr>
          <p:spPr>
            <a:xfrm>
              <a:off x="2579748" y="4325805"/>
              <a:ext cx="65044" cy="15682"/>
            </a:xfrm>
            <a:custGeom>
              <a:avLst/>
              <a:gdLst/>
              <a:ahLst/>
              <a:cxnLst/>
              <a:rect l="l" t="t" r="r" b="b"/>
              <a:pathLst>
                <a:path w="842" h="203" extrusionOk="0">
                  <a:moveTo>
                    <a:pt x="0" y="1"/>
                  </a:moveTo>
                  <a:cubicBezTo>
                    <a:pt x="0" y="1"/>
                    <a:pt x="173" y="175"/>
                    <a:pt x="405" y="199"/>
                  </a:cubicBezTo>
                  <a:cubicBezTo>
                    <a:pt x="423" y="201"/>
                    <a:pt x="441" y="202"/>
                    <a:pt x="458" y="202"/>
                  </a:cubicBezTo>
                  <a:cubicBezTo>
                    <a:pt x="668" y="202"/>
                    <a:pt x="842" y="86"/>
                    <a:pt x="842" y="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0"/>
            <p:cNvSpPr/>
            <p:nvPr/>
          </p:nvSpPr>
          <p:spPr>
            <a:xfrm>
              <a:off x="2540118" y="4284013"/>
              <a:ext cx="65353" cy="24334"/>
            </a:xfrm>
            <a:custGeom>
              <a:avLst/>
              <a:gdLst/>
              <a:ahLst/>
              <a:cxnLst/>
              <a:rect l="l" t="t" r="r" b="b"/>
              <a:pathLst>
                <a:path w="846" h="315" extrusionOk="0">
                  <a:moveTo>
                    <a:pt x="430" y="0"/>
                  </a:moveTo>
                  <a:cubicBezTo>
                    <a:pt x="428" y="0"/>
                    <a:pt x="425" y="0"/>
                    <a:pt x="422" y="0"/>
                  </a:cubicBezTo>
                  <a:cubicBezTo>
                    <a:pt x="188" y="3"/>
                    <a:pt x="1" y="162"/>
                    <a:pt x="1" y="162"/>
                  </a:cubicBezTo>
                  <a:cubicBezTo>
                    <a:pt x="1" y="162"/>
                    <a:pt x="189" y="314"/>
                    <a:pt x="420" y="314"/>
                  </a:cubicBezTo>
                  <a:cubicBezTo>
                    <a:pt x="422" y="314"/>
                    <a:pt x="424" y="314"/>
                    <a:pt x="426" y="314"/>
                  </a:cubicBezTo>
                  <a:cubicBezTo>
                    <a:pt x="659" y="310"/>
                    <a:pt x="846" y="151"/>
                    <a:pt x="846" y="151"/>
                  </a:cubicBezTo>
                  <a:cubicBezTo>
                    <a:pt x="846" y="151"/>
                    <a:pt x="659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0"/>
            <p:cNvSpPr/>
            <p:nvPr/>
          </p:nvSpPr>
          <p:spPr>
            <a:xfrm>
              <a:off x="2540118" y="4295601"/>
              <a:ext cx="65353" cy="12746"/>
            </a:xfrm>
            <a:custGeom>
              <a:avLst/>
              <a:gdLst/>
              <a:ahLst/>
              <a:cxnLst/>
              <a:rect l="l" t="t" r="r" b="b"/>
              <a:pathLst>
                <a:path w="846" h="165" extrusionOk="0">
                  <a:moveTo>
                    <a:pt x="846" y="1"/>
                  </a:moveTo>
                  <a:lnTo>
                    <a:pt x="1" y="12"/>
                  </a:lnTo>
                  <a:cubicBezTo>
                    <a:pt x="1" y="12"/>
                    <a:pt x="189" y="164"/>
                    <a:pt x="420" y="164"/>
                  </a:cubicBezTo>
                  <a:cubicBezTo>
                    <a:pt x="422" y="164"/>
                    <a:pt x="424" y="164"/>
                    <a:pt x="426" y="164"/>
                  </a:cubicBezTo>
                  <a:cubicBezTo>
                    <a:pt x="659" y="160"/>
                    <a:pt x="84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0"/>
            <p:cNvSpPr/>
            <p:nvPr/>
          </p:nvSpPr>
          <p:spPr>
            <a:xfrm>
              <a:off x="2506592" y="4260066"/>
              <a:ext cx="65353" cy="24257"/>
            </a:xfrm>
            <a:custGeom>
              <a:avLst/>
              <a:gdLst/>
              <a:ahLst/>
              <a:cxnLst/>
              <a:rect l="l" t="t" r="r" b="b"/>
              <a:pathLst>
                <a:path w="846" h="314" extrusionOk="0">
                  <a:moveTo>
                    <a:pt x="430" y="0"/>
                  </a:moveTo>
                  <a:cubicBezTo>
                    <a:pt x="428" y="0"/>
                    <a:pt x="425" y="0"/>
                    <a:pt x="422" y="0"/>
                  </a:cubicBezTo>
                  <a:cubicBezTo>
                    <a:pt x="188" y="3"/>
                    <a:pt x="0" y="162"/>
                    <a:pt x="0" y="162"/>
                  </a:cubicBezTo>
                  <a:cubicBezTo>
                    <a:pt x="0" y="162"/>
                    <a:pt x="190" y="314"/>
                    <a:pt x="420" y="314"/>
                  </a:cubicBezTo>
                  <a:cubicBezTo>
                    <a:pt x="422" y="314"/>
                    <a:pt x="424" y="314"/>
                    <a:pt x="426" y="314"/>
                  </a:cubicBezTo>
                  <a:cubicBezTo>
                    <a:pt x="660" y="310"/>
                    <a:pt x="846" y="151"/>
                    <a:pt x="846" y="151"/>
                  </a:cubicBezTo>
                  <a:cubicBezTo>
                    <a:pt x="846" y="151"/>
                    <a:pt x="659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0"/>
            <p:cNvSpPr/>
            <p:nvPr/>
          </p:nvSpPr>
          <p:spPr>
            <a:xfrm>
              <a:off x="2506592" y="4271653"/>
              <a:ext cx="65353" cy="12669"/>
            </a:xfrm>
            <a:custGeom>
              <a:avLst/>
              <a:gdLst/>
              <a:ahLst/>
              <a:cxnLst/>
              <a:rect l="l" t="t" r="r" b="b"/>
              <a:pathLst>
                <a:path w="846" h="164" extrusionOk="0">
                  <a:moveTo>
                    <a:pt x="846" y="1"/>
                  </a:moveTo>
                  <a:lnTo>
                    <a:pt x="0" y="13"/>
                  </a:lnTo>
                  <a:cubicBezTo>
                    <a:pt x="0" y="13"/>
                    <a:pt x="190" y="164"/>
                    <a:pt x="420" y="164"/>
                  </a:cubicBezTo>
                  <a:cubicBezTo>
                    <a:pt x="422" y="164"/>
                    <a:pt x="424" y="164"/>
                    <a:pt x="426" y="164"/>
                  </a:cubicBezTo>
                  <a:cubicBezTo>
                    <a:pt x="659" y="160"/>
                    <a:pt x="846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0"/>
            <p:cNvSpPr/>
            <p:nvPr/>
          </p:nvSpPr>
          <p:spPr>
            <a:xfrm>
              <a:off x="2460937" y="4223450"/>
              <a:ext cx="59714" cy="30205"/>
            </a:xfrm>
            <a:custGeom>
              <a:avLst/>
              <a:gdLst/>
              <a:ahLst/>
              <a:cxnLst/>
              <a:rect l="l" t="t" r="r" b="b"/>
              <a:pathLst>
                <a:path w="773" h="391" extrusionOk="0">
                  <a:moveTo>
                    <a:pt x="187" y="0"/>
                  </a:moveTo>
                  <a:cubicBezTo>
                    <a:pt x="79" y="0"/>
                    <a:pt x="0" y="22"/>
                    <a:pt x="0" y="22"/>
                  </a:cubicBezTo>
                  <a:cubicBezTo>
                    <a:pt x="0" y="22"/>
                    <a:pt x="109" y="244"/>
                    <a:pt x="322" y="339"/>
                  </a:cubicBezTo>
                  <a:cubicBezTo>
                    <a:pt x="413" y="379"/>
                    <a:pt x="507" y="391"/>
                    <a:pt x="586" y="391"/>
                  </a:cubicBezTo>
                  <a:cubicBezTo>
                    <a:pt x="694" y="391"/>
                    <a:pt x="772" y="369"/>
                    <a:pt x="772" y="369"/>
                  </a:cubicBezTo>
                  <a:cubicBezTo>
                    <a:pt x="772" y="369"/>
                    <a:pt x="664" y="149"/>
                    <a:pt x="450" y="53"/>
                  </a:cubicBezTo>
                  <a:cubicBezTo>
                    <a:pt x="360" y="12"/>
                    <a:pt x="266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0"/>
            <p:cNvSpPr/>
            <p:nvPr/>
          </p:nvSpPr>
          <p:spPr>
            <a:xfrm>
              <a:off x="2460937" y="4225226"/>
              <a:ext cx="59714" cy="28505"/>
            </a:xfrm>
            <a:custGeom>
              <a:avLst/>
              <a:gdLst/>
              <a:ahLst/>
              <a:cxnLst/>
              <a:rect l="l" t="t" r="r" b="b"/>
              <a:pathLst>
                <a:path w="773" h="369" extrusionOk="0">
                  <a:moveTo>
                    <a:pt x="0" y="1"/>
                  </a:moveTo>
                  <a:cubicBezTo>
                    <a:pt x="1" y="1"/>
                    <a:pt x="109" y="221"/>
                    <a:pt x="322" y="317"/>
                  </a:cubicBezTo>
                  <a:cubicBezTo>
                    <a:pt x="411" y="357"/>
                    <a:pt x="505" y="369"/>
                    <a:pt x="583" y="369"/>
                  </a:cubicBezTo>
                  <a:cubicBezTo>
                    <a:pt x="692" y="369"/>
                    <a:pt x="772" y="346"/>
                    <a:pt x="772" y="3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0"/>
            <p:cNvSpPr/>
            <p:nvPr/>
          </p:nvSpPr>
          <p:spPr>
            <a:xfrm>
              <a:off x="2511999" y="4214489"/>
              <a:ext cx="45578" cy="46814"/>
            </a:xfrm>
            <a:custGeom>
              <a:avLst/>
              <a:gdLst/>
              <a:ahLst/>
              <a:cxnLst/>
              <a:rect l="l" t="t" r="r" b="b"/>
              <a:pathLst>
                <a:path w="590" h="606" extrusionOk="0">
                  <a:moveTo>
                    <a:pt x="0" y="0"/>
                  </a:moveTo>
                  <a:cubicBezTo>
                    <a:pt x="0" y="0"/>
                    <a:pt x="20" y="245"/>
                    <a:pt x="182" y="412"/>
                  </a:cubicBezTo>
                  <a:cubicBezTo>
                    <a:pt x="346" y="579"/>
                    <a:pt x="590" y="605"/>
                    <a:pt x="590" y="605"/>
                  </a:cubicBezTo>
                  <a:cubicBezTo>
                    <a:pt x="590" y="605"/>
                    <a:pt x="570" y="360"/>
                    <a:pt x="408" y="194"/>
                  </a:cubicBezTo>
                  <a:cubicBezTo>
                    <a:pt x="244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0"/>
            <p:cNvSpPr/>
            <p:nvPr/>
          </p:nvSpPr>
          <p:spPr>
            <a:xfrm>
              <a:off x="2511999" y="4214411"/>
              <a:ext cx="45578" cy="46891"/>
            </a:xfrm>
            <a:custGeom>
              <a:avLst/>
              <a:gdLst/>
              <a:ahLst/>
              <a:cxnLst/>
              <a:rect l="l" t="t" r="r" b="b"/>
              <a:pathLst>
                <a:path w="590" h="60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" y="246"/>
                    <a:pt x="182" y="413"/>
                  </a:cubicBezTo>
                  <a:cubicBezTo>
                    <a:pt x="346" y="580"/>
                    <a:pt x="590" y="606"/>
                    <a:pt x="590" y="6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0"/>
            <p:cNvSpPr/>
            <p:nvPr/>
          </p:nvSpPr>
          <p:spPr>
            <a:xfrm>
              <a:off x="2565379" y="4229707"/>
              <a:ext cx="38162" cy="58092"/>
            </a:xfrm>
            <a:custGeom>
              <a:avLst/>
              <a:gdLst/>
              <a:ahLst/>
              <a:cxnLst/>
              <a:rect l="l" t="t" r="r" b="b"/>
              <a:pathLst>
                <a:path w="494" h="752" extrusionOk="0">
                  <a:moveTo>
                    <a:pt x="52" y="1"/>
                  </a:moveTo>
                  <a:cubicBezTo>
                    <a:pt x="52" y="1"/>
                    <a:pt x="0" y="240"/>
                    <a:pt x="108" y="448"/>
                  </a:cubicBezTo>
                  <a:cubicBezTo>
                    <a:pt x="215" y="655"/>
                    <a:pt x="440" y="751"/>
                    <a:pt x="440" y="751"/>
                  </a:cubicBezTo>
                  <a:cubicBezTo>
                    <a:pt x="440" y="751"/>
                    <a:pt x="494" y="511"/>
                    <a:pt x="386" y="303"/>
                  </a:cubicBezTo>
                  <a:cubicBezTo>
                    <a:pt x="278" y="96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0"/>
            <p:cNvSpPr/>
            <p:nvPr/>
          </p:nvSpPr>
          <p:spPr>
            <a:xfrm>
              <a:off x="2565379" y="4229707"/>
              <a:ext cx="34067" cy="58092"/>
            </a:xfrm>
            <a:custGeom>
              <a:avLst/>
              <a:gdLst/>
              <a:ahLst/>
              <a:cxnLst/>
              <a:rect l="l" t="t" r="r" b="b"/>
              <a:pathLst>
                <a:path w="441" h="752" extrusionOk="0">
                  <a:moveTo>
                    <a:pt x="52" y="1"/>
                  </a:moveTo>
                  <a:cubicBezTo>
                    <a:pt x="52" y="1"/>
                    <a:pt x="0" y="240"/>
                    <a:pt x="108" y="448"/>
                  </a:cubicBezTo>
                  <a:cubicBezTo>
                    <a:pt x="215" y="655"/>
                    <a:pt x="440" y="751"/>
                    <a:pt x="440" y="751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70"/>
            <p:cNvSpPr/>
            <p:nvPr/>
          </p:nvSpPr>
          <p:spPr>
            <a:xfrm>
              <a:off x="2602845" y="4246315"/>
              <a:ext cx="34222" cy="67207"/>
            </a:xfrm>
            <a:custGeom>
              <a:avLst/>
              <a:gdLst/>
              <a:ahLst/>
              <a:cxnLst/>
              <a:rect l="l" t="t" r="r" b="b"/>
              <a:pathLst>
                <a:path w="443" h="870" extrusionOk="0">
                  <a:moveTo>
                    <a:pt x="95" y="1"/>
                  </a:moveTo>
                  <a:cubicBezTo>
                    <a:pt x="95" y="1"/>
                    <a:pt x="1" y="239"/>
                    <a:pt x="72" y="479"/>
                  </a:cubicBezTo>
                  <a:cubicBezTo>
                    <a:pt x="141" y="718"/>
                    <a:pt x="349" y="869"/>
                    <a:pt x="349" y="869"/>
                  </a:cubicBezTo>
                  <a:cubicBezTo>
                    <a:pt x="349" y="869"/>
                    <a:pt x="443" y="630"/>
                    <a:pt x="373" y="391"/>
                  </a:cubicBezTo>
                  <a:cubicBezTo>
                    <a:pt x="302" y="150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70"/>
            <p:cNvSpPr/>
            <p:nvPr/>
          </p:nvSpPr>
          <p:spPr>
            <a:xfrm>
              <a:off x="2602845" y="4246315"/>
              <a:ext cx="26960" cy="67207"/>
            </a:xfrm>
            <a:custGeom>
              <a:avLst/>
              <a:gdLst/>
              <a:ahLst/>
              <a:cxnLst/>
              <a:rect l="l" t="t" r="r" b="b"/>
              <a:pathLst>
                <a:path w="349" h="870" extrusionOk="0">
                  <a:moveTo>
                    <a:pt x="95" y="1"/>
                  </a:moveTo>
                  <a:cubicBezTo>
                    <a:pt x="95" y="1"/>
                    <a:pt x="1" y="239"/>
                    <a:pt x="72" y="479"/>
                  </a:cubicBezTo>
                  <a:cubicBezTo>
                    <a:pt x="141" y="718"/>
                    <a:pt x="349" y="869"/>
                    <a:pt x="349" y="869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70"/>
            <p:cNvSpPr/>
            <p:nvPr/>
          </p:nvSpPr>
          <p:spPr>
            <a:xfrm>
              <a:off x="2638303" y="4278606"/>
              <a:ext cx="31750" cy="75782"/>
            </a:xfrm>
            <a:custGeom>
              <a:avLst/>
              <a:gdLst/>
              <a:ahLst/>
              <a:cxnLst/>
              <a:rect l="l" t="t" r="r" b="b"/>
              <a:pathLst>
                <a:path w="411" h="981" extrusionOk="0">
                  <a:moveTo>
                    <a:pt x="114" y="1"/>
                  </a:moveTo>
                  <a:cubicBezTo>
                    <a:pt x="114" y="1"/>
                    <a:pt x="0" y="249"/>
                    <a:pt x="51" y="518"/>
                  </a:cubicBezTo>
                  <a:cubicBezTo>
                    <a:pt x="101" y="789"/>
                    <a:pt x="296" y="980"/>
                    <a:pt x="296" y="980"/>
                  </a:cubicBezTo>
                  <a:cubicBezTo>
                    <a:pt x="296" y="980"/>
                    <a:pt x="410" y="732"/>
                    <a:pt x="359" y="461"/>
                  </a:cubicBezTo>
                  <a:cubicBezTo>
                    <a:pt x="309" y="190"/>
                    <a:pt x="114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70"/>
            <p:cNvSpPr/>
            <p:nvPr/>
          </p:nvSpPr>
          <p:spPr>
            <a:xfrm>
              <a:off x="2638303" y="4278606"/>
              <a:ext cx="22943" cy="75782"/>
            </a:xfrm>
            <a:custGeom>
              <a:avLst/>
              <a:gdLst/>
              <a:ahLst/>
              <a:cxnLst/>
              <a:rect l="l" t="t" r="r" b="b"/>
              <a:pathLst>
                <a:path w="297" h="981" extrusionOk="0">
                  <a:moveTo>
                    <a:pt x="114" y="1"/>
                  </a:moveTo>
                  <a:cubicBezTo>
                    <a:pt x="114" y="1"/>
                    <a:pt x="0" y="249"/>
                    <a:pt x="51" y="519"/>
                  </a:cubicBezTo>
                  <a:cubicBezTo>
                    <a:pt x="101" y="789"/>
                    <a:pt x="296" y="980"/>
                    <a:pt x="296" y="980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70"/>
            <p:cNvSpPr/>
            <p:nvPr/>
          </p:nvSpPr>
          <p:spPr>
            <a:xfrm>
              <a:off x="2674147" y="4325960"/>
              <a:ext cx="25724" cy="76864"/>
            </a:xfrm>
            <a:custGeom>
              <a:avLst/>
              <a:gdLst/>
              <a:ahLst/>
              <a:cxnLst/>
              <a:rect l="l" t="t" r="r" b="b"/>
              <a:pathLst>
                <a:path w="333" h="995" extrusionOk="0">
                  <a:moveTo>
                    <a:pt x="183" y="0"/>
                  </a:moveTo>
                  <a:cubicBezTo>
                    <a:pt x="183" y="0"/>
                    <a:pt x="18" y="218"/>
                    <a:pt x="9" y="492"/>
                  </a:cubicBezTo>
                  <a:cubicBezTo>
                    <a:pt x="1" y="767"/>
                    <a:pt x="150" y="995"/>
                    <a:pt x="150" y="995"/>
                  </a:cubicBezTo>
                  <a:cubicBezTo>
                    <a:pt x="150" y="995"/>
                    <a:pt x="314" y="777"/>
                    <a:pt x="323" y="502"/>
                  </a:cubicBezTo>
                  <a:cubicBezTo>
                    <a:pt x="332" y="228"/>
                    <a:pt x="183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70"/>
            <p:cNvSpPr/>
            <p:nvPr/>
          </p:nvSpPr>
          <p:spPr>
            <a:xfrm>
              <a:off x="2674147" y="4325960"/>
              <a:ext cx="14137" cy="77018"/>
            </a:xfrm>
            <a:custGeom>
              <a:avLst/>
              <a:gdLst/>
              <a:ahLst/>
              <a:cxnLst/>
              <a:rect l="l" t="t" r="r" b="b"/>
              <a:pathLst>
                <a:path w="183" h="997" extrusionOk="0">
                  <a:moveTo>
                    <a:pt x="183" y="0"/>
                  </a:moveTo>
                  <a:cubicBezTo>
                    <a:pt x="183" y="0"/>
                    <a:pt x="18" y="218"/>
                    <a:pt x="9" y="494"/>
                  </a:cubicBezTo>
                  <a:cubicBezTo>
                    <a:pt x="1" y="768"/>
                    <a:pt x="150" y="996"/>
                    <a:pt x="150" y="996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0"/>
            <p:cNvSpPr/>
            <p:nvPr/>
          </p:nvSpPr>
          <p:spPr>
            <a:xfrm>
              <a:off x="2690370" y="4379571"/>
              <a:ext cx="36771" cy="80958"/>
            </a:xfrm>
            <a:custGeom>
              <a:avLst/>
              <a:gdLst/>
              <a:ahLst/>
              <a:cxnLst/>
              <a:rect l="l" t="t" r="r" b="b"/>
              <a:pathLst>
                <a:path w="476" h="1048" extrusionOk="0">
                  <a:moveTo>
                    <a:pt x="369" y="1"/>
                  </a:moveTo>
                  <a:cubicBezTo>
                    <a:pt x="369" y="1"/>
                    <a:pt x="145" y="193"/>
                    <a:pt x="73" y="483"/>
                  </a:cubicBezTo>
                  <a:cubicBezTo>
                    <a:pt x="1" y="773"/>
                    <a:pt x="108" y="1047"/>
                    <a:pt x="108" y="1047"/>
                  </a:cubicBezTo>
                  <a:cubicBezTo>
                    <a:pt x="108" y="1047"/>
                    <a:pt x="331" y="854"/>
                    <a:pt x="403" y="565"/>
                  </a:cubicBezTo>
                  <a:cubicBezTo>
                    <a:pt x="475" y="275"/>
                    <a:pt x="369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70"/>
            <p:cNvSpPr/>
            <p:nvPr/>
          </p:nvSpPr>
          <p:spPr>
            <a:xfrm>
              <a:off x="2690370" y="4379571"/>
              <a:ext cx="28505" cy="80958"/>
            </a:xfrm>
            <a:custGeom>
              <a:avLst/>
              <a:gdLst/>
              <a:ahLst/>
              <a:cxnLst/>
              <a:rect l="l" t="t" r="r" b="b"/>
              <a:pathLst>
                <a:path w="369" h="1048" extrusionOk="0">
                  <a:moveTo>
                    <a:pt x="369" y="1"/>
                  </a:moveTo>
                  <a:cubicBezTo>
                    <a:pt x="369" y="1"/>
                    <a:pt x="145" y="193"/>
                    <a:pt x="73" y="483"/>
                  </a:cubicBezTo>
                  <a:cubicBezTo>
                    <a:pt x="1" y="773"/>
                    <a:pt x="108" y="1047"/>
                    <a:pt x="108" y="1047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70"/>
            <p:cNvSpPr/>
            <p:nvPr/>
          </p:nvSpPr>
          <p:spPr>
            <a:xfrm>
              <a:off x="2694155" y="4446006"/>
              <a:ext cx="46427" cy="71379"/>
            </a:xfrm>
            <a:custGeom>
              <a:avLst/>
              <a:gdLst/>
              <a:ahLst/>
              <a:cxnLst/>
              <a:rect l="l" t="t" r="r" b="b"/>
              <a:pathLst>
                <a:path w="601" h="924" extrusionOk="0">
                  <a:moveTo>
                    <a:pt x="581" y="0"/>
                  </a:moveTo>
                  <a:cubicBezTo>
                    <a:pt x="580" y="0"/>
                    <a:pt x="311" y="119"/>
                    <a:pt x="157" y="373"/>
                  </a:cubicBezTo>
                  <a:cubicBezTo>
                    <a:pt x="1" y="629"/>
                    <a:pt x="21" y="924"/>
                    <a:pt x="21" y="924"/>
                  </a:cubicBezTo>
                  <a:cubicBezTo>
                    <a:pt x="21" y="924"/>
                    <a:pt x="292" y="805"/>
                    <a:pt x="446" y="551"/>
                  </a:cubicBezTo>
                  <a:cubicBezTo>
                    <a:pt x="601" y="295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0"/>
            <p:cNvSpPr/>
            <p:nvPr/>
          </p:nvSpPr>
          <p:spPr>
            <a:xfrm>
              <a:off x="2694309" y="4446006"/>
              <a:ext cx="44728" cy="71379"/>
            </a:xfrm>
            <a:custGeom>
              <a:avLst/>
              <a:gdLst/>
              <a:ahLst/>
              <a:cxnLst/>
              <a:rect l="l" t="t" r="r" b="b"/>
              <a:pathLst>
                <a:path w="579" h="924" extrusionOk="0">
                  <a:moveTo>
                    <a:pt x="579" y="0"/>
                  </a:moveTo>
                  <a:cubicBezTo>
                    <a:pt x="578" y="0"/>
                    <a:pt x="308" y="119"/>
                    <a:pt x="155" y="373"/>
                  </a:cubicBezTo>
                  <a:cubicBezTo>
                    <a:pt x="0" y="629"/>
                    <a:pt x="19" y="924"/>
                    <a:pt x="19" y="924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70"/>
            <p:cNvSpPr/>
            <p:nvPr/>
          </p:nvSpPr>
          <p:spPr>
            <a:xfrm>
              <a:off x="2676851" y="4523873"/>
              <a:ext cx="57397" cy="56238"/>
            </a:xfrm>
            <a:custGeom>
              <a:avLst/>
              <a:gdLst/>
              <a:ahLst/>
              <a:cxnLst/>
              <a:rect l="l" t="t" r="r" b="b"/>
              <a:pathLst>
                <a:path w="743" h="728" extrusionOk="0">
                  <a:moveTo>
                    <a:pt x="743" y="1"/>
                  </a:moveTo>
                  <a:cubicBezTo>
                    <a:pt x="742" y="1"/>
                    <a:pt x="458" y="42"/>
                    <a:pt x="253" y="244"/>
                  </a:cubicBezTo>
                  <a:cubicBezTo>
                    <a:pt x="48" y="444"/>
                    <a:pt x="1" y="727"/>
                    <a:pt x="1" y="727"/>
                  </a:cubicBezTo>
                  <a:cubicBezTo>
                    <a:pt x="1" y="727"/>
                    <a:pt x="286" y="687"/>
                    <a:pt x="491" y="487"/>
                  </a:cubicBezTo>
                  <a:cubicBezTo>
                    <a:pt x="696" y="285"/>
                    <a:pt x="743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70"/>
            <p:cNvSpPr/>
            <p:nvPr/>
          </p:nvSpPr>
          <p:spPr>
            <a:xfrm>
              <a:off x="2677005" y="4523873"/>
              <a:ext cx="57242" cy="56238"/>
            </a:xfrm>
            <a:custGeom>
              <a:avLst/>
              <a:gdLst/>
              <a:ahLst/>
              <a:cxnLst/>
              <a:rect l="l" t="t" r="r" b="b"/>
              <a:pathLst>
                <a:path w="741" h="728" extrusionOk="0">
                  <a:moveTo>
                    <a:pt x="741" y="1"/>
                  </a:moveTo>
                  <a:cubicBezTo>
                    <a:pt x="740" y="1"/>
                    <a:pt x="456" y="42"/>
                    <a:pt x="251" y="242"/>
                  </a:cubicBezTo>
                  <a:cubicBezTo>
                    <a:pt x="47" y="444"/>
                    <a:pt x="0" y="727"/>
                    <a:pt x="0" y="727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0"/>
            <p:cNvSpPr/>
            <p:nvPr/>
          </p:nvSpPr>
          <p:spPr>
            <a:xfrm>
              <a:off x="2646955" y="4587063"/>
              <a:ext cx="68521" cy="42024"/>
            </a:xfrm>
            <a:custGeom>
              <a:avLst/>
              <a:gdLst/>
              <a:ahLst/>
              <a:cxnLst/>
              <a:rect l="l" t="t" r="r" b="b"/>
              <a:pathLst>
                <a:path w="887" h="544" extrusionOk="0">
                  <a:moveTo>
                    <a:pt x="840" y="0"/>
                  </a:moveTo>
                  <a:cubicBezTo>
                    <a:pt x="749" y="0"/>
                    <a:pt x="540" y="14"/>
                    <a:pt x="355" y="127"/>
                  </a:cubicBezTo>
                  <a:cubicBezTo>
                    <a:pt x="111" y="276"/>
                    <a:pt x="1" y="542"/>
                    <a:pt x="1" y="542"/>
                  </a:cubicBezTo>
                  <a:cubicBezTo>
                    <a:pt x="1" y="542"/>
                    <a:pt x="18" y="543"/>
                    <a:pt x="47" y="543"/>
                  </a:cubicBezTo>
                  <a:cubicBezTo>
                    <a:pt x="138" y="543"/>
                    <a:pt x="347" y="529"/>
                    <a:pt x="532" y="417"/>
                  </a:cubicBezTo>
                  <a:cubicBezTo>
                    <a:pt x="776" y="267"/>
                    <a:pt x="887" y="1"/>
                    <a:pt x="887" y="1"/>
                  </a:cubicBezTo>
                  <a:cubicBezTo>
                    <a:pt x="887" y="1"/>
                    <a:pt x="870" y="0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0"/>
            <p:cNvSpPr/>
            <p:nvPr/>
          </p:nvSpPr>
          <p:spPr>
            <a:xfrm>
              <a:off x="2646955" y="4587063"/>
              <a:ext cx="68521" cy="41869"/>
            </a:xfrm>
            <a:custGeom>
              <a:avLst/>
              <a:gdLst/>
              <a:ahLst/>
              <a:cxnLst/>
              <a:rect l="l" t="t" r="r" b="b"/>
              <a:pathLst>
                <a:path w="887" h="542" extrusionOk="0">
                  <a:moveTo>
                    <a:pt x="840" y="0"/>
                  </a:moveTo>
                  <a:cubicBezTo>
                    <a:pt x="749" y="0"/>
                    <a:pt x="540" y="14"/>
                    <a:pt x="355" y="127"/>
                  </a:cubicBezTo>
                  <a:cubicBezTo>
                    <a:pt x="111" y="276"/>
                    <a:pt x="1" y="542"/>
                    <a:pt x="1" y="542"/>
                  </a:cubicBezTo>
                  <a:lnTo>
                    <a:pt x="887" y="1"/>
                  </a:lnTo>
                  <a:cubicBezTo>
                    <a:pt x="887" y="1"/>
                    <a:pt x="870" y="0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0"/>
            <p:cNvSpPr/>
            <p:nvPr/>
          </p:nvSpPr>
          <p:spPr>
            <a:xfrm>
              <a:off x="2605395" y="4641833"/>
              <a:ext cx="76555" cy="30746"/>
            </a:xfrm>
            <a:custGeom>
              <a:avLst/>
              <a:gdLst/>
              <a:ahLst/>
              <a:cxnLst/>
              <a:rect l="l" t="t" r="r" b="b"/>
              <a:pathLst>
                <a:path w="991" h="398" extrusionOk="0">
                  <a:moveTo>
                    <a:pt x="694" y="1"/>
                  </a:moveTo>
                  <a:cubicBezTo>
                    <a:pt x="617" y="1"/>
                    <a:pt x="531" y="10"/>
                    <a:pt x="445" y="37"/>
                  </a:cubicBezTo>
                  <a:cubicBezTo>
                    <a:pt x="172" y="123"/>
                    <a:pt x="1" y="354"/>
                    <a:pt x="1" y="354"/>
                  </a:cubicBezTo>
                  <a:cubicBezTo>
                    <a:pt x="1" y="354"/>
                    <a:pt x="129" y="398"/>
                    <a:pt x="298" y="398"/>
                  </a:cubicBezTo>
                  <a:cubicBezTo>
                    <a:pt x="376" y="398"/>
                    <a:pt x="462" y="388"/>
                    <a:pt x="548" y="362"/>
                  </a:cubicBezTo>
                  <a:cubicBezTo>
                    <a:pt x="820" y="276"/>
                    <a:pt x="990" y="44"/>
                    <a:pt x="990" y="44"/>
                  </a:cubicBezTo>
                  <a:cubicBezTo>
                    <a:pt x="990" y="44"/>
                    <a:pt x="863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70"/>
            <p:cNvSpPr/>
            <p:nvPr/>
          </p:nvSpPr>
          <p:spPr>
            <a:xfrm>
              <a:off x="2605395" y="4641833"/>
              <a:ext cx="76555" cy="27424"/>
            </a:xfrm>
            <a:custGeom>
              <a:avLst/>
              <a:gdLst/>
              <a:ahLst/>
              <a:cxnLst/>
              <a:rect l="l" t="t" r="r" b="b"/>
              <a:pathLst>
                <a:path w="991" h="355" extrusionOk="0">
                  <a:moveTo>
                    <a:pt x="694" y="1"/>
                  </a:moveTo>
                  <a:cubicBezTo>
                    <a:pt x="617" y="1"/>
                    <a:pt x="531" y="10"/>
                    <a:pt x="445" y="37"/>
                  </a:cubicBezTo>
                  <a:cubicBezTo>
                    <a:pt x="172" y="123"/>
                    <a:pt x="1" y="354"/>
                    <a:pt x="1" y="354"/>
                  </a:cubicBezTo>
                  <a:lnTo>
                    <a:pt x="990" y="44"/>
                  </a:lnTo>
                  <a:cubicBezTo>
                    <a:pt x="990" y="44"/>
                    <a:pt x="863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70"/>
            <p:cNvSpPr/>
            <p:nvPr/>
          </p:nvSpPr>
          <p:spPr>
            <a:xfrm>
              <a:off x="2562907" y="4678681"/>
              <a:ext cx="73697" cy="24720"/>
            </a:xfrm>
            <a:custGeom>
              <a:avLst/>
              <a:gdLst/>
              <a:ahLst/>
              <a:cxnLst/>
              <a:rect l="l" t="t" r="r" b="b"/>
              <a:pathLst>
                <a:path w="954" h="320" extrusionOk="0">
                  <a:moveTo>
                    <a:pt x="531" y="0"/>
                  </a:moveTo>
                  <a:cubicBezTo>
                    <a:pt x="508" y="0"/>
                    <a:pt x="485" y="1"/>
                    <a:pt x="461" y="4"/>
                  </a:cubicBezTo>
                  <a:cubicBezTo>
                    <a:pt x="198" y="30"/>
                    <a:pt x="0" y="207"/>
                    <a:pt x="0" y="207"/>
                  </a:cubicBezTo>
                  <a:cubicBezTo>
                    <a:pt x="0" y="207"/>
                    <a:pt x="190" y="320"/>
                    <a:pt x="423" y="320"/>
                  </a:cubicBezTo>
                  <a:cubicBezTo>
                    <a:pt x="446" y="320"/>
                    <a:pt x="469" y="319"/>
                    <a:pt x="493" y="316"/>
                  </a:cubicBezTo>
                  <a:cubicBezTo>
                    <a:pt x="756" y="290"/>
                    <a:pt x="953" y="111"/>
                    <a:pt x="953" y="111"/>
                  </a:cubicBezTo>
                  <a:cubicBezTo>
                    <a:pt x="953" y="111"/>
                    <a:pt x="764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70"/>
            <p:cNvSpPr/>
            <p:nvPr/>
          </p:nvSpPr>
          <p:spPr>
            <a:xfrm>
              <a:off x="2562907" y="4678681"/>
              <a:ext cx="73697" cy="16068"/>
            </a:xfrm>
            <a:custGeom>
              <a:avLst/>
              <a:gdLst/>
              <a:ahLst/>
              <a:cxnLst/>
              <a:rect l="l" t="t" r="r" b="b"/>
              <a:pathLst>
                <a:path w="954" h="208" extrusionOk="0">
                  <a:moveTo>
                    <a:pt x="531" y="0"/>
                  </a:moveTo>
                  <a:cubicBezTo>
                    <a:pt x="508" y="0"/>
                    <a:pt x="485" y="1"/>
                    <a:pt x="461" y="4"/>
                  </a:cubicBezTo>
                  <a:cubicBezTo>
                    <a:pt x="198" y="30"/>
                    <a:pt x="0" y="207"/>
                    <a:pt x="0" y="207"/>
                  </a:cubicBezTo>
                  <a:lnTo>
                    <a:pt x="953" y="111"/>
                  </a:lnTo>
                  <a:cubicBezTo>
                    <a:pt x="953" y="111"/>
                    <a:pt x="764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70"/>
            <p:cNvSpPr/>
            <p:nvPr/>
          </p:nvSpPr>
          <p:spPr>
            <a:xfrm>
              <a:off x="2535329" y="4701933"/>
              <a:ext cx="57860" cy="22557"/>
            </a:xfrm>
            <a:custGeom>
              <a:avLst/>
              <a:gdLst/>
              <a:ahLst/>
              <a:cxnLst/>
              <a:rect l="l" t="t" r="r" b="b"/>
              <a:pathLst>
                <a:path w="749" h="292" extrusionOk="0">
                  <a:moveTo>
                    <a:pt x="298" y="0"/>
                  </a:moveTo>
                  <a:cubicBezTo>
                    <a:pt x="135" y="0"/>
                    <a:pt x="1" y="70"/>
                    <a:pt x="1" y="70"/>
                  </a:cubicBezTo>
                  <a:cubicBezTo>
                    <a:pt x="1" y="70"/>
                    <a:pt x="141" y="239"/>
                    <a:pt x="347" y="281"/>
                  </a:cubicBezTo>
                  <a:cubicBezTo>
                    <a:pt x="382" y="288"/>
                    <a:pt x="417" y="291"/>
                    <a:pt x="450" y="291"/>
                  </a:cubicBezTo>
                  <a:cubicBezTo>
                    <a:pt x="614" y="291"/>
                    <a:pt x="748" y="220"/>
                    <a:pt x="748" y="220"/>
                  </a:cubicBezTo>
                  <a:cubicBezTo>
                    <a:pt x="748" y="220"/>
                    <a:pt x="608" y="51"/>
                    <a:pt x="402" y="10"/>
                  </a:cubicBezTo>
                  <a:cubicBezTo>
                    <a:pt x="367" y="3"/>
                    <a:pt x="332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70"/>
            <p:cNvSpPr/>
            <p:nvPr/>
          </p:nvSpPr>
          <p:spPr>
            <a:xfrm>
              <a:off x="2535329" y="4701933"/>
              <a:ext cx="57860" cy="17072"/>
            </a:xfrm>
            <a:custGeom>
              <a:avLst/>
              <a:gdLst/>
              <a:ahLst/>
              <a:cxnLst/>
              <a:rect l="l" t="t" r="r" b="b"/>
              <a:pathLst>
                <a:path w="749" h="221" extrusionOk="0">
                  <a:moveTo>
                    <a:pt x="298" y="0"/>
                  </a:moveTo>
                  <a:cubicBezTo>
                    <a:pt x="134" y="0"/>
                    <a:pt x="1" y="70"/>
                    <a:pt x="1" y="70"/>
                  </a:cubicBezTo>
                  <a:lnTo>
                    <a:pt x="748" y="220"/>
                  </a:lnTo>
                  <a:cubicBezTo>
                    <a:pt x="748" y="220"/>
                    <a:pt x="608" y="51"/>
                    <a:pt x="402" y="10"/>
                  </a:cubicBezTo>
                  <a:cubicBezTo>
                    <a:pt x="366" y="3"/>
                    <a:pt x="331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70"/>
            <p:cNvSpPr/>
            <p:nvPr/>
          </p:nvSpPr>
          <p:spPr>
            <a:xfrm>
              <a:off x="1523353" y="2497386"/>
              <a:ext cx="1027193" cy="1460875"/>
            </a:xfrm>
            <a:custGeom>
              <a:avLst/>
              <a:gdLst/>
              <a:ahLst/>
              <a:cxnLst/>
              <a:rect l="l" t="t" r="r" b="b"/>
              <a:pathLst>
                <a:path w="13297" h="18911" extrusionOk="0">
                  <a:moveTo>
                    <a:pt x="4237" y="0"/>
                  </a:moveTo>
                  <a:lnTo>
                    <a:pt x="0" y="1719"/>
                  </a:lnTo>
                  <a:cubicBezTo>
                    <a:pt x="0" y="1719"/>
                    <a:pt x="7463" y="6853"/>
                    <a:pt x="9688" y="18729"/>
                  </a:cubicBezTo>
                  <a:cubicBezTo>
                    <a:pt x="9717" y="18857"/>
                    <a:pt x="10056" y="18910"/>
                    <a:pt x="10513" y="18910"/>
                  </a:cubicBezTo>
                  <a:cubicBezTo>
                    <a:pt x="11582" y="18910"/>
                    <a:pt x="13297" y="18617"/>
                    <a:pt x="13193" y="18294"/>
                  </a:cubicBezTo>
                  <a:cubicBezTo>
                    <a:pt x="11776" y="5745"/>
                    <a:pt x="4237" y="0"/>
                    <a:pt x="4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70"/>
            <p:cNvSpPr/>
            <p:nvPr/>
          </p:nvSpPr>
          <p:spPr>
            <a:xfrm>
              <a:off x="1968314" y="2373323"/>
              <a:ext cx="325995" cy="650599"/>
            </a:xfrm>
            <a:custGeom>
              <a:avLst/>
              <a:gdLst/>
              <a:ahLst/>
              <a:cxnLst/>
              <a:rect l="l" t="t" r="r" b="b"/>
              <a:pathLst>
                <a:path w="4220" h="8422" extrusionOk="0">
                  <a:moveTo>
                    <a:pt x="1593" y="0"/>
                  </a:moveTo>
                  <a:cubicBezTo>
                    <a:pt x="1503" y="0"/>
                    <a:pt x="1412" y="8"/>
                    <a:pt x="1321" y="25"/>
                  </a:cubicBezTo>
                  <a:cubicBezTo>
                    <a:pt x="525" y="175"/>
                    <a:pt x="1" y="942"/>
                    <a:pt x="150" y="1738"/>
                  </a:cubicBezTo>
                  <a:lnTo>
                    <a:pt x="1189" y="7225"/>
                  </a:lnTo>
                  <a:cubicBezTo>
                    <a:pt x="1320" y="7929"/>
                    <a:pt x="1935" y="8421"/>
                    <a:pt x="2626" y="8421"/>
                  </a:cubicBezTo>
                  <a:cubicBezTo>
                    <a:pt x="2717" y="8421"/>
                    <a:pt x="2808" y="8413"/>
                    <a:pt x="2900" y="8395"/>
                  </a:cubicBezTo>
                  <a:cubicBezTo>
                    <a:pt x="3696" y="8246"/>
                    <a:pt x="4220" y="7480"/>
                    <a:pt x="4071" y="6684"/>
                  </a:cubicBezTo>
                  <a:lnTo>
                    <a:pt x="3033" y="1196"/>
                  </a:lnTo>
                  <a:cubicBezTo>
                    <a:pt x="2901" y="491"/>
                    <a:pt x="2285" y="0"/>
                    <a:pt x="1593" y="0"/>
                  </a:cubicBezTo>
                  <a:close/>
                </a:path>
              </a:pathLst>
            </a:custGeom>
            <a:solidFill>
              <a:srgbClr val="F4A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0"/>
            <p:cNvSpPr/>
            <p:nvPr/>
          </p:nvSpPr>
          <p:spPr>
            <a:xfrm>
              <a:off x="1968314" y="2373323"/>
              <a:ext cx="325995" cy="650599"/>
            </a:xfrm>
            <a:custGeom>
              <a:avLst/>
              <a:gdLst/>
              <a:ahLst/>
              <a:cxnLst/>
              <a:rect l="l" t="t" r="r" b="b"/>
              <a:pathLst>
                <a:path w="4220" h="8422" extrusionOk="0">
                  <a:moveTo>
                    <a:pt x="1593" y="0"/>
                  </a:moveTo>
                  <a:cubicBezTo>
                    <a:pt x="1503" y="0"/>
                    <a:pt x="1412" y="8"/>
                    <a:pt x="1321" y="25"/>
                  </a:cubicBezTo>
                  <a:cubicBezTo>
                    <a:pt x="525" y="175"/>
                    <a:pt x="1" y="942"/>
                    <a:pt x="150" y="1738"/>
                  </a:cubicBezTo>
                  <a:lnTo>
                    <a:pt x="1189" y="7225"/>
                  </a:lnTo>
                  <a:cubicBezTo>
                    <a:pt x="1320" y="7929"/>
                    <a:pt x="1935" y="8421"/>
                    <a:pt x="2626" y="8421"/>
                  </a:cubicBezTo>
                  <a:cubicBezTo>
                    <a:pt x="2717" y="8421"/>
                    <a:pt x="2808" y="8413"/>
                    <a:pt x="2900" y="8395"/>
                  </a:cubicBezTo>
                  <a:cubicBezTo>
                    <a:pt x="3696" y="8246"/>
                    <a:pt x="4220" y="7480"/>
                    <a:pt x="4071" y="6684"/>
                  </a:cubicBezTo>
                  <a:lnTo>
                    <a:pt x="3033" y="1196"/>
                  </a:lnTo>
                  <a:cubicBezTo>
                    <a:pt x="2901" y="491"/>
                    <a:pt x="2285" y="0"/>
                    <a:pt x="1593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0"/>
            <p:cNvSpPr/>
            <p:nvPr/>
          </p:nvSpPr>
          <p:spPr>
            <a:xfrm>
              <a:off x="2023238" y="2663936"/>
              <a:ext cx="271070" cy="359985"/>
            </a:xfrm>
            <a:custGeom>
              <a:avLst/>
              <a:gdLst/>
              <a:ahLst/>
              <a:cxnLst/>
              <a:rect l="l" t="t" r="r" b="b"/>
              <a:pathLst>
                <a:path w="3509" h="4660" extrusionOk="0">
                  <a:moveTo>
                    <a:pt x="1593" y="0"/>
                  </a:moveTo>
                  <a:cubicBezTo>
                    <a:pt x="1503" y="0"/>
                    <a:pt x="1412" y="9"/>
                    <a:pt x="1321" y="26"/>
                  </a:cubicBezTo>
                  <a:cubicBezTo>
                    <a:pt x="525" y="175"/>
                    <a:pt x="1" y="942"/>
                    <a:pt x="150" y="1738"/>
                  </a:cubicBezTo>
                  <a:lnTo>
                    <a:pt x="478" y="3463"/>
                  </a:lnTo>
                  <a:cubicBezTo>
                    <a:pt x="609" y="4167"/>
                    <a:pt x="1224" y="4659"/>
                    <a:pt x="1915" y="4659"/>
                  </a:cubicBezTo>
                  <a:cubicBezTo>
                    <a:pt x="2006" y="4659"/>
                    <a:pt x="2097" y="4651"/>
                    <a:pt x="2189" y="4633"/>
                  </a:cubicBezTo>
                  <a:cubicBezTo>
                    <a:pt x="2985" y="4484"/>
                    <a:pt x="3509" y="3718"/>
                    <a:pt x="3360" y="2922"/>
                  </a:cubicBezTo>
                  <a:lnTo>
                    <a:pt x="3032" y="1196"/>
                  </a:lnTo>
                  <a:cubicBezTo>
                    <a:pt x="2900" y="492"/>
                    <a:pt x="2284" y="0"/>
                    <a:pt x="1593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0"/>
            <p:cNvSpPr/>
            <p:nvPr/>
          </p:nvSpPr>
          <p:spPr>
            <a:xfrm>
              <a:off x="2082644" y="2816349"/>
              <a:ext cx="173581" cy="172654"/>
            </a:xfrm>
            <a:custGeom>
              <a:avLst/>
              <a:gdLst/>
              <a:ahLst/>
              <a:cxnLst/>
              <a:rect l="l" t="t" r="r" b="b"/>
              <a:pathLst>
                <a:path w="2247" h="2235" extrusionOk="0">
                  <a:moveTo>
                    <a:pt x="1109" y="0"/>
                  </a:moveTo>
                  <a:cubicBezTo>
                    <a:pt x="1047" y="0"/>
                    <a:pt x="984" y="6"/>
                    <a:pt x="920" y="18"/>
                  </a:cubicBezTo>
                  <a:cubicBezTo>
                    <a:pt x="366" y="122"/>
                    <a:pt x="0" y="657"/>
                    <a:pt x="104" y="1211"/>
                  </a:cubicBezTo>
                  <a:lnTo>
                    <a:pt x="200" y="1718"/>
                  </a:lnTo>
                  <a:cubicBezTo>
                    <a:pt x="228" y="1868"/>
                    <a:pt x="321" y="1999"/>
                    <a:pt x="456" y="2072"/>
                  </a:cubicBezTo>
                  <a:cubicBezTo>
                    <a:pt x="661" y="2182"/>
                    <a:pt x="884" y="2235"/>
                    <a:pt x="1105" y="2235"/>
                  </a:cubicBezTo>
                  <a:cubicBezTo>
                    <a:pt x="1468" y="2235"/>
                    <a:pt x="1827" y="2091"/>
                    <a:pt x="2092" y="1816"/>
                  </a:cubicBezTo>
                  <a:cubicBezTo>
                    <a:pt x="2203" y="1701"/>
                    <a:pt x="2246" y="1534"/>
                    <a:pt x="2216" y="1376"/>
                  </a:cubicBezTo>
                  <a:lnTo>
                    <a:pt x="2113" y="834"/>
                  </a:lnTo>
                  <a:cubicBezTo>
                    <a:pt x="2020" y="343"/>
                    <a:pt x="1591" y="0"/>
                    <a:pt x="1109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0"/>
            <p:cNvSpPr/>
            <p:nvPr/>
          </p:nvSpPr>
          <p:spPr>
            <a:xfrm>
              <a:off x="1971249" y="2390086"/>
              <a:ext cx="166242" cy="619468"/>
            </a:xfrm>
            <a:custGeom>
              <a:avLst/>
              <a:gdLst/>
              <a:ahLst/>
              <a:cxnLst/>
              <a:rect l="l" t="t" r="r" b="b"/>
              <a:pathLst>
                <a:path w="2152" h="8019" extrusionOk="0">
                  <a:moveTo>
                    <a:pt x="788" y="1"/>
                  </a:moveTo>
                  <a:cubicBezTo>
                    <a:pt x="269" y="318"/>
                    <a:pt x="1" y="923"/>
                    <a:pt x="112" y="1521"/>
                  </a:cubicBezTo>
                  <a:lnTo>
                    <a:pt x="821" y="5263"/>
                  </a:lnTo>
                  <a:cubicBezTo>
                    <a:pt x="822" y="5270"/>
                    <a:pt x="822" y="5277"/>
                    <a:pt x="823" y="5283"/>
                  </a:cubicBezTo>
                  <a:lnTo>
                    <a:pt x="1151" y="7009"/>
                  </a:lnTo>
                  <a:cubicBezTo>
                    <a:pt x="1231" y="7437"/>
                    <a:pt x="1498" y="7808"/>
                    <a:pt x="1879" y="8019"/>
                  </a:cubicBezTo>
                  <a:cubicBezTo>
                    <a:pt x="2084" y="7648"/>
                    <a:pt x="2152" y="7217"/>
                    <a:pt x="2074" y="6800"/>
                  </a:cubicBezTo>
                  <a:lnTo>
                    <a:pt x="788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0"/>
            <p:cNvSpPr/>
            <p:nvPr/>
          </p:nvSpPr>
          <p:spPr>
            <a:xfrm>
              <a:off x="1700333" y="2264864"/>
              <a:ext cx="405949" cy="810121"/>
            </a:xfrm>
            <a:custGeom>
              <a:avLst/>
              <a:gdLst/>
              <a:ahLst/>
              <a:cxnLst/>
              <a:rect l="l" t="t" r="r" b="b"/>
              <a:pathLst>
                <a:path w="5255" h="10487" extrusionOk="0">
                  <a:moveTo>
                    <a:pt x="1983" y="1"/>
                  </a:moveTo>
                  <a:cubicBezTo>
                    <a:pt x="1872" y="1"/>
                    <a:pt x="1758" y="11"/>
                    <a:pt x="1645" y="32"/>
                  </a:cubicBezTo>
                  <a:cubicBezTo>
                    <a:pt x="654" y="218"/>
                    <a:pt x="1" y="1173"/>
                    <a:pt x="187" y="2163"/>
                  </a:cubicBezTo>
                  <a:lnTo>
                    <a:pt x="1479" y="8997"/>
                  </a:lnTo>
                  <a:cubicBezTo>
                    <a:pt x="1644" y="9874"/>
                    <a:pt x="2410" y="10487"/>
                    <a:pt x="3271" y="10487"/>
                  </a:cubicBezTo>
                  <a:cubicBezTo>
                    <a:pt x="3383" y="10487"/>
                    <a:pt x="3496" y="10476"/>
                    <a:pt x="3610" y="10455"/>
                  </a:cubicBezTo>
                  <a:cubicBezTo>
                    <a:pt x="4601" y="10269"/>
                    <a:pt x="5254" y="9315"/>
                    <a:pt x="5068" y="8324"/>
                  </a:cubicBezTo>
                  <a:lnTo>
                    <a:pt x="3775" y="1490"/>
                  </a:lnTo>
                  <a:cubicBezTo>
                    <a:pt x="3610" y="613"/>
                    <a:pt x="2843" y="1"/>
                    <a:pt x="1983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0"/>
            <p:cNvSpPr/>
            <p:nvPr/>
          </p:nvSpPr>
          <p:spPr>
            <a:xfrm>
              <a:off x="1768699" y="2626779"/>
              <a:ext cx="337583" cy="448205"/>
            </a:xfrm>
            <a:custGeom>
              <a:avLst/>
              <a:gdLst/>
              <a:ahLst/>
              <a:cxnLst/>
              <a:rect l="l" t="t" r="r" b="b"/>
              <a:pathLst>
                <a:path w="4370" h="5802" extrusionOk="0">
                  <a:moveTo>
                    <a:pt x="1982" y="1"/>
                  </a:moveTo>
                  <a:cubicBezTo>
                    <a:pt x="1870" y="1"/>
                    <a:pt x="1757" y="11"/>
                    <a:pt x="1643" y="32"/>
                  </a:cubicBezTo>
                  <a:cubicBezTo>
                    <a:pt x="654" y="218"/>
                    <a:pt x="1" y="1172"/>
                    <a:pt x="187" y="2163"/>
                  </a:cubicBezTo>
                  <a:lnTo>
                    <a:pt x="594" y="4312"/>
                  </a:lnTo>
                  <a:cubicBezTo>
                    <a:pt x="759" y="5189"/>
                    <a:pt x="1525" y="5802"/>
                    <a:pt x="2386" y="5802"/>
                  </a:cubicBezTo>
                  <a:cubicBezTo>
                    <a:pt x="2498" y="5802"/>
                    <a:pt x="2611" y="5791"/>
                    <a:pt x="2725" y="5770"/>
                  </a:cubicBezTo>
                  <a:cubicBezTo>
                    <a:pt x="3716" y="5584"/>
                    <a:pt x="4369" y="4630"/>
                    <a:pt x="4183" y="3639"/>
                  </a:cubicBezTo>
                  <a:lnTo>
                    <a:pt x="3774" y="1490"/>
                  </a:lnTo>
                  <a:cubicBezTo>
                    <a:pt x="3610" y="613"/>
                    <a:pt x="2843" y="1"/>
                    <a:pt x="1982" y="1"/>
                  </a:cubicBezTo>
                  <a:close/>
                </a:path>
              </a:pathLst>
            </a:custGeom>
            <a:solidFill>
              <a:srgbClr val="F4A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0"/>
            <p:cNvSpPr/>
            <p:nvPr/>
          </p:nvSpPr>
          <p:spPr>
            <a:xfrm>
              <a:off x="1768699" y="2626779"/>
              <a:ext cx="337583" cy="448205"/>
            </a:xfrm>
            <a:custGeom>
              <a:avLst/>
              <a:gdLst/>
              <a:ahLst/>
              <a:cxnLst/>
              <a:rect l="l" t="t" r="r" b="b"/>
              <a:pathLst>
                <a:path w="4370" h="5802" extrusionOk="0">
                  <a:moveTo>
                    <a:pt x="1982" y="1"/>
                  </a:moveTo>
                  <a:cubicBezTo>
                    <a:pt x="1870" y="1"/>
                    <a:pt x="1757" y="11"/>
                    <a:pt x="1643" y="32"/>
                  </a:cubicBezTo>
                  <a:cubicBezTo>
                    <a:pt x="654" y="218"/>
                    <a:pt x="1" y="1172"/>
                    <a:pt x="187" y="2163"/>
                  </a:cubicBezTo>
                  <a:lnTo>
                    <a:pt x="594" y="4312"/>
                  </a:lnTo>
                  <a:cubicBezTo>
                    <a:pt x="759" y="5189"/>
                    <a:pt x="1525" y="5802"/>
                    <a:pt x="2386" y="5802"/>
                  </a:cubicBezTo>
                  <a:cubicBezTo>
                    <a:pt x="2498" y="5802"/>
                    <a:pt x="2611" y="5791"/>
                    <a:pt x="2725" y="5770"/>
                  </a:cubicBezTo>
                  <a:cubicBezTo>
                    <a:pt x="3716" y="5584"/>
                    <a:pt x="4369" y="4630"/>
                    <a:pt x="4183" y="3639"/>
                  </a:cubicBezTo>
                  <a:lnTo>
                    <a:pt x="3774" y="1490"/>
                  </a:lnTo>
                  <a:cubicBezTo>
                    <a:pt x="3610" y="613"/>
                    <a:pt x="2843" y="1"/>
                    <a:pt x="1982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0"/>
            <p:cNvSpPr/>
            <p:nvPr/>
          </p:nvSpPr>
          <p:spPr>
            <a:xfrm>
              <a:off x="1842628" y="2816581"/>
              <a:ext cx="216068" cy="214987"/>
            </a:xfrm>
            <a:custGeom>
              <a:avLst/>
              <a:gdLst/>
              <a:ahLst/>
              <a:cxnLst/>
              <a:rect l="l" t="t" r="r" b="b"/>
              <a:pathLst>
                <a:path w="2797" h="2783" extrusionOk="0">
                  <a:moveTo>
                    <a:pt x="1383" y="0"/>
                  </a:moveTo>
                  <a:cubicBezTo>
                    <a:pt x="1304" y="0"/>
                    <a:pt x="1225" y="8"/>
                    <a:pt x="1146" y="23"/>
                  </a:cubicBezTo>
                  <a:cubicBezTo>
                    <a:pt x="455" y="152"/>
                    <a:pt x="0" y="817"/>
                    <a:pt x="131" y="1508"/>
                  </a:cubicBezTo>
                  <a:lnTo>
                    <a:pt x="250" y="2139"/>
                  </a:lnTo>
                  <a:cubicBezTo>
                    <a:pt x="284" y="2326"/>
                    <a:pt x="401" y="2488"/>
                    <a:pt x="568" y="2580"/>
                  </a:cubicBezTo>
                  <a:cubicBezTo>
                    <a:pt x="823" y="2716"/>
                    <a:pt x="1100" y="2783"/>
                    <a:pt x="1374" y="2783"/>
                  </a:cubicBezTo>
                  <a:cubicBezTo>
                    <a:pt x="1827" y="2783"/>
                    <a:pt x="2274" y="2603"/>
                    <a:pt x="2605" y="2261"/>
                  </a:cubicBezTo>
                  <a:cubicBezTo>
                    <a:pt x="2744" y="2117"/>
                    <a:pt x="2797" y="1910"/>
                    <a:pt x="2759" y="1713"/>
                  </a:cubicBezTo>
                  <a:lnTo>
                    <a:pt x="2631" y="1038"/>
                  </a:lnTo>
                  <a:cubicBezTo>
                    <a:pt x="2516" y="427"/>
                    <a:pt x="1983" y="0"/>
                    <a:pt x="1383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0"/>
            <p:cNvSpPr/>
            <p:nvPr/>
          </p:nvSpPr>
          <p:spPr>
            <a:xfrm>
              <a:off x="1704736" y="2292520"/>
              <a:ext cx="166628" cy="622867"/>
            </a:xfrm>
            <a:custGeom>
              <a:avLst/>
              <a:gdLst/>
              <a:ahLst/>
              <a:cxnLst/>
              <a:rect l="l" t="t" r="r" b="b"/>
              <a:pathLst>
                <a:path w="2157" h="8063" extrusionOk="0">
                  <a:moveTo>
                    <a:pt x="844" y="1"/>
                  </a:moveTo>
                  <a:cubicBezTo>
                    <a:pt x="278" y="416"/>
                    <a:pt x="1" y="1118"/>
                    <a:pt x="130" y="1807"/>
                  </a:cubicBezTo>
                  <a:lnTo>
                    <a:pt x="1011" y="6468"/>
                  </a:lnTo>
                  <a:cubicBezTo>
                    <a:pt x="1012" y="6475"/>
                    <a:pt x="1013" y="6483"/>
                    <a:pt x="1015" y="6492"/>
                  </a:cubicBezTo>
                  <a:lnTo>
                    <a:pt x="1312" y="8062"/>
                  </a:lnTo>
                  <a:cubicBezTo>
                    <a:pt x="1878" y="7647"/>
                    <a:pt x="2156" y="6945"/>
                    <a:pt x="2026" y="6255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0"/>
            <p:cNvSpPr/>
            <p:nvPr/>
          </p:nvSpPr>
          <p:spPr>
            <a:xfrm>
              <a:off x="1441932" y="2115696"/>
              <a:ext cx="405717" cy="810044"/>
            </a:xfrm>
            <a:custGeom>
              <a:avLst/>
              <a:gdLst/>
              <a:ahLst/>
              <a:cxnLst/>
              <a:rect l="l" t="t" r="r" b="b"/>
              <a:pathLst>
                <a:path w="5252" h="10486" extrusionOk="0">
                  <a:moveTo>
                    <a:pt x="1981" y="1"/>
                  </a:moveTo>
                  <a:cubicBezTo>
                    <a:pt x="1870" y="1"/>
                    <a:pt x="1757" y="11"/>
                    <a:pt x="1644" y="32"/>
                  </a:cubicBezTo>
                  <a:cubicBezTo>
                    <a:pt x="653" y="218"/>
                    <a:pt x="0" y="1172"/>
                    <a:pt x="186" y="2163"/>
                  </a:cubicBezTo>
                  <a:lnTo>
                    <a:pt x="1479" y="8997"/>
                  </a:lnTo>
                  <a:cubicBezTo>
                    <a:pt x="1643" y="9874"/>
                    <a:pt x="2409" y="10485"/>
                    <a:pt x="3270" y="10485"/>
                  </a:cubicBezTo>
                  <a:cubicBezTo>
                    <a:pt x="3382" y="10485"/>
                    <a:pt x="3495" y="10475"/>
                    <a:pt x="3609" y="10454"/>
                  </a:cubicBezTo>
                  <a:cubicBezTo>
                    <a:pt x="4600" y="10268"/>
                    <a:pt x="5252" y="9315"/>
                    <a:pt x="5067" y="8324"/>
                  </a:cubicBezTo>
                  <a:lnTo>
                    <a:pt x="3775" y="1490"/>
                  </a:lnTo>
                  <a:cubicBezTo>
                    <a:pt x="3610" y="612"/>
                    <a:pt x="2843" y="1"/>
                    <a:pt x="1981" y="1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0"/>
            <p:cNvSpPr/>
            <p:nvPr/>
          </p:nvSpPr>
          <p:spPr>
            <a:xfrm>
              <a:off x="1510221" y="2477610"/>
              <a:ext cx="337582" cy="448127"/>
            </a:xfrm>
            <a:custGeom>
              <a:avLst/>
              <a:gdLst/>
              <a:ahLst/>
              <a:cxnLst/>
              <a:rect l="l" t="t" r="r" b="b"/>
              <a:pathLst>
                <a:path w="4370" h="5801" extrusionOk="0">
                  <a:moveTo>
                    <a:pt x="1984" y="0"/>
                  </a:moveTo>
                  <a:cubicBezTo>
                    <a:pt x="1872" y="0"/>
                    <a:pt x="1758" y="11"/>
                    <a:pt x="1644" y="32"/>
                  </a:cubicBezTo>
                  <a:cubicBezTo>
                    <a:pt x="654" y="218"/>
                    <a:pt x="1" y="1172"/>
                    <a:pt x="187" y="2163"/>
                  </a:cubicBezTo>
                  <a:lnTo>
                    <a:pt x="595" y="4312"/>
                  </a:lnTo>
                  <a:cubicBezTo>
                    <a:pt x="759" y="5189"/>
                    <a:pt x="1525" y="5800"/>
                    <a:pt x="2386" y="5800"/>
                  </a:cubicBezTo>
                  <a:cubicBezTo>
                    <a:pt x="2498" y="5800"/>
                    <a:pt x="2611" y="5790"/>
                    <a:pt x="2725" y="5769"/>
                  </a:cubicBezTo>
                  <a:cubicBezTo>
                    <a:pt x="3716" y="5583"/>
                    <a:pt x="4369" y="4628"/>
                    <a:pt x="4183" y="3637"/>
                  </a:cubicBezTo>
                  <a:lnTo>
                    <a:pt x="3776" y="1489"/>
                  </a:lnTo>
                  <a:cubicBezTo>
                    <a:pt x="3611" y="612"/>
                    <a:pt x="2845" y="0"/>
                    <a:pt x="1984" y="0"/>
                  </a:cubicBezTo>
                  <a:close/>
                </a:path>
              </a:pathLst>
            </a:custGeom>
            <a:solidFill>
              <a:srgbClr val="F4A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0"/>
            <p:cNvSpPr/>
            <p:nvPr/>
          </p:nvSpPr>
          <p:spPr>
            <a:xfrm>
              <a:off x="1510221" y="2477610"/>
              <a:ext cx="337582" cy="448127"/>
            </a:xfrm>
            <a:custGeom>
              <a:avLst/>
              <a:gdLst/>
              <a:ahLst/>
              <a:cxnLst/>
              <a:rect l="l" t="t" r="r" b="b"/>
              <a:pathLst>
                <a:path w="4370" h="5801" extrusionOk="0">
                  <a:moveTo>
                    <a:pt x="1984" y="0"/>
                  </a:moveTo>
                  <a:cubicBezTo>
                    <a:pt x="1872" y="0"/>
                    <a:pt x="1758" y="11"/>
                    <a:pt x="1644" y="32"/>
                  </a:cubicBezTo>
                  <a:cubicBezTo>
                    <a:pt x="654" y="218"/>
                    <a:pt x="1" y="1172"/>
                    <a:pt x="187" y="2163"/>
                  </a:cubicBezTo>
                  <a:lnTo>
                    <a:pt x="595" y="4312"/>
                  </a:lnTo>
                  <a:cubicBezTo>
                    <a:pt x="759" y="5189"/>
                    <a:pt x="1525" y="5800"/>
                    <a:pt x="2386" y="5800"/>
                  </a:cubicBezTo>
                  <a:cubicBezTo>
                    <a:pt x="2498" y="5800"/>
                    <a:pt x="2611" y="5790"/>
                    <a:pt x="2725" y="5769"/>
                  </a:cubicBezTo>
                  <a:cubicBezTo>
                    <a:pt x="3716" y="5583"/>
                    <a:pt x="4369" y="4628"/>
                    <a:pt x="4183" y="3637"/>
                  </a:cubicBezTo>
                  <a:lnTo>
                    <a:pt x="3776" y="1489"/>
                  </a:lnTo>
                  <a:cubicBezTo>
                    <a:pt x="3611" y="612"/>
                    <a:pt x="2845" y="0"/>
                    <a:pt x="1984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0"/>
            <p:cNvSpPr/>
            <p:nvPr/>
          </p:nvSpPr>
          <p:spPr>
            <a:xfrm>
              <a:off x="1584149" y="2667335"/>
              <a:ext cx="216146" cy="215064"/>
            </a:xfrm>
            <a:custGeom>
              <a:avLst/>
              <a:gdLst/>
              <a:ahLst/>
              <a:cxnLst/>
              <a:rect l="l" t="t" r="r" b="b"/>
              <a:pathLst>
                <a:path w="2798" h="2784" extrusionOk="0">
                  <a:moveTo>
                    <a:pt x="1382" y="0"/>
                  </a:moveTo>
                  <a:cubicBezTo>
                    <a:pt x="1305" y="0"/>
                    <a:pt x="1226" y="7"/>
                    <a:pt x="1147" y="22"/>
                  </a:cubicBezTo>
                  <a:cubicBezTo>
                    <a:pt x="456" y="153"/>
                    <a:pt x="0" y="817"/>
                    <a:pt x="131" y="1508"/>
                  </a:cubicBezTo>
                  <a:lnTo>
                    <a:pt x="250" y="2139"/>
                  </a:lnTo>
                  <a:cubicBezTo>
                    <a:pt x="285" y="2327"/>
                    <a:pt x="401" y="2489"/>
                    <a:pt x="569" y="2580"/>
                  </a:cubicBezTo>
                  <a:cubicBezTo>
                    <a:pt x="823" y="2717"/>
                    <a:pt x="1101" y="2783"/>
                    <a:pt x="1376" y="2783"/>
                  </a:cubicBezTo>
                  <a:cubicBezTo>
                    <a:pt x="1829" y="2783"/>
                    <a:pt x="2276" y="2604"/>
                    <a:pt x="2606" y="2262"/>
                  </a:cubicBezTo>
                  <a:cubicBezTo>
                    <a:pt x="2745" y="2118"/>
                    <a:pt x="2797" y="1910"/>
                    <a:pt x="2760" y="1713"/>
                  </a:cubicBezTo>
                  <a:lnTo>
                    <a:pt x="2633" y="1038"/>
                  </a:lnTo>
                  <a:cubicBezTo>
                    <a:pt x="2517" y="427"/>
                    <a:pt x="1983" y="0"/>
                    <a:pt x="138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0"/>
            <p:cNvSpPr/>
            <p:nvPr/>
          </p:nvSpPr>
          <p:spPr>
            <a:xfrm>
              <a:off x="1448189" y="2161814"/>
              <a:ext cx="144071" cy="598919"/>
            </a:xfrm>
            <a:custGeom>
              <a:avLst/>
              <a:gdLst/>
              <a:ahLst/>
              <a:cxnLst/>
              <a:rect l="l" t="t" r="r" b="b"/>
              <a:pathLst>
                <a:path w="1865" h="7753" extrusionOk="0">
                  <a:moveTo>
                    <a:pt x="552" y="1"/>
                  </a:moveTo>
                  <a:cubicBezTo>
                    <a:pt x="165" y="424"/>
                    <a:pt x="0" y="1003"/>
                    <a:pt x="105" y="1566"/>
                  </a:cubicBezTo>
                  <a:lnTo>
                    <a:pt x="1276" y="7752"/>
                  </a:lnTo>
                  <a:cubicBezTo>
                    <a:pt x="1686" y="7328"/>
                    <a:pt x="1864" y="6731"/>
                    <a:pt x="1755" y="6151"/>
                  </a:cubicBezTo>
                  <a:lnTo>
                    <a:pt x="675" y="393"/>
                  </a:lnTo>
                  <a:cubicBezTo>
                    <a:pt x="648" y="258"/>
                    <a:pt x="607" y="126"/>
                    <a:pt x="552" y="1"/>
                  </a:cubicBezTo>
                  <a:close/>
                </a:path>
              </a:pathLst>
            </a:custGeom>
            <a:solidFill>
              <a:srgbClr val="D69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0"/>
            <p:cNvSpPr/>
            <p:nvPr/>
          </p:nvSpPr>
          <p:spPr>
            <a:xfrm>
              <a:off x="1184535" y="2078075"/>
              <a:ext cx="389417" cy="726922"/>
            </a:xfrm>
            <a:custGeom>
              <a:avLst/>
              <a:gdLst/>
              <a:ahLst/>
              <a:cxnLst/>
              <a:rect l="l" t="t" r="r" b="b"/>
              <a:pathLst>
                <a:path w="5041" h="9410" extrusionOk="0">
                  <a:moveTo>
                    <a:pt x="1982" y="0"/>
                  </a:moveTo>
                  <a:cubicBezTo>
                    <a:pt x="1870" y="0"/>
                    <a:pt x="1757" y="11"/>
                    <a:pt x="1643" y="32"/>
                  </a:cubicBezTo>
                  <a:cubicBezTo>
                    <a:pt x="653" y="218"/>
                    <a:pt x="0" y="1172"/>
                    <a:pt x="186" y="2163"/>
                  </a:cubicBezTo>
                  <a:lnTo>
                    <a:pt x="1267" y="7921"/>
                  </a:lnTo>
                  <a:cubicBezTo>
                    <a:pt x="1431" y="8798"/>
                    <a:pt x="2198" y="9409"/>
                    <a:pt x="3059" y="9409"/>
                  </a:cubicBezTo>
                  <a:cubicBezTo>
                    <a:pt x="3171" y="9409"/>
                    <a:pt x="3284" y="9399"/>
                    <a:pt x="3398" y="9378"/>
                  </a:cubicBezTo>
                  <a:cubicBezTo>
                    <a:pt x="4389" y="9192"/>
                    <a:pt x="5040" y="8237"/>
                    <a:pt x="4854" y="7247"/>
                  </a:cubicBezTo>
                  <a:lnTo>
                    <a:pt x="3774" y="1489"/>
                  </a:lnTo>
                  <a:cubicBezTo>
                    <a:pt x="3609" y="612"/>
                    <a:pt x="2844" y="0"/>
                    <a:pt x="198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0"/>
            <p:cNvSpPr/>
            <p:nvPr/>
          </p:nvSpPr>
          <p:spPr>
            <a:xfrm>
              <a:off x="1236524" y="2356869"/>
              <a:ext cx="337505" cy="448127"/>
            </a:xfrm>
            <a:custGeom>
              <a:avLst/>
              <a:gdLst/>
              <a:ahLst/>
              <a:cxnLst/>
              <a:rect l="l" t="t" r="r" b="b"/>
              <a:pathLst>
                <a:path w="4369" h="5801" extrusionOk="0">
                  <a:moveTo>
                    <a:pt x="1984" y="0"/>
                  </a:moveTo>
                  <a:cubicBezTo>
                    <a:pt x="1871" y="0"/>
                    <a:pt x="1757" y="11"/>
                    <a:pt x="1643" y="32"/>
                  </a:cubicBezTo>
                  <a:cubicBezTo>
                    <a:pt x="653" y="218"/>
                    <a:pt x="0" y="1172"/>
                    <a:pt x="186" y="2162"/>
                  </a:cubicBezTo>
                  <a:lnTo>
                    <a:pt x="594" y="4312"/>
                  </a:lnTo>
                  <a:cubicBezTo>
                    <a:pt x="758" y="5189"/>
                    <a:pt x="1525" y="5800"/>
                    <a:pt x="2386" y="5800"/>
                  </a:cubicBezTo>
                  <a:cubicBezTo>
                    <a:pt x="2498" y="5800"/>
                    <a:pt x="2611" y="5790"/>
                    <a:pt x="2725" y="5769"/>
                  </a:cubicBezTo>
                  <a:cubicBezTo>
                    <a:pt x="3716" y="5583"/>
                    <a:pt x="4369" y="4628"/>
                    <a:pt x="4183" y="3638"/>
                  </a:cubicBezTo>
                  <a:lnTo>
                    <a:pt x="3775" y="1489"/>
                  </a:lnTo>
                  <a:cubicBezTo>
                    <a:pt x="3611" y="612"/>
                    <a:pt x="2845" y="0"/>
                    <a:pt x="1984" y="0"/>
                  </a:cubicBezTo>
                  <a:close/>
                </a:path>
              </a:pathLst>
            </a:custGeom>
            <a:solidFill>
              <a:srgbClr val="F4A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0"/>
            <p:cNvSpPr/>
            <p:nvPr/>
          </p:nvSpPr>
          <p:spPr>
            <a:xfrm>
              <a:off x="1236524" y="2356869"/>
              <a:ext cx="337505" cy="448127"/>
            </a:xfrm>
            <a:custGeom>
              <a:avLst/>
              <a:gdLst/>
              <a:ahLst/>
              <a:cxnLst/>
              <a:rect l="l" t="t" r="r" b="b"/>
              <a:pathLst>
                <a:path w="4369" h="5801" extrusionOk="0">
                  <a:moveTo>
                    <a:pt x="1984" y="0"/>
                  </a:moveTo>
                  <a:cubicBezTo>
                    <a:pt x="1871" y="0"/>
                    <a:pt x="1757" y="11"/>
                    <a:pt x="1643" y="32"/>
                  </a:cubicBezTo>
                  <a:cubicBezTo>
                    <a:pt x="653" y="218"/>
                    <a:pt x="0" y="1172"/>
                    <a:pt x="186" y="2162"/>
                  </a:cubicBezTo>
                  <a:lnTo>
                    <a:pt x="594" y="4312"/>
                  </a:lnTo>
                  <a:cubicBezTo>
                    <a:pt x="758" y="5189"/>
                    <a:pt x="1525" y="5800"/>
                    <a:pt x="2386" y="5800"/>
                  </a:cubicBezTo>
                  <a:cubicBezTo>
                    <a:pt x="2498" y="5800"/>
                    <a:pt x="2611" y="5790"/>
                    <a:pt x="2725" y="5769"/>
                  </a:cubicBezTo>
                  <a:cubicBezTo>
                    <a:pt x="3716" y="5583"/>
                    <a:pt x="4369" y="4628"/>
                    <a:pt x="4183" y="3638"/>
                  </a:cubicBezTo>
                  <a:lnTo>
                    <a:pt x="3775" y="1489"/>
                  </a:lnTo>
                  <a:cubicBezTo>
                    <a:pt x="3611" y="612"/>
                    <a:pt x="2845" y="0"/>
                    <a:pt x="1984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0"/>
            <p:cNvSpPr/>
            <p:nvPr/>
          </p:nvSpPr>
          <p:spPr>
            <a:xfrm>
              <a:off x="1310375" y="2546594"/>
              <a:ext cx="216146" cy="215064"/>
            </a:xfrm>
            <a:custGeom>
              <a:avLst/>
              <a:gdLst/>
              <a:ahLst/>
              <a:cxnLst/>
              <a:rect l="l" t="t" r="r" b="b"/>
              <a:pathLst>
                <a:path w="2798" h="2784" extrusionOk="0">
                  <a:moveTo>
                    <a:pt x="1382" y="0"/>
                  </a:moveTo>
                  <a:cubicBezTo>
                    <a:pt x="1304" y="0"/>
                    <a:pt x="1225" y="8"/>
                    <a:pt x="1146" y="22"/>
                  </a:cubicBezTo>
                  <a:cubicBezTo>
                    <a:pt x="455" y="153"/>
                    <a:pt x="1" y="817"/>
                    <a:pt x="131" y="1508"/>
                  </a:cubicBezTo>
                  <a:lnTo>
                    <a:pt x="250" y="2140"/>
                  </a:lnTo>
                  <a:cubicBezTo>
                    <a:pt x="284" y="2327"/>
                    <a:pt x="402" y="2489"/>
                    <a:pt x="569" y="2580"/>
                  </a:cubicBezTo>
                  <a:cubicBezTo>
                    <a:pt x="824" y="2717"/>
                    <a:pt x="1101" y="2783"/>
                    <a:pt x="1376" y="2783"/>
                  </a:cubicBezTo>
                  <a:cubicBezTo>
                    <a:pt x="1829" y="2783"/>
                    <a:pt x="2275" y="2604"/>
                    <a:pt x="2605" y="2262"/>
                  </a:cubicBezTo>
                  <a:cubicBezTo>
                    <a:pt x="2745" y="2118"/>
                    <a:pt x="2798" y="1911"/>
                    <a:pt x="2761" y="1713"/>
                  </a:cubicBezTo>
                  <a:lnTo>
                    <a:pt x="2632" y="1039"/>
                  </a:lnTo>
                  <a:cubicBezTo>
                    <a:pt x="2518" y="427"/>
                    <a:pt x="1983" y="0"/>
                    <a:pt x="1382" y="0"/>
                  </a:cubicBezTo>
                  <a:close/>
                </a:path>
              </a:pathLst>
            </a:custGeom>
            <a:solidFill>
              <a:srgbClr val="DF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0"/>
            <p:cNvSpPr/>
            <p:nvPr/>
          </p:nvSpPr>
          <p:spPr>
            <a:xfrm>
              <a:off x="2023075" y="4065351"/>
              <a:ext cx="907754" cy="838929"/>
            </a:xfrm>
            <a:custGeom>
              <a:avLst/>
              <a:gdLst/>
              <a:ahLst/>
              <a:cxnLst/>
              <a:rect l="l" t="t" r="r" b="b"/>
              <a:pathLst>
                <a:path w="12201" h="10716" extrusionOk="0">
                  <a:moveTo>
                    <a:pt x="6391" y="1"/>
                  </a:moveTo>
                  <a:cubicBezTo>
                    <a:pt x="5892" y="1"/>
                    <a:pt x="5387" y="78"/>
                    <a:pt x="4889" y="239"/>
                  </a:cubicBezTo>
                  <a:lnTo>
                    <a:pt x="4074" y="504"/>
                  </a:lnTo>
                  <a:cubicBezTo>
                    <a:pt x="1428" y="1363"/>
                    <a:pt x="1" y="4299"/>
                    <a:pt x="894" y="7049"/>
                  </a:cubicBezTo>
                  <a:cubicBezTo>
                    <a:pt x="1620" y="9282"/>
                    <a:pt x="3654" y="10715"/>
                    <a:pt x="5811" y="10715"/>
                  </a:cubicBezTo>
                  <a:cubicBezTo>
                    <a:pt x="6310" y="10715"/>
                    <a:pt x="6815" y="10638"/>
                    <a:pt x="7313" y="10477"/>
                  </a:cubicBezTo>
                  <a:lnTo>
                    <a:pt x="8128" y="10212"/>
                  </a:lnTo>
                  <a:cubicBezTo>
                    <a:pt x="10774" y="9353"/>
                    <a:pt x="12200" y="6417"/>
                    <a:pt x="11307" y="3667"/>
                  </a:cubicBezTo>
                  <a:cubicBezTo>
                    <a:pt x="10581" y="1435"/>
                    <a:pt x="8547" y="1"/>
                    <a:pt x="6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45"/>
          <p:cNvSpPr txBox="1">
            <a:spLocks noGrp="1"/>
          </p:cNvSpPr>
          <p:nvPr>
            <p:ph type="title"/>
          </p:nvPr>
        </p:nvSpPr>
        <p:spPr>
          <a:xfrm>
            <a:off x="708227" y="7063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000" dirty="0">
                <a:latin typeface="Algerian" panose="04020705040A02060702" pitchFamily="82" charset="0"/>
              </a:rPr>
              <a:t>Os ídolos</a:t>
            </a:r>
            <a:r>
              <a:rPr lang="pt-BR" sz="2000" b="1" i="0" dirty="0">
                <a:effectLst/>
                <a:latin typeface="Algerian" panose="04020705040A02060702" pitchFamily="82" charset="0"/>
              </a:rPr>
              <a:t>: maiores jogadores de vôlei da história do esporte:</a:t>
            </a:r>
            <a:br>
              <a:rPr lang="pt-BR" sz="3600" b="1" i="0" dirty="0">
                <a:effectLst/>
                <a:latin typeface="Algerian" panose="04020705040A02060702" pitchFamily="82" charset="0"/>
              </a:rPr>
            </a:b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407" name="Google Shape;2407;p45"/>
          <p:cNvSpPr txBox="1">
            <a:spLocks noGrp="1"/>
          </p:cNvSpPr>
          <p:nvPr>
            <p:ph type="body" idx="1"/>
          </p:nvPr>
        </p:nvSpPr>
        <p:spPr>
          <a:xfrm>
            <a:off x="440367" y="1350416"/>
            <a:ext cx="3322200" cy="242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Giba - Brasil </a:t>
            </a:r>
          </a:p>
          <a:p>
            <a:r>
              <a:rPr lang="pt-BR" dirty="0"/>
              <a:t>Peter Bernardi - Itália</a:t>
            </a:r>
          </a:p>
          <a:p>
            <a:r>
              <a:rPr lang="pt-BR" dirty="0" err="1"/>
              <a:t>Karch</a:t>
            </a:r>
            <a:r>
              <a:rPr lang="pt-BR" dirty="0"/>
              <a:t> Kiraly – EUA</a:t>
            </a:r>
          </a:p>
          <a:p>
            <a:r>
              <a:rPr lang="pt-BR" dirty="0"/>
              <a:t>Sergio Santos – Brasil</a:t>
            </a:r>
          </a:p>
          <a:p>
            <a:r>
              <a:rPr lang="pt-BR" dirty="0"/>
              <a:t>Sheila – Brasil</a:t>
            </a:r>
          </a:p>
          <a:p>
            <a:r>
              <a:rPr lang="pt-BR" dirty="0"/>
              <a:t>Zhu Ting – China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r>
              <a:rPr lang="pt-BR" b="1" i="0" dirty="0" err="1">
                <a:effectLst/>
                <a:latin typeface="inherit"/>
              </a:rPr>
              <a:t>Brayelin</a:t>
            </a:r>
            <a:r>
              <a:rPr lang="pt-BR" b="1" i="0" dirty="0">
                <a:effectLst/>
                <a:latin typeface="inherit"/>
              </a:rPr>
              <a:t> Martínez</a:t>
            </a:r>
          </a:p>
          <a:p>
            <a:r>
              <a:rPr lang="pt-BR" b="1" i="0" dirty="0">
                <a:effectLst/>
                <a:latin typeface="inherit"/>
              </a:rPr>
              <a:t>Gabi Guimarães</a:t>
            </a:r>
            <a:endParaRPr lang="pt-BR" b="1" i="0" dirty="0">
              <a:effectLst/>
              <a:latin typeface="Averta-Std-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2408" name="Google Shape;2408;p45"/>
          <p:cNvGrpSpPr/>
          <p:nvPr/>
        </p:nvGrpSpPr>
        <p:grpSpPr>
          <a:xfrm>
            <a:off x="3153902" y="497969"/>
            <a:ext cx="5227387" cy="4645531"/>
            <a:chOff x="3153902" y="497969"/>
            <a:chExt cx="5227387" cy="4645531"/>
          </a:xfrm>
        </p:grpSpPr>
        <p:grpSp>
          <p:nvGrpSpPr>
            <p:cNvPr id="2409" name="Google Shape;2409;p45"/>
            <p:cNvGrpSpPr/>
            <p:nvPr/>
          </p:nvGrpSpPr>
          <p:grpSpPr>
            <a:xfrm>
              <a:off x="3153902" y="497969"/>
              <a:ext cx="5227387" cy="4645531"/>
              <a:chOff x="3153902" y="497969"/>
              <a:chExt cx="5227387" cy="4645531"/>
            </a:xfrm>
          </p:grpSpPr>
          <p:sp>
            <p:nvSpPr>
              <p:cNvPr id="2410" name="Google Shape;2410;p45"/>
              <p:cNvSpPr/>
              <p:nvPr/>
            </p:nvSpPr>
            <p:spPr>
              <a:xfrm rot="-4273781" flipH="1">
                <a:off x="3329406" y="3633118"/>
                <a:ext cx="322189" cy="581889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700" extrusionOk="0">
                    <a:moveTo>
                      <a:pt x="1109" y="0"/>
                    </a:moveTo>
                    <a:cubicBezTo>
                      <a:pt x="1055" y="0"/>
                      <a:pt x="998" y="26"/>
                      <a:pt x="963" y="81"/>
                    </a:cubicBezTo>
                    <a:cubicBezTo>
                      <a:pt x="791" y="298"/>
                      <a:pt x="559" y="1184"/>
                      <a:pt x="473" y="1252"/>
                    </a:cubicBezTo>
                    <a:cubicBezTo>
                      <a:pt x="467" y="1257"/>
                      <a:pt x="461" y="1259"/>
                      <a:pt x="455" y="1259"/>
                    </a:cubicBezTo>
                    <a:cubicBezTo>
                      <a:pt x="378" y="1259"/>
                      <a:pt x="285" y="915"/>
                      <a:pt x="119" y="915"/>
                    </a:cubicBezTo>
                    <a:cubicBezTo>
                      <a:pt x="108" y="915"/>
                      <a:pt x="97" y="917"/>
                      <a:pt x="85" y="920"/>
                    </a:cubicBezTo>
                    <a:cubicBezTo>
                      <a:pt x="0" y="945"/>
                      <a:pt x="160" y="1555"/>
                      <a:pt x="338" y="1945"/>
                    </a:cubicBezTo>
                    <a:cubicBezTo>
                      <a:pt x="385" y="2340"/>
                      <a:pt x="741" y="2700"/>
                      <a:pt x="1043" y="2700"/>
                    </a:cubicBezTo>
                    <a:cubicBezTo>
                      <a:pt x="1161" y="2700"/>
                      <a:pt x="1270" y="2645"/>
                      <a:pt x="1349" y="2517"/>
                    </a:cubicBezTo>
                    <a:cubicBezTo>
                      <a:pt x="1759" y="2003"/>
                      <a:pt x="1815" y="1263"/>
                      <a:pt x="1815" y="943"/>
                    </a:cubicBezTo>
                    <a:cubicBezTo>
                      <a:pt x="1841" y="710"/>
                      <a:pt x="1776" y="625"/>
                      <a:pt x="1703" y="625"/>
                    </a:cubicBezTo>
                    <a:cubicBezTo>
                      <a:pt x="1684" y="625"/>
                      <a:pt x="1665" y="631"/>
                      <a:pt x="1646" y="641"/>
                    </a:cubicBezTo>
                    <a:cubicBezTo>
                      <a:pt x="1725" y="452"/>
                      <a:pt x="1643" y="329"/>
                      <a:pt x="1541" y="329"/>
                    </a:cubicBezTo>
                    <a:cubicBezTo>
                      <a:pt x="1517" y="329"/>
                      <a:pt x="1492" y="335"/>
                      <a:pt x="1468" y="349"/>
                    </a:cubicBezTo>
                    <a:cubicBezTo>
                      <a:pt x="1543" y="156"/>
                      <a:pt x="1445" y="62"/>
                      <a:pt x="1351" y="62"/>
                    </a:cubicBezTo>
                    <a:cubicBezTo>
                      <a:pt x="1309" y="62"/>
                      <a:pt x="1267" y="81"/>
                      <a:pt x="1242" y="118"/>
                    </a:cubicBezTo>
                    <a:cubicBezTo>
                      <a:pt x="1242" y="43"/>
                      <a:pt x="1179" y="0"/>
                      <a:pt x="110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4724209" y="2319682"/>
                <a:ext cx="533744" cy="609543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5806" extrusionOk="0">
                    <a:moveTo>
                      <a:pt x="2382" y="1"/>
                    </a:moveTo>
                    <a:lnTo>
                      <a:pt x="2382" y="18"/>
                    </a:lnTo>
                    <a:cubicBezTo>
                      <a:pt x="172" y="245"/>
                      <a:pt x="574" y="2540"/>
                      <a:pt x="574" y="2540"/>
                    </a:cubicBezTo>
                    <a:cubicBezTo>
                      <a:pt x="574" y="2540"/>
                      <a:pt x="472" y="2467"/>
                      <a:pt x="363" y="2467"/>
                    </a:cubicBezTo>
                    <a:cubicBezTo>
                      <a:pt x="281" y="2467"/>
                      <a:pt x="195" y="2509"/>
                      <a:pt x="149" y="2656"/>
                    </a:cubicBezTo>
                    <a:cubicBezTo>
                      <a:pt x="0" y="3120"/>
                      <a:pt x="339" y="3968"/>
                      <a:pt x="709" y="3968"/>
                    </a:cubicBezTo>
                    <a:cubicBezTo>
                      <a:pt x="736" y="3968"/>
                      <a:pt x="763" y="3964"/>
                      <a:pt x="790" y="3954"/>
                    </a:cubicBezTo>
                    <a:cubicBezTo>
                      <a:pt x="794" y="4503"/>
                      <a:pt x="898" y="4825"/>
                      <a:pt x="1082" y="4972"/>
                    </a:cubicBezTo>
                    <a:lnTo>
                      <a:pt x="1082" y="5703"/>
                    </a:lnTo>
                    <a:lnTo>
                      <a:pt x="4002" y="5805"/>
                    </a:lnTo>
                    <a:lnTo>
                      <a:pt x="4002" y="4972"/>
                    </a:lnTo>
                    <a:cubicBezTo>
                      <a:pt x="4185" y="4825"/>
                      <a:pt x="4291" y="4503"/>
                      <a:pt x="4294" y="3954"/>
                    </a:cubicBezTo>
                    <a:cubicBezTo>
                      <a:pt x="4321" y="3964"/>
                      <a:pt x="4349" y="3968"/>
                      <a:pt x="4376" y="3968"/>
                    </a:cubicBezTo>
                    <a:cubicBezTo>
                      <a:pt x="4745" y="3968"/>
                      <a:pt x="5084" y="3120"/>
                      <a:pt x="4936" y="2656"/>
                    </a:cubicBezTo>
                    <a:cubicBezTo>
                      <a:pt x="4889" y="2509"/>
                      <a:pt x="4804" y="2467"/>
                      <a:pt x="4721" y="2467"/>
                    </a:cubicBezTo>
                    <a:cubicBezTo>
                      <a:pt x="4613" y="2467"/>
                      <a:pt x="4511" y="2540"/>
                      <a:pt x="4511" y="2540"/>
                    </a:cubicBezTo>
                    <a:cubicBezTo>
                      <a:pt x="4511" y="2540"/>
                      <a:pt x="4912" y="245"/>
                      <a:pt x="2703" y="18"/>
                    </a:cubicBezTo>
                    <a:lnTo>
                      <a:pt x="2703" y="1"/>
                    </a:lnTo>
                    <a:cubicBezTo>
                      <a:pt x="2648" y="1"/>
                      <a:pt x="2594" y="3"/>
                      <a:pt x="2542" y="6"/>
                    </a:cubicBezTo>
                    <a:cubicBezTo>
                      <a:pt x="2490" y="3"/>
                      <a:pt x="2437" y="1"/>
                      <a:pt x="2382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4818382" y="2751806"/>
                <a:ext cx="19527" cy="8986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856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68" y="287"/>
                      <a:pt x="64" y="496"/>
                      <a:pt x="0" y="582"/>
                    </a:cubicBezTo>
                    <a:cubicBezTo>
                      <a:pt x="40" y="693"/>
                      <a:pt x="102" y="784"/>
                      <a:pt x="185" y="856"/>
                    </a:cubicBezTo>
                    <a:cubicBezTo>
                      <a:pt x="185" y="856"/>
                      <a:pt x="150" y="282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4736073" y="2254800"/>
                <a:ext cx="510122" cy="548232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5222" extrusionOk="0">
                    <a:moveTo>
                      <a:pt x="2429" y="1"/>
                    </a:moveTo>
                    <a:cubicBezTo>
                      <a:pt x="0" y="1"/>
                      <a:pt x="461" y="3158"/>
                      <a:pt x="461" y="3158"/>
                    </a:cubicBezTo>
                    <a:cubicBezTo>
                      <a:pt x="461" y="3158"/>
                      <a:pt x="667" y="4171"/>
                      <a:pt x="804" y="4453"/>
                    </a:cubicBezTo>
                    <a:cubicBezTo>
                      <a:pt x="1019" y="4926"/>
                      <a:pt x="1771" y="5221"/>
                      <a:pt x="2429" y="5221"/>
                    </a:cubicBezTo>
                    <a:cubicBezTo>
                      <a:pt x="3088" y="5221"/>
                      <a:pt x="3826" y="4926"/>
                      <a:pt x="4055" y="4453"/>
                    </a:cubicBezTo>
                    <a:cubicBezTo>
                      <a:pt x="4192" y="4171"/>
                      <a:pt x="4398" y="3158"/>
                      <a:pt x="4398" y="3158"/>
                    </a:cubicBezTo>
                    <a:cubicBezTo>
                      <a:pt x="4398" y="3158"/>
                      <a:pt x="4858" y="1"/>
                      <a:pt x="2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144364" y="2751806"/>
                <a:ext cx="19422" cy="8986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856" extrusionOk="0">
                    <a:moveTo>
                      <a:pt x="149" y="0"/>
                    </a:moveTo>
                    <a:lnTo>
                      <a:pt x="149" y="0"/>
                    </a:lnTo>
                    <a:cubicBezTo>
                      <a:pt x="35" y="282"/>
                      <a:pt x="0" y="856"/>
                      <a:pt x="0" y="856"/>
                    </a:cubicBezTo>
                    <a:cubicBezTo>
                      <a:pt x="83" y="784"/>
                      <a:pt x="145" y="693"/>
                      <a:pt x="184" y="582"/>
                    </a:cubicBezTo>
                    <a:cubicBezTo>
                      <a:pt x="121" y="496"/>
                      <a:pt x="116" y="287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4441797" y="4519987"/>
                <a:ext cx="1143602" cy="62350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5939" extrusionOk="0">
                    <a:moveTo>
                      <a:pt x="9991" y="1"/>
                    </a:moveTo>
                    <a:lnTo>
                      <a:pt x="852" y="380"/>
                    </a:lnTo>
                    <a:cubicBezTo>
                      <a:pt x="410" y="1440"/>
                      <a:pt x="606" y="1654"/>
                      <a:pt x="503" y="2212"/>
                    </a:cubicBezTo>
                    <a:cubicBezTo>
                      <a:pt x="174" y="3517"/>
                      <a:pt x="123" y="4715"/>
                      <a:pt x="1" y="5939"/>
                    </a:cubicBezTo>
                    <a:lnTo>
                      <a:pt x="4617" y="5939"/>
                    </a:lnTo>
                    <a:cubicBezTo>
                      <a:pt x="4787" y="5035"/>
                      <a:pt x="5025" y="4163"/>
                      <a:pt x="5362" y="3474"/>
                    </a:cubicBezTo>
                    <a:cubicBezTo>
                      <a:pt x="5717" y="4206"/>
                      <a:pt x="5923" y="5048"/>
                      <a:pt x="6064" y="5939"/>
                    </a:cubicBezTo>
                    <a:lnTo>
                      <a:pt x="10893" y="5939"/>
                    </a:lnTo>
                    <a:cubicBezTo>
                      <a:pt x="10797" y="4122"/>
                      <a:pt x="10666" y="3959"/>
                      <a:pt x="10457" y="2758"/>
                    </a:cubicBezTo>
                    <a:cubicBezTo>
                      <a:pt x="10339" y="1689"/>
                      <a:pt x="10585" y="1440"/>
                      <a:pt x="9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3501120" y="3365136"/>
                <a:ext cx="977725" cy="706024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6725" extrusionOk="0">
                    <a:moveTo>
                      <a:pt x="6912" y="0"/>
                    </a:moveTo>
                    <a:cubicBezTo>
                      <a:pt x="6183" y="982"/>
                      <a:pt x="5439" y="2025"/>
                      <a:pt x="4984" y="2748"/>
                    </a:cubicBezTo>
                    <a:lnTo>
                      <a:pt x="1" y="4992"/>
                    </a:lnTo>
                    <a:lnTo>
                      <a:pt x="762" y="6725"/>
                    </a:lnTo>
                    <a:cubicBezTo>
                      <a:pt x="762" y="6725"/>
                      <a:pt x="5665" y="6046"/>
                      <a:pt x="6799" y="5189"/>
                    </a:cubicBezTo>
                    <a:cubicBezTo>
                      <a:pt x="7539" y="4686"/>
                      <a:pt x="8674" y="3481"/>
                      <a:pt x="9313" y="2775"/>
                    </a:cubicBezTo>
                    <a:cubicBezTo>
                      <a:pt x="9037" y="2480"/>
                      <a:pt x="8768" y="2180"/>
                      <a:pt x="8516" y="1865"/>
                    </a:cubicBezTo>
                    <a:cubicBezTo>
                      <a:pt x="7929" y="1135"/>
                      <a:pt x="7695" y="637"/>
                      <a:pt x="6965" y="50"/>
                    </a:cubicBezTo>
                    <a:cubicBezTo>
                      <a:pt x="6946" y="34"/>
                      <a:pt x="6929" y="18"/>
                      <a:pt x="6912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5"/>
              <p:cNvSpPr/>
              <p:nvPr/>
            </p:nvSpPr>
            <p:spPr>
              <a:xfrm>
                <a:off x="5465517" y="3426553"/>
                <a:ext cx="994943" cy="644608"/>
              </a:xfrm>
              <a:custGeom>
                <a:avLst/>
                <a:gdLst/>
                <a:ahLst/>
                <a:cxnLst/>
                <a:rect l="l" t="t" r="r" b="b"/>
                <a:pathLst>
                  <a:path w="9477" h="6140" extrusionOk="0">
                    <a:moveTo>
                      <a:pt x="2998" y="0"/>
                    </a:moveTo>
                    <a:cubicBezTo>
                      <a:pt x="2067" y="758"/>
                      <a:pt x="1051" y="1413"/>
                      <a:pt x="1" y="2020"/>
                    </a:cubicBezTo>
                    <a:cubicBezTo>
                      <a:pt x="659" y="2748"/>
                      <a:pt x="1911" y="4084"/>
                      <a:pt x="2678" y="4604"/>
                    </a:cubicBezTo>
                    <a:cubicBezTo>
                      <a:pt x="3812" y="5461"/>
                      <a:pt x="8715" y="6140"/>
                      <a:pt x="8715" y="6140"/>
                    </a:cubicBezTo>
                    <a:lnTo>
                      <a:pt x="9476" y="4407"/>
                    </a:lnTo>
                    <a:lnTo>
                      <a:pt x="4491" y="2162"/>
                    </a:lnTo>
                    <a:cubicBezTo>
                      <a:pt x="4128" y="1585"/>
                      <a:pt x="3579" y="800"/>
                      <a:pt x="2998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5"/>
              <p:cNvSpPr/>
              <p:nvPr/>
            </p:nvSpPr>
            <p:spPr>
              <a:xfrm>
                <a:off x="4084529" y="2876845"/>
                <a:ext cx="1797448" cy="1776136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16918" extrusionOk="0">
                    <a:moveTo>
                      <a:pt x="8677" y="0"/>
                    </a:moveTo>
                    <a:cubicBezTo>
                      <a:pt x="8138" y="0"/>
                      <a:pt x="7579" y="68"/>
                      <a:pt x="7152" y="207"/>
                    </a:cubicBezTo>
                    <a:cubicBezTo>
                      <a:pt x="7152" y="207"/>
                      <a:pt x="4382" y="711"/>
                      <a:pt x="3441" y="1908"/>
                    </a:cubicBezTo>
                    <a:cubicBezTo>
                      <a:pt x="3006" y="2335"/>
                      <a:pt x="1038" y="4306"/>
                      <a:pt x="0" y="5954"/>
                    </a:cubicBezTo>
                    <a:cubicBezTo>
                      <a:pt x="405" y="7363"/>
                      <a:pt x="1266" y="8445"/>
                      <a:pt x="2817" y="9032"/>
                    </a:cubicBezTo>
                    <a:cubicBezTo>
                      <a:pt x="3895" y="8299"/>
                      <a:pt x="4319" y="7592"/>
                      <a:pt x="4319" y="7592"/>
                    </a:cubicBezTo>
                    <a:cubicBezTo>
                      <a:pt x="4319" y="7592"/>
                      <a:pt x="4621" y="8878"/>
                      <a:pt x="4561" y="9865"/>
                    </a:cubicBezTo>
                    <a:cubicBezTo>
                      <a:pt x="4536" y="10262"/>
                      <a:pt x="4233" y="11366"/>
                      <a:pt x="4131" y="12508"/>
                    </a:cubicBezTo>
                    <a:cubicBezTo>
                      <a:pt x="3981" y="14201"/>
                      <a:pt x="4259" y="16031"/>
                      <a:pt x="4259" y="16031"/>
                    </a:cubicBezTo>
                    <a:cubicBezTo>
                      <a:pt x="5199" y="16460"/>
                      <a:pt x="5749" y="16750"/>
                      <a:pt x="7039" y="16750"/>
                    </a:cubicBezTo>
                    <a:cubicBezTo>
                      <a:pt x="7474" y="16750"/>
                      <a:pt x="7993" y="16717"/>
                      <a:pt x="8640" y="16645"/>
                    </a:cubicBezTo>
                    <a:cubicBezTo>
                      <a:pt x="11205" y="16359"/>
                      <a:pt x="11452" y="16917"/>
                      <a:pt x="13398" y="15652"/>
                    </a:cubicBezTo>
                    <a:cubicBezTo>
                      <a:pt x="13357" y="14180"/>
                      <a:pt x="12432" y="10872"/>
                      <a:pt x="12384" y="9435"/>
                    </a:cubicBezTo>
                    <a:cubicBezTo>
                      <a:pt x="12324" y="8449"/>
                      <a:pt x="12539" y="7538"/>
                      <a:pt x="12539" y="7538"/>
                    </a:cubicBezTo>
                    <a:lnTo>
                      <a:pt x="14047" y="8648"/>
                    </a:lnTo>
                    <a:cubicBezTo>
                      <a:pt x="15392" y="8247"/>
                      <a:pt x="16412" y="7459"/>
                      <a:pt x="17120" y="6297"/>
                    </a:cubicBezTo>
                    <a:cubicBezTo>
                      <a:pt x="16060" y="4615"/>
                      <a:pt x="14948" y="2971"/>
                      <a:pt x="13520" y="1837"/>
                    </a:cubicBezTo>
                    <a:cubicBezTo>
                      <a:pt x="12091" y="702"/>
                      <a:pt x="10116" y="212"/>
                      <a:pt x="10116" y="212"/>
                    </a:cubicBezTo>
                    <a:cubicBezTo>
                      <a:pt x="9766" y="72"/>
                      <a:pt x="9232" y="0"/>
                      <a:pt x="8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4906256" y="5039985"/>
                <a:ext cx="43149" cy="10351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86" extrusionOk="0">
                    <a:moveTo>
                      <a:pt x="411" y="0"/>
                    </a:moveTo>
                    <a:cubicBezTo>
                      <a:pt x="284" y="357"/>
                      <a:pt x="163" y="679"/>
                      <a:pt x="1" y="986"/>
                    </a:cubicBezTo>
                    <a:lnTo>
                      <a:pt x="126" y="986"/>
                    </a:lnTo>
                    <a:cubicBezTo>
                      <a:pt x="179" y="890"/>
                      <a:pt x="220" y="797"/>
                      <a:pt x="247" y="707"/>
                    </a:cubicBez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852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4835285" y="2869916"/>
                <a:ext cx="311281" cy="3181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03" extrusionOk="0">
                    <a:moveTo>
                      <a:pt x="1390" y="1"/>
                    </a:moveTo>
                    <a:cubicBezTo>
                      <a:pt x="779" y="1"/>
                      <a:pt x="169" y="115"/>
                      <a:pt x="7" y="166"/>
                    </a:cubicBezTo>
                    <a:lnTo>
                      <a:pt x="1" y="273"/>
                    </a:lnTo>
                    <a:cubicBezTo>
                      <a:pt x="336" y="295"/>
                      <a:pt x="683" y="302"/>
                      <a:pt x="1037" y="302"/>
                    </a:cubicBezTo>
                    <a:cubicBezTo>
                      <a:pt x="1659" y="302"/>
                      <a:pt x="2306" y="280"/>
                      <a:pt x="2965" y="278"/>
                    </a:cubicBezTo>
                    <a:lnTo>
                      <a:pt x="2961" y="198"/>
                    </a:lnTo>
                    <a:cubicBezTo>
                      <a:pt x="2699" y="121"/>
                      <a:pt x="1988" y="8"/>
                      <a:pt x="1445" y="1"/>
                    </a:cubicBezTo>
                    <a:cubicBezTo>
                      <a:pt x="1427" y="1"/>
                      <a:pt x="1408" y="1"/>
                      <a:pt x="13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6665280" y="3465352"/>
                <a:ext cx="927091" cy="128298"/>
              </a:xfrm>
              <a:custGeom>
                <a:avLst/>
                <a:gdLst/>
                <a:ahLst/>
                <a:cxnLst/>
                <a:rect l="l" t="t" r="r" b="b"/>
                <a:pathLst>
                  <a:path w="9437" h="1306" extrusionOk="0">
                    <a:moveTo>
                      <a:pt x="4719" y="0"/>
                    </a:moveTo>
                    <a:cubicBezTo>
                      <a:pt x="2113" y="0"/>
                      <a:pt x="1" y="292"/>
                      <a:pt x="1" y="653"/>
                    </a:cubicBezTo>
                    <a:cubicBezTo>
                      <a:pt x="1" y="1014"/>
                      <a:pt x="2113" y="1306"/>
                      <a:pt x="4719" y="1306"/>
                    </a:cubicBezTo>
                    <a:cubicBezTo>
                      <a:pt x="7324" y="1306"/>
                      <a:pt x="9436" y="1014"/>
                      <a:pt x="9436" y="653"/>
                    </a:cubicBezTo>
                    <a:cubicBezTo>
                      <a:pt x="9436" y="292"/>
                      <a:pt x="7324" y="0"/>
                      <a:pt x="4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7206487" y="3247555"/>
                <a:ext cx="252084" cy="279879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849" extrusionOk="0">
                    <a:moveTo>
                      <a:pt x="1730" y="0"/>
                    </a:moveTo>
                    <a:cubicBezTo>
                      <a:pt x="1730" y="0"/>
                      <a:pt x="1373" y="218"/>
                      <a:pt x="1313" y="430"/>
                    </a:cubicBezTo>
                    <a:cubicBezTo>
                      <a:pt x="1132" y="1186"/>
                      <a:pt x="0" y="2143"/>
                      <a:pt x="717" y="2723"/>
                    </a:cubicBezTo>
                    <a:cubicBezTo>
                      <a:pt x="853" y="2810"/>
                      <a:pt x="983" y="2848"/>
                      <a:pt x="1106" y="2848"/>
                    </a:cubicBezTo>
                    <a:cubicBezTo>
                      <a:pt x="1864" y="2848"/>
                      <a:pt x="2363" y="1380"/>
                      <a:pt x="2566" y="484"/>
                    </a:cubicBez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7123572" y="2563612"/>
                <a:ext cx="302284" cy="217694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2216" extrusionOk="0">
                    <a:moveTo>
                      <a:pt x="1062" y="1"/>
                    </a:moveTo>
                    <a:lnTo>
                      <a:pt x="336" y="633"/>
                    </a:lnTo>
                    <a:cubicBezTo>
                      <a:pt x="0" y="1076"/>
                      <a:pt x="2062" y="2215"/>
                      <a:pt x="2720" y="2215"/>
                    </a:cubicBezTo>
                    <a:cubicBezTo>
                      <a:pt x="2798" y="2215"/>
                      <a:pt x="2857" y="2199"/>
                      <a:pt x="2889" y="2163"/>
                    </a:cubicBezTo>
                    <a:cubicBezTo>
                      <a:pt x="2889" y="2163"/>
                      <a:pt x="3076" y="1398"/>
                      <a:pt x="3068" y="1343"/>
                    </a:cubicBezTo>
                    <a:cubicBezTo>
                      <a:pt x="3059" y="1290"/>
                      <a:pt x="2931" y="627"/>
                      <a:pt x="2931" y="627"/>
                    </a:cubicBezTo>
                    <a:lnTo>
                      <a:pt x="2033" y="136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7467315" y="2658119"/>
                <a:ext cx="273304" cy="198342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019" extrusionOk="0">
                    <a:moveTo>
                      <a:pt x="1974" y="0"/>
                    </a:moveTo>
                    <a:lnTo>
                      <a:pt x="404" y="218"/>
                    </a:lnTo>
                    <a:lnTo>
                      <a:pt x="84" y="1164"/>
                    </a:lnTo>
                    <a:cubicBezTo>
                      <a:pt x="0" y="1701"/>
                      <a:pt x="1116" y="2018"/>
                      <a:pt x="1875" y="2018"/>
                    </a:cubicBezTo>
                    <a:cubicBezTo>
                      <a:pt x="2210" y="2018"/>
                      <a:pt x="2475" y="1957"/>
                      <a:pt x="2536" y="1825"/>
                    </a:cubicBezTo>
                    <a:lnTo>
                      <a:pt x="2782" y="1025"/>
                    </a:lnTo>
                    <a:lnTo>
                      <a:pt x="2628" y="463"/>
                    </a:lnTo>
                    <a:lnTo>
                      <a:pt x="19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6974541" y="2596424"/>
                <a:ext cx="436775" cy="828142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8430" extrusionOk="0">
                    <a:moveTo>
                      <a:pt x="2975" y="0"/>
                    </a:moveTo>
                    <a:cubicBezTo>
                      <a:pt x="2764" y="0"/>
                      <a:pt x="2531" y="23"/>
                      <a:pt x="2276" y="68"/>
                    </a:cubicBezTo>
                    <a:cubicBezTo>
                      <a:pt x="2276" y="68"/>
                      <a:pt x="787" y="2550"/>
                      <a:pt x="436" y="3506"/>
                    </a:cubicBezTo>
                    <a:cubicBezTo>
                      <a:pt x="85" y="4461"/>
                      <a:pt x="1" y="8154"/>
                      <a:pt x="1" y="8154"/>
                    </a:cubicBezTo>
                    <a:cubicBezTo>
                      <a:pt x="210" y="8319"/>
                      <a:pt x="403" y="8430"/>
                      <a:pt x="566" y="8430"/>
                    </a:cubicBezTo>
                    <a:cubicBezTo>
                      <a:pt x="704" y="8430"/>
                      <a:pt x="821" y="8349"/>
                      <a:pt x="904" y="8154"/>
                    </a:cubicBezTo>
                    <a:cubicBezTo>
                      <a:pt x="1633" y="6506"/>
                      <a:pt x="2045" y="5061"/>
                      <a:pt x="1853" y="4141"/>
                    </a:cubicBezTo>
                    <a:cubicBezTo>
                      <a:pt x="2790" y="3392"/>
                      <a:pt x="3624" y="2534"/>
                      <a:pt x="4370" y="1579"/>
                    </a:cubicBezTo>
                    <a:cubicBezTo>
                      <a:pt x="4446" y="492"/>
                      <a:pt x="3948" y="0"/>
                      <a:pt x="2975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6967762" y="3000090"/>
                <a:ext cx="199918" cy="43224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4400" extrusionOk="0">
                    <a:moveTo>
                      <a:pt x="364" y="0"/>
                    </a:moveTo>
                    <a:cubicBezTo>
                      <a:pt x="131" y="1391"/>
                      <a:pt x="70" y="4045"/>
                      <a:pt x="70" y="4045"/>
                    </a:cubicBezTo>
                    <a:cubicBezTo>
                      <a:pt x="1" y="4292"/>
                      <a:pt x="160" y="4400"/>
                      <a:pt x="366" y="4400"/>
                    </a:cubicBezTo>
                    <a:cubicBezTo>
                      <a:pt x="594" y="4400"/>
                      <a:pt x="878" y="4268"/>
                      <a:pt x="973" y="4045"/>
                    </a:cubicBezTo>
                    <a:cubicBezTo>
                      <a:pt x="1635" y="2548"/>
                      <a:pt x="2035" y="1221"/>
                      <a:pt x="1958" y="301"/>
                    </a:cubicBezTo>
                    <a:lnTo>
                      <a:pt x="1958" y="301"/>
                    </a:lnTo>
                    <a:cubicBezTo>
                      <a:pt x="1787" y="412"/>
                      <a:pt x="1575" y="460"/>
                      <a:pt x="1361" y="460"/>
                    </a:cubicBezTo>
                    <a:cubicBezTo>
                      <a:pt x="927" y="460"/>
                      <a:pt x="486" y="264"/>
                      <a:pt x="364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6740434" y="3397370"/>
                <a:ext cx="351404" cy="159538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1624" extrusionOk="0">
                    <a:moveTo>
                      <a:pt x="2384" y="1"/>
                    </a:moveTo>
                    <a:cubicBezTo>
                      <a:pt x="2383" y="1"/>
                      <a:pt x="0" y="1126"/>
                      <a:pt x="792" y="1507"/>
                    </a:cubicBezTo>
                    <a:cubicBezTo>
                      <a:pt x="980" y="1590"/>
                      <a:pt x="1187" y="1623"/>
                      <a:pt x="1399" y="1623"/>
                    </a:cubicBezTo>
                    <a:cubicBezTo>
                      <a:pt x="2289" y="1623"/>
                      <a:pt x="3268" y="1035"/>
                      <a:pt x="3268" y="1035"/>
                    </a:cubicBezTo>
                    <a:cubicBezTo>
                      <a:pt x="3576" y="920"/>
                      <a:pt x="3370" y="264"/>
                      <a:pt x="3287" y="1"/>
                    </a:cubicBezTo>
                    <a:lnTo>
                      <a:pt x="3287" y="1"/>
                    </a:lnTo>
                    <a:cubicBezTo>
                      <a:pt x="3196" y="152"/>
                      <a:pt x="2992" y="216"/>
                      <a:pt x="2801" y="216"/>
                    </a:cubicBezTo>
                    <a:cubicBezTo>
                      <a:pt x="2583" y="216"/>
                      <a:pt x="2382" y="133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7376443" y="2696432"/>
                <a:ext cx="344135" cy="610743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6217" extrusionOk="0">
                    <a:moveTo>
                      <a:pt x="1601" y="1"/>
                    </a:moveTo>
                    <a:lnTo>
                      <a:pt x="1305" y="305"/>
                    </a:lnTo>
                    <a:cubicBezTo>
                      <a:pt x="1196" y="846"/>
                      <a:pt x="1079" y="1507"/>
                      <a:pt x="1079" y="1507"/>
                    </a:cubicBezTo>
                    <a:cubicBezTo>
                      <a:pt x="268" y="2611"/>
                      <a:pt x="539" y="4748"/>
                      <a:pt x="0" y="5610"/>
                    </a:cubicBezTo>
                    <a:cubicBezTo>
                      <a:pt x="117" y="6024"/>
                      <a:pt x="287" y="6216"/>
                      <a:pt x="504" y="6216"/>
                    </a:cubicBezTo>
                    <a:cubicBezTo>
                      <a:pt x="604" y="6216"/>
                      <a:pt x="715" y="6175"/>
                      <a:pt x="836" y="6094"/>
                    </a:cubicBezTo>
                    <a:cubicBezTo>
                      <a:pt x="1847" y="4907"/>
                      <a:pt x="2637" y="3783"/>
                      <a:pt x="2641" y="2107"/>
                    </a:cubicBezTo>
                    <a:cubicBezTo>
                      <a:pt x="2960" y="1740"/>
                      <a:pt x="3367" y="1213"/>
                      <a:pt x="3503" y="863"/>
                    </a:cubicBezTo>
                    <a:lnTo>
                      <a:pt x="3328" y="418"/>
                    </a:lnTo>
                    <a:lnTo>
                      <a:pt x="3017" y="182"/>
                    </a:lnTo>
                    <a:lnTo>
                      <a:pt x="2227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7376443" y="2905092"/>
                <a:ext cx="256308" cy="402086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4093" extrusionOk="0">
                    <a:moveTo>
                      <a:pt x="760" y="0"/>
                    </a:moveTo>
                    <a:lnTo>
                      <a:pt x="760" y="0"/>
                    </a:lnTo>
                    <a:cubicBezTo>
                      <a:pt x="336" y="1154"/>
                      <a:pt x="451" y="2766"/>
                      <a:pt x="0" y="3486"/>
                    </a:cubicBezTo>
                    <a:cubicBezTo>
                      <a:pt x="117" y="3900"/>
                      <a:pt x="287" y="4092"/>
                      <a:pt x="504" y="4092"/>
                    </a:cubicBezTo>
                    <a:cubicBezTo>
                      <a:pt x="604" y="4092"/>
                      <a:pt x="715" y="4051"/>
                      <a:pt x="836" y="3970"/>
                    </a:cubicBezTo>
                    <a:cubicBezTo>
                      <a:pt x="1729" y="2921"/>
                      <a:pt x="2450" y="1921"/>
                      <a:pt x="2608" y="546"/>
                    </a:cubicBezTo>
                    <a:lnTo>
                      <a:pt x="2608" y="546"/>
                    </a:lnTo>
                    <a:cubicBezTo>
                      <a:pt x="2477" y="783"/>
                      <a:pt x="2219" y="885"/>
                      <a:pt x="1936" y="885"/>
                    </a:cubicBezTo>
                    <a:cubicBezTo>
                      <a:pt x="1389" y="885"/>
                      <a:pt x="750" y="507"/>
                      <a:pt x="760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7156482" y="2385799"/>
                <a:ext cx="707623" cy="451598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4597" extrusionOk="0">
                    <a:moveTo>
                      <a:pt x="3246" y="3941"/>
                    </a:moveTo>
                    <a:lnTo>
                      <a:pt x="3246" y="3941"/>
                    </a:lnTo>
                    <a:cubicBezTo>
                      <a:pt x="3235" y="3976"/>
                      <a:pt x="3227" y="4013"/>
                      <a:pt x="3220" y="4052"/>
                    </a:cubicBezTo>
                    <a:cubicBezTo>
                      <a:pt x="3229" y="4014"/>
                      <a:pt x="3238" y="3977"/>
                      <a:pt x="3246" y="3941"/>
                    </a:cubicBezTo>
                    <a:close/>
                    <a:moveTo>
                      <a:pt x="1451" y="1"/>
                    </a:moveTo>
                    <a:cubicBezTo>
                      <a:pt x="947" y="620"/>
                      <a:pt x="594" y="1604"/>
                      <a:pt x="1" y="2442"/>
                    </a:cubicBezTo>
                    <a:cubicBezTo>
                      <a:pt x="147" y="2377"/>
                      <a:pt x="311" y="2348"/>
                      <a:pt x="483" y="2348"/>
                    </a:cubicBezTo>
                    <a:cubicBezTo>
                      <a:pt x="1462" y="2348"/>
                      <a:pt x="2713" y="3295"/>
                      <a:pt x="2554" y="3973"/>
                    </a:cubicBezTo>
                    <a:cubicBezTo>
                      <a:pt x="2922" y="3718"/>
                      <a:pt x="3158" y="3403"/>
                      <a:pt x="3401" y="3012"/>
                    </a:cubicBezTo>
                    <a:lnTo>
                      <a:pt x="3401" y="3012"/>
                    </a:lnTo>
                    <a:cubicBezTo>
                      <a:pt x="3377" y="3301"/>
                      <a:pt x="3330" y="3578"/>
                      <a:pt x="3246" y="3941"/>
                    </a:cubicBezTo>
                    <a:lnTo>
                      <a:pt x="3246" y="3941"/>
                    </a:lnTo>
                    <a:cubicBezTo>
                      <a:pt x="3370" y="3530"/>
                      <a:pt x="3740" y="3362"/>
                      <a:pt x="4157" y="3362"/>
                    </a:cubicBezTo>
                    <a:cubicBezTo>
                      <a:pt x="4919" y="3362"/>
                      <a:pt x="5839" y="3924"/>
                      <a:pt x="5700" y="4597"/>
                    </a:cubicBezTo>
                    <a:cubicBezTo>
                      <a:pt x="6629" y="2809"/>
                      <a:pt x="7203" y="1211"/>
                      <a:pt x="6737" y="167"/>
                    </a:cubicBez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7773334" y="1316071"/>
                <a:ext cx="474696" cy="456510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4647" extrusionOk="0">
                    <a:moveTo>
                      <a:pt x="4197" y="1"/>
                    </a:moveTo>
                    <a:lnTo>
                      <a:pt x="1313" y="2575"/>
                    </a:lnTo>
                    <a:lnTo>
                      <a:pt x="136" y="2802"/>
                    </a:lnTo>
                    <a:lnTo>
                      <a:pt x="0" y="4646"/>
                    </a:lnTo>
                    <a:cubicBezTo>
                      <a:pt x="0" y="4646"/>
                      <a:pt x="1488" y="4288"/>
                      <a:pt x="2081" y="3913"/>
                    </a:cubicBezTo>
                    <a:cubicBezTo>
                      <a:pt x="2675" y="3538"/>
                      <a:pt x="4831" y="963"/>
                      <a:pt x="4831" y="963"/>
                    </a:cubicBezTo>
                    <a:lnTo>
                      <a:pt x="4197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6605452" y="1968773"/>
                <a:ext cx="602702" cy="255614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2602" extrusionOk="0">
                    <a:moveTo>
                      <a:pt x="4829" y="1"/>
                    </a:moveTo>
                    <a:lnTo>
                      <a:pt x="3817" y="1149"/>
                    </a:lnTo>
                    <a:lnTo>
                      <a:pt x="0" y="1489"/>
                    </a:lnTo>
                    <a:lnTo>
                      <a:pt x="318" y="2597"/>
                    </a:lnTo>
                    <a:cubicBezTo>
                      <a:pt x="318" y="2597"/>
                      <a:pt x="609" y="2601"/>
                      <a:pt x="1037" y="2601"/>
                    </a:cubicBezTo>
                    <a:cubicBezTo>
                      <a:pt x="2077" y="2601"/>
                      <a:pt x="3927" y="2580"/>
                      <a:pt x="4403" y="2434"/>
                    </a:cubicBezTo>
                    <a:cubicBezTo>
                      <a:pt x="5073" y="2227"/>
                      <a:pt x="6135" y="1232"/>
                      <a:pt x="6135" y="1232"/>
                    </a:cubicBezTo>
                    <a:lnTo>
                      <a:pt x="4829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7049499" y="1583576"/>
                <a:ext cx="825805" cy="848576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8638" extrusionOk="0">
                    <a:moveTo>
                      <a:pt x="7553" y="1"/>
                    </a:moveTo>
                    <a:cubicBezTo>
                      <a:pt x="6130" y="134"/>
                      <a:pt x="5217" y="316"/>
                      <a:pt x="4249" y="690"/>
                    </a:cubicBezTo>
                    <a:lnTo>
                      <a:pt x="2288" y="1774"/>
                    </a:lnTo>
                    <a:cubicBezTo>
                      <a:pt x="1290" y="2475"/>
                      <a:pt x="546" y="3251"/>
                      <a:pt x="1" y="4255"/>
                    </a:cubicBezTo>
                    <a:cubicBezTo>
                      <a:pt x="636" y="4446"/>
                      <a:pt x="946" y="5049"/>
                      <a:pt x="1199" y="5629"/>
                    </a:cubicBezTo>
                    <a:lnTo>
                      <a:pt x="2090" y="4911"/>
                    </a:lnTo>
                    <a:cubicBezTo>
                      <a:pt x="2400" y="5826"/>
                      <a:pt x="2778" y="6949"/>
                      <a:pt x="2820" y="7111"/>
                    </a:cubicBezTo>
                    <a:cubicBezTo>
                      <a:pt x="2933" y="7707"/>
                      <a:pt x="2270" y="8070"/>
                      <a:pt x="2270" y="8070"/>
                    </a:cubicBezTo>
                    <a:cubicBezTo>
                      <a:pt x="3412" y="8501"/>
                      <a:pt x="4528" y="8638"/>
                      <a:pt x="5471" y="8638"/>
                    </a:cubicBezTo>
                    <a:cubicBezTo>
                      <a:pt x="6971" y="8638"/>
                      <a:pt x="8034" y="8292"/>
                      <a:pt x="8072" y="8237"/>
                    </a:cubicBezTo>
                    <a:cubicBezTo>
                      <a:pt x="8406" y="7014"/>
                      <a:pt x="6789" y="3698"/>
                      <a:pt x="6962" y="2524"/>
                    </a:cubicBezTo>
                    <a:cubicBezTo>
                      <a:pt x="6999" y="2215"/>
                      <a:pt x="8076" y="1806"/>
                      <a:pt x="8076" y="1806"/>
                    </a:cubicBezTo>
                    <a:cubicBezTo>
                      <a:pt x="8096" y="1211"/>
                      <a:pt x="7904" y="530"/>
                      <a:pt x="7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6521751" y="2048642"/>
                <a:ext cx="166124" cy="18056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838" extrusionOk="0">
                    <a:moveTo>
                      <a:pt x="803" y="0"/>
                    </a:moveTo>
                    <a:cubicBezTo>
                      <a:pt x="731" y="0"/>
                      <a:pt x="660" y="69"/>
                      <a:pt x="660" y="69"/>
                    </a:cubicBezTo>
                    <a:cubicBezTo>
                      <a:pt x="636" y="60"/>
                      <a:pt x="555" y="15"/>
                      <a:pt x="469" y="15"/>
                    </a:cubicBezTo>
                    <a:cubicBezTo>
                      <a:pt x="402" y="15"/>
                      <a:pt x="332" y="42"/>
                      <a:pt x="283" y="134"/>
                    </a:cubicBezTo>
                    <a:cubicBezTo>
                      <a:pt x="213" y="248"/>
                      <a:pt x="352" y="342"/>
                      <a:pt x="352" y="342"/>
                    </a:cubicBezTo>
                    <a:cubicBezTo>
                      <a:pt x="352" y="342"/>
                      <a:pt x="327" y="335"/>
                      <a:pt x="292" y="335"/>
                    </a:cubicBezTo>
                    <a:cubicBezTo>
                      <a:pt x="234" y="335"/>
                      <a:pt x="150" y="353"/>
                      <a:pt x="106" y="448"/>
                    </a:cubicBezTo>
                    <a:cubicBezTo>
                      <a:pt x="34" y="600"/>
                      <a:pt x="214" y="700"/>
                      <a:pt x="214" y="700"/>
                    </a:cubicBezTo>
                    <a:cubicBezTo>
                      <a:pt x="214" y="700"/>
                      <a:pt x="214" y="700"/>
                      <a:pt x="212" y="700"/>
                    </a:cubicBezTo>
                    <a:cubicBezTo>
                      <a:pt x="194" y="700"/>
                      <a:pt x="79" y="706"/>
                      <a:pt x="40" y="839"/>
                    </a:cubicBezTo>
                    <a:cubicBezTo>
                      <a:pt x="0" y="984"/>
                      <a:pt x="128" y="1034"/>
                      <a:pt x="128" y="1034"/>
                    </a:cubicBezTo>
                    <a:cubicBezTo>
                      <a:pt x="75" y="1066"/>
                      <a:pt x="40" y="1111"/>
                      <a:pt x="24" y="1172"/>
                    </a:cubicBezTo>
                    <a:cubicBezTo>
                      <a:pt x="11" y="1226"/>
                      <a:pt x="7" y="1386"/>
                      <a:pt x="348" y="1542"/>
                    </a:cubicBezTo>
                    <a:cubicBezTo>
                      <a:pt x="626" y="1761"/>
                      <a:pt x="831" y="1813"/>
                      <a:pt x="831" y="1813"/>
                    </a:cubicBezTo>
                    <a:cubicBezTo>
                      <a:pt x="887" y="1830"/>
                      <a:pt x="943" y="1838"/>
                      <a:pt x="997" y="1838"/>
                    </a:cubicBezTo>
                    <a:cubicBezTo>
                      <a:pt x="1376" y="1838"/>
                      <a:pt x="1690" y="1453"/>
                      <a:pt x="1619" y="1088"/>
                    </a:cubicBezTo>
                    <a:cubicBezTo>
                      <a:pt x="1619" y="1088"/>
                      <a:pt x="1494" y="444"/>
                      <a:pt x="1417" y="358"/>
                    </a:cubicBezTo>
                    <a:cubicBezTo>
                      <a:pt x="1306" y="230"/>
                      <a:pt x="955" y="21"/>
                      <a:pt x="805" y="0"/>
                    </a:cubicBezTo>
                    <a:cubicBezTo>
                      <a:pt x="804" y="0"/>
                      <a:pt x="803" y="0"/>
                      <a:pt x="803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8114818" y="1165764"/>
                <a:ext cx="180958" cy="265241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700" extrusionOk="0">
                    <a:moveTo>
                      <a:pt x="1109" y="0"/>
                    </a:moveTo>
                    <a:cubicBezTo>
                      <a:pt x="1055" y="0"/>
                      <a:pt x="998" y="26"/>
                      <a:pt x="963" y="81"/>
                    </a:cubicBezTo>
                    <a:cubicBezTo>
                      <a:pt x="791" y="298"/>
                      <a:pt x="559" y="1184"/>
                      <a:pt x="473" y="1252"/>
                    </a:cubicBezTo>
                    <a:cubicBezTo>
                      <a:pt x="467" y="1257"/>
                      <a:pt x="461" y="1259"/>
                      <a:pt x="455" y="1259"/>
                    </a:cubicBezTo>
                    <a:cubicBezTo>
                      <a:pt x="378" y="1259"/>
                      <a:pt x="285" y="915"/>
                      <a:pt x="119" y="915"/>
                    </a:cubicBezTo>
                    <a:cubicBezTo>
                      <a:pt x="108" y="915"/>
                      <a:pt x="97" y="917"/>
                      <a:pt x="85" y="920"/>
                    </a:cubicBezTo>
                    <a:cubicBezTo>
                      <a:pt x="0" y="945"/>
                      <a:pt x="160" y="1555"/>
                      <a:pt x="338" y="1945"/>
                    </a:cubicBezTo>
                    <a:cubicBezTo>
                      <a:pt x="385" y="2340"/>
                      <a:pt x="741" y="2700"/>
                      <a:pt x="1043" y="2700"/>
                    </a:cubicBezTo>
                    <a:cubicBezTo>
                      <a:pt x="1161" y="2700"/>
                      <a:pt x="1270" y="2645"/>
                      <a:pt x="1349" y="2517"/>
                    </a:cubicBezTo>
                    <a:cubicBezTo>
                      <a:pt x="1759" y="2003"/>
                      <a:pt x="1815" y="1263"/>
                      <a:pt x="1815" y="943"/>
                    </a:cubicBezTo>
                    <a:cubicBezTo>
                      <a:pt x="1841" y="710"/>
                      <a:pt x="1776" y="625"/>
                      <a:pt x="1703" y="625"/>
                    </a:cubicBezTo>
                    <a:cubicBezTo>
                      <a:pt x="1684" y="625"/>
                      <a:pt x="1665" y="631"/>
                      <a:pt x="1646" y="641"/>
                    </a:cubicBezTo>
                    <a:cubicBezTo>
                      <a:pt x="1725" y="452"/>
                      <a:pt x="1643" y="329"/>
                      <a:pt x="1541" y="329"/>
                    </a:cubicBezTo>
                    <a:cubicBezTo>
                      <a:pt x="1517" y="329"/>
                      <a:pt x="1492" y="335"/>
                      <a:pt x="1468" y="349"/>
                    </a:cubicBezTo>
                    <a:cubicBezTo>
                      <a:pt x="1543" y="156"/>
                      <a:pt x="1445" y="62"/>
                      <a:pt x="1351" y="62"/>
                    </a:cubicBezTo>
                    <a:cubicBezTo>
                      <a:pt x="1309" y="62"/>
                      <a:pt x="1267" y="81"/>
                      <a:pt x="1242" y="118"/>
                    </a:cubicBezTo>
                    <a:cubicBezTo>
                      <a:pt x="1242" y="43"/>
                      <a:pt x="1179" y="0"/>
                      <a:pt x="110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7289893" y="1606466"/>
                <a:ext cx="200115" cy="186553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899" extrusionOk="0">
                    <a:moveTo>
                      <a:pt x="1691" y="1"/>
                    </a:moveTo>
                    <a:lnTo>
                      <a:pt x="0" y="842"/>
                    </a:lnTo>
                    <a:lnTo>
                      <a:pt x="308" y="1617"/>
                    </a:lnTo>
                    <a:cubicBezTo>
                      <a:pt x="374" y="1783"/>
                      <a:pt x="533" y="1893"/>
                      <a:pt x="712" y="1898"/>
                    </a:cubicBezTo>
                    <a:cubicBezTo>
                      <a:pt x="724" y="1898"/>
                      <a:pt x="736" y="1898"/>
                      <a:pt x="748" y="1898"/>
                    </a:cubicBezTo>
                    <a:cubicBezTo>
                      <a:pt x="1465" y="1898"/>
                      <a:pt x="2037" y="1279"/>
                      <a:pt x="1927" y="847"/>
                    </a:cubicBez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7445506" y="1544084"/>
                <a:ext cx="43324" cy="75938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73" extrusionOk="0">
                    <a:moveTo>
                      <a:pt x="333" y="0"/>
                    </a:moveTo>
                    <a:lnTo>
                      <a:pt x="0" y="245"/>
                    </a:lnTo>
                    <a:lnTo>
                      <a:pt x="72" y="580"/>
                    </a:lnTo>
                    <a:lnTo>
                      <a:pt x="157" y="772"/>
                    </a:lnTo>
                    <a:cubicBezTo>
                      <a:pt x="296" y="620"/>
                      <a:pt x="440" y="257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7204915" y="1399574"/>
                <a:ext cx="293836" cy="321826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76" extrusionOk="0">
                    <a:moveTo>
                      <a:pt x="1276" y="1"/>
                    </a:moveTo>
                    <a:lnTo>
                      <a:pt x="594" y="394"/>
                    </a:lnTo>
                    <a:lnTo>
                      <a:pt x="1" y="687"/>
                    </a:lnTo>
                    <a:lnTo>
                      <a:pt x="5" y="1071"/>
                    </a:lnTo>
                    <a:cubicBezTo>
                      <a:pt x="5" y="1071"/>
                      <a:pt x="141" y="1643"/>
                      <a:pt x="261" y="2057"/>
                    </a:cubicBezTo>
                    <a:cubicBezTo>
                      <a:pt x="362" y="2407"/>
                      <a:pt x="549" y="2768"/>
                      <a:pt x="788" y="3044"/>
                    </a:cubicBezTo>
                    <a:cubicBezTo>
                      <a:pt x="901" y="3175"/>
                      <a:pt x="1053" y="3275"/>
                      <a:pt x="1228" y="3275"/>
                    </a:cubicBezTo>
                    <a:cubicBezTo>
                      <a:pt x="1250" y="3275"/>
                      <a:pt x="1273" y="3274"/>
                      <a:pt x="1296" y="3270"/>
                    </a:cubicBezTo>
                    <a:cubicBezTo>
                      <a:pt x="1553" y="3232"/>
                      <a:pt x="1784" y="3113"/>
                      <a:pt x="1998" y="2970"/>
                    </a:cubicBezTo>
                    <a:cubicBezTo>
                      <a:pt x="2256" y="2798"/>
                      <a:pt x="2501" y="2563"/>
                      <a:pt x="2600" y="2261"/>
                    </a:cubicBezTo>
                    <a:cubicBezTo>
                      <a:pt x="2624" y="2186"/>
                      <a:pt x="2639" y="2109"/>
                      <a:pt x="2642" y="2031"/>
                    </a:cubicBezTo>
                    <a:cubicBezTo>
                      <a:pt x="2644" y="1990"/>
                      <a:pt x="2642" y="1949"/>
                      <a:pt x="2638" y="1909"/>
                    </a:cubicBezTo>
                    <a:cubicBezTo>
                      <a:pt x="2637" y="1897"/>
                      <a:pt x="2613" y="1790"/>
                      <a:pt x="2617" y="1787"/>
                    </a:cubicBezTo>
                    <a:cubicBezTo>
                      <a:pt x="2990" y="1516"/>
                      <a:pt x="2808" y="864"/>
                      <a:pt x="2547" y="864"/>
                    </a:cubicBezTo>
                    <a:cubicBezTo>
                      <a:pt x="2488" y="864"/>
                      <a:pt x="2425" y="897"/>
                      <a:pt x="2363" y="975"/>
                    </a:cubicBezTo>
                    <a:lnTo>
                      <a:pt x="2122" y="352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7153535" y="1348391"/>
                <a:ext cx="309751" cy="23586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2401" extrusionOk="0">
                    <a:moveTo>
                      <a:pt x="1743" y="0"/>
                    </a:moveTo>
                    <a:cubicBezTo>
                      <a:pt x="1642" y="0"/>
                      <a:pt x="1540" y="20"/>
                      <a:pt x="1432" y="65"/>
                    </a:cubicBezTo>
                    <a:cubicBezTo>
                      <a:pt x="1378" y="87"/>
                      <a:pt x="1234" y="205"/>
                      <a:pt x="1177" y="216"/>
                    </a:cubicBezTo>
                    <a:cubicBezTo>
                      <a:pt x="1150" y="222"/>
                      <a:pt x="1123" y="224"/>
                      <a:pt x="1096" y="224"/>
                    </a:cubicBezTo>
                    <a:cubicBezTo>
                      <a:pt x="1011" y="224"/>
                      <a:pt x="925" y="203"/>
                      <a:pt x="839" y="203"/>
                    </a:cubicBezTo>
                    <a:cubicBezTo>
                      <a:pt x="836" y="203"/>
                      <a:pt x="833" y="203"/>
                      <a:pt x="830" y="203"/>
                    </a:cubicBezTo>
                    <a:cubicBezTo>
                      <a:pt x="713" y="205"/>
                      <a:pt x="597" y="251"/>
                      <a:pt x="511" y="327"/>
                    </a:cubicBezTo>
                    <a:cubicBezTo>
                      <a:pt x="397" y="430"/>
                      <a:pt x="340" y="577"/>
                      <a:pt x="233" y="685"/>
                    </a:cubicBezTo>
                    <a:cubicBezTo>
                      <a:pt x="191" y="728"/>
                      <a:pt x="143" y="763"/>
                      <a:pt x="105" y="809"/>
                    </a:cubicBezTo>
                    <a:cubicBezTo>
                      <a:pt x="1" y="935"/>
                      <a:pt x="1" y="1114"/>
                      <a:pt x="42" y="1267"/>
                    </a:cubicBezTo>
                    <a:cubicBezTo>
                      <a:pt x="55" y="1317"/>
                      <a:pt x="71" y="1366"/>
                      <a:pt x="72" y="1417"/>
                    </a:cubicBezTo>
                    <a:cubicBezTo>
                      <a:pt x="72" y="1455"/>
                      <a:pt x="63" y="1492"/>
                      <a:pt x="63" y="1529"/>
                    </a:cubicBezTo>
                    <a:cubicBezTo>
                      <a:pt x="64" y="1620"/>
                      <a:pt x="288" y="1827"/>
                      <a:pt x="303" y="1919"/>
                    </a:cubicBezTo>
                    <a:cubicBezTo>
                      <a:pt x="379" y="2288"/>
                      <a:pt x="514" y="2109"/>
                      <a:pt x="734" y="2401"/>
                    </a:cubicBezTo>
                    <a:lnTo>
                      <a:pt x="617" y="1953"/>
                    </a:lnTo>
                    <a:cubicBezTo>
                      <a:pt x="575" y="1815"/>
                      <a:pt x="599" y="1664"/>
                      <a:pt x="633" y="1542"/>
                    </a:cubicBezTo>
                    <a:cubicBezTo>
                      <a:pt x="668" y="1420"/>
                      <a:pt x="746" y="1297"/>
                      <a:pt x="870" y="1257"/>
                    </a:cubicBezTo>
                    <a:cubicBezTo>
                      <a:pt x="948" y="1232"/>
                      <a:pt x="1032" y="1242"/>
                      <a:pt x="1112" y="1226"/>
                    </a:cubicBezTo>
                    <a:cubicBezTo>
                      <a:pt x="1238" y="1201"/>
                      <a:pt x="1339" y="1112"/>
                      <a:pt x="1443" y="1037"/>
                    </a:cubicBezTo>
                    <a:cubicBezTo>
                      <a:pt x="1531" y="974"/>
                      <a:pt x="1636" y="916"/>
                      <a:pt x="1741" y="916"/>
                    </a:cubicBezTo>
                    <a:cubicBezTo>
                      <a:pt x="1760" y="916"/>
                      <a:pt x="1779" y="918"/>
                      <a:pt x="1797" y="921"/>
                    </a:cubicBezTo>
                    <a:cubicBezTo>
                      <a:pt x="1804" y="924"/>
                      <a:pt x="1814" y="926"/>
                      <a:pt x="1820" y="931"/>
                    </a:cubicBezTo>
                    <a:cubicBezTo>
                      <a:pt x="1834" y="941"/>
                      <a:pt x="1836" y="961"/>
                      <a:pt x="1839" y="978"/>
                    </a:cubicBezTo>
                    <a:cubicBezTo>
                      <a:pt x="1856" y="1166"/>
                      <a:pt x="1948" y="1368"/>
                      <a:pt x="2134" y="1425"/>
                    </a:cubicBezTo>
                    <a:cubicBezTo>
                      <a:pt x="2191" y="1441"/>
                      <a:pt x="2253" y="1443"/>
                      <a:pt x="2309" y="1463"/>
                    </a:cubicBezTo>
                    <a:cubicBezTo>
                      <a:pt x="2431" y="1504"/>
                      <a:pt x="2506" y="1618"/>
                      <a:pt x="2562" y="1729"/>
                    </a:cubicBezTo>
                    <a:cubicBezTo>
                      <a:pt x="2716" y="2044"/>
                      <a:pt x="2759" y="1992"/>
                      <a:pt x="2858" y="2011"/>
                    </a:cubicBezTo>
                    <a:cubicBezTo>
                      <a:pt x="2886" y="1866"/>
                      <a:pt x="2826" y="1756"/>
                      <a:pt x="2870" y="1614"/>
                    </a:cubicBezTo>
                    <a:cubicBezTo>
                      <a:pt x="2892" y="1546"/>
                      <a:pt x="2918" y="1473"/>
                      <a:pt x="2978" y="1431"/>
                    </a:cubicBezTo>
                    <a:cubicBezTo>
                      <a:pt x="3004" y="1411"/>
                      <a:pt x="3036" y="1400"/>
                      <a:pt x="3069" y="1397"/>
                    </a:cubicBezTo>
                    <a:cubicBezTo>
                      <a:pt x="3072" y="1396"/>
                      <a:pt x="3076" y="1396"/>
                      <a:pt x="3080" y="1396"/>
                    </a:cubicBezTo>
                    <a:cubicBezTo>
                      <a:pt x="3085" y="1396"/>
                      <a:pt x="3090" y="1396"/>
                      <a:pt x="3096" y="1396"/>
                    </a:cubicBezTo>
                    <a:cubicBezTo>
                      <a:pt x="3110" y="1396"/>
                      <a:pt x="3124" y="1395"/>
                      <a:pt x="3134" y="1387"/>
                    </a:cubicBezTo>
                    <a:cubicBezTo>
                      <a:pt x="3152" y="1372"/>
                      <a:pt x="3148" y="1332"/>
                      <a:pt x="3148" y="1312"/>
                    </a:cubicBezTo>
                    <a:cubicBezTo>
                      <a:pt x="3147" y="1282"/>
                      <a:pt x="3143" y="1253"/>
                      <a:pt x="3136" y="1224"/>
                    </a:cubicBezTo>
                    <a:cubicBezTo>
                      <a:pt x="3128" y="1191"/>
                      <a:pt x="3115" y="1158"/>
                      <a:pt x="3100" y="1126"/>
                    </a:cubicBezTo>
                    <a:cubicBezTo>
                      <a:pt x="3059" y="1041"/>
                      <a:pt x="3002" y="962"/>
                      <a:pt x="2963" y="875"/>
                    </a:cubicBezTo>
                    <a:cubicBezTo>
                      <a:pt x="2915" y="769"/>
                      <a:pt x="2894" y="654"/>
                      <a:pt x="2847" y="548"/>
                    </a:cubicBezTo>
                    <a:cubicBezTo>
                      <a:pt x="2800" y="441"/>
                      <a:pt x="2721" y="340"/>
                      <a:pt x="2605" y="310"/>
                    </a:cubicBezTo>
                    <a:cubicBezTo>
                      <a:pt x="2562" y="298"/>
                      <a:pt x="2517" y="297"/>
                      <a:pt x="2472" y="290"/>
                    </a:cubicBezTo>
                    <a:cubicBezTo>
                      <a:pt x="2351" y="270"/>
                      <a:pt x="2260" y="142"/>
                      <a:pt x="2147" y="94"/>
                    </a:cubicBezTo>
                    <a:cubicBezTo>
                      <a:pt x="2007" y="35"/>
                      <a:pt x="1876" y="0"/>
                      <a:pt x="1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7222402" y="1518345"/>
                <a:ext cx="231453" cy="21661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05" extrusionOk="0">
                    <a:moveTo>
                      <a:pt x="1861" y="0"/>
                    </a:moveTo>
                    <a:cubicBezTo>
                      <a:pt x="1861" y="0"/>
                      <a:pt x="1944" y="454"/>
                      <a:pt x="1907" y="592"/>
                    </a:cubicBezTo>
                    <a:cubicBezTo>
                      <a:pt x="1797" y="770"/>
                      <a:pt x="1700" y="821"/>
                      <a:pt x="1593" y="821"/>
                    </a:cubicBezTo>
                    <a:cubicBezTo>
                      <a:pt x="1448" y="821"/>
                      <a:pt x="1285" y="728"/>
                      <a:pt x="1046" y="728"/>
                    </a:cubicBezTo>
                    <a:cubicBezTo>
                      <a:pt x="942" y="728"/>
                      <a:pt x="824" y="746"/>
                      <a:pt x="687" y="796"/>
                    </a:cubicBezTo>
                    <a:cubicBezTo>
                      <a:pt x="1" y="1050"/>
                      <a:pt x="243" y="1312"/>
                      <a:pt x="370" y="1584"/>
                    </a:cubicBezTo>
                    <a:cubicBezTo>
                      <a:pt x="467" y="1793"/>
                      <a:pt x="444" y="2205"/>
                      <a:pt x="839" y="2205"/>
                    </a:cubicBezTo>
                    <a:cubicBezTo>
                      <a:pt x="934" y="2205"/>
                      <a:pt x="1054" y="2180"/>
                      <a:pt x="1206" y="2124"/>
                    </a:cubicBezTo>
                    <a:cubicBezTo>
                      <a:pt x="1284" y="2095"/>
                      <a:pt x="1365" y="2074"/>
                      <a:pt x="1448" y="2072"/>
                    </a:cubicBezTo>
                    <a:cubicBezTo>
                      <a:pt x="2091" y="2058"/>
                      <a:pt x="2331" y="1166"/>
                      <a:pt x="2343" y="1022"/>
                    </a:cubicBezTo>
                    <a:cubicBezTo>
                      <a:pt x="2355" y="871"/>
                      <a:pt x="2158" y="281"/>
                      <a:pt x="2158" y="281"/>
                    </a:cubicBez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 rot="4273781">
                <a:off x="6401518" y="3684392"/>
                <a:ext cx="322189" cy="581889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700" extrusionOk="0">
                    <a:moveTo>
                      <a:pt x="1109" y="0"/>
                    </a:moveTo>
                    <a:cubicBezTo>
                      <a:pt x="1055" y="0"/>
                      <a:pt x="998" y="26"/>
                      <a:pt x="963" y="81"/>
                    </a:cubicBezTo>
                    <a:cubicBezTo>
                      <a:pt x="791" y="298"/>
                      <a:pt x="559" y="1184"/>
                      <a:pt x="473" y="1252"/>
                    </a:cubicBezTo>
                    <a:cubicBezTo>
                      <a:pt x="467" y="1257"/>
                      <a:pt x="461" y="1259"/>
                      <a:pt x="455" y="1259"/>
                    </a:cubicBezTo>
                    <a:cubicBezTo>
                      <a:pt x="378" y="1259"/>
                      <a:pt x="285" y="915"/>
                      <a:pt x="119" y="915"/>
                    </a:cubicBezTo>
                    <a:cubicBezTo>
                      <a:pt x="108" y="915"/>
                      <a:pt x="97" y="917"/>
                      <a:pt x="85" y="920"/>
                    </a:cubicBezTo>
                    <a:cubicBezTo>
                      <a:pt x="0" y="945"/>
                      <a:pt x="160" y="1555"/>
                      <a:pt x="338" y="1945"/>
                    </a:cubicBezTo>
                    <a:cubicBezTo>
                      <a:pt x="385" y="2340"/>
                      <a:pt x="741" y="2700"/>
                      <a:pt x="1043" y="2700"/>
                    </a:cubicBezTo>
                    <a:cubicBezTo>
                      <a:pt x="1161" y="2700"/>
                      <a:pt x="1270" y="2645"/>
                      <a:pt x="1349" y="2517"/>
                    </a:cubicBezTo>
                    <a:cubicBezTo>
                      <a:pt x="1759" y="2003"/>
                      <a:pt x="1815" y="1263"/>
                      <a:pt x="1815" y="943"/>
                    </a:cubicBezTo>
                    <a:cubicBezTo>
                      <a:pt x="1841" y="710"/>
                      <a:pt x="1776" y="625"/>
                      <a:pt x="1703" y="625"/>
                    </a:cubicBezTo>
                    <a:cubicBezTo>
                      <a:pt x="1684" y="625"/>
                      <a:pt x="1665" y="631"/>
                      <a:pt x="1646" y="641"/>
                    </a:cubicBezTo>
                    <a:cubicBezTo>
                      <a:pt x="1725" y="452"/>
                      <a:pt x="1643" y="329"/>
                      <a:pt x="1541" y="329"/>
                    </a:cubicBezTo>
                    <a:cubicBezTo>
                      <a:pt x="1517" y="329"/>
                      <a:pt x="1492" y="335"/>
                      <a:pt x="1468" y="349"/>
                    </a:cubicBezTo>
                    <a:cubicBezTo>
                      <a:pt x="1543" y="156"/>
                      <a:pt x="1445" y="62"/>
                      <a:pt x="1351" y="62"/>
                    </a:cubicBezTo>
                    <a:cubicBezTo>
                      <a:pt x="1309" y="62"/>
                      <a:pt x="1267" y="81"/>
                      <a:pt x="1242" y="118"/>
                    </a:cubicBezTo>
                    <a:cubicBezTo>
                      <a:pt x="1242" y="43"/>
                      <a:pt x="1179" y="0"/>
                      <a:pt x="110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42" name="Google Shape;2442;p45"/>
              <p:cNvGrpSpPr/>
              <p:nvPr/>
            </p:nvGrpSpPr>
            <p:grpSpPr>
              <a:xfrm rot="3076631">
                <a:off x="7725896" y="590408"/>
                <a:ext cx="521653" cy="593246"/>
                <a:chOff x="5647465" y="415650"/>
                <a:chExt cx="489752" cy="556934"/>
              </a:xfrm>
            </p:grpSpPr>
            <p:sp>
              <p:nvSpPr>
                <p:cNvPr id="2443" name="Google Shape;2443;p45"/>
                <p:cNvSpPr/>
                <p:nvPr/>
              </p:nvSpPr>
              <p:spPr>
                <a:xfrm>
                  <a:off x="5647465" y="415650"/>
                  <a:ext cx="489752" cy="528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0" h="5327" extrusionOk="0">
                      <a:moveTo>
                        <a:pt x="4657" y="1603"/>
                      </a:moveTo>
                      <a:cubicBezTo>
                        <a:pt x="4746" y="1764"/>
                        <a:pt x="4804" y="1934"/>
                        <a:pt x="4833" y="2116"/>
                      </a:cubicBezTo>
                      <a:cubicBezTo>
                        <a:pt x="4862" y="2292"/>
                        <a:pt x="4886" y="2469"/>
                        <a:pt x="4908" y="2645"/>
                      </a:cubicBezTo>
                      <a:cubicBezTo>
                        <a:pt x="4940" y="2908"/>
                        <a:pt x="4919" y="3168"/>
                        <a:pt x="4881" y="3428"/>
                      </a:cubicBezTo>
                      <a:cubicBezTo>
                        <a:pt x="4838" y="3710"/>
                        <a:pt x="4765" y="3986"/>
                        <a:pt x="4650" y="4248"/>
                      </a:cubicBezTo>
                      <a:cubicBezTo>
                        <a:pt x="4646" y="4258"/>
                        <a:pt x="4641" y="4268"/>
                        <a:pt x="4637" y="4279"/>
                      </a:cubicBezTo>
                      <a:cubicBezTo>
                        <a:pt x="4561" y="4508"/>
                        <a:pt x="4421" y="4695"/>
                        <a:pt x="4265" y="4872"/>
                      </a:cubicBezTo>
                      <a:cubicBezTo>
                        <a:pt x="4188" y="4959"/>
                        <a:pt x="4098" y="5024"/>
                        <a:pt x="3988" y="5066"/>
                      </a:cubicBezTo>
                      <a:cubicBezTo>
                        <a:pt x="3911" y="5096"/>
                        <a:pt x="3837" y="5137"/>
                        <a:pt x="3761" y="5168"/>
                      </a:cubicBezTo>
                      <a:cubicBezTo>
                        <a:pt x="3434" y="5301"/>
                        <a:pt x="3100" y="5327"/>
                        <a:pt x="2755" y="5256"/>
                      </a:cubicBezTo>
                      <a:cubicBezTo>
                        <a:pt x="2418" y="5187"/>
                        <a:pt x="2100" y="5067"/>
                        <a:pt x="1800" y="4900"/>
                      </a:cubicBezTo>
                      <a:cubicBezTo>
                        <a:pt x="1387" y="4671"/>
                        <a:pt x="1026" y="4379"/>
                        <a:pt x="731" y="4009"/>
                      </a:cubicBezTo>
                      <a:cubicBezTo>
                        <a:pt x="524" y="3749"/>
                        <a:pt x="351" y="3468"/>
                        <a:pt x="238" y="3154"/>
                      </a:cubicBezTo>
                      <a:cubicBezTo>
                        <a:pt x="0" y="2492"/>
                        <a:pt x="47" y="1849"/>
                        <a:pt x="397" y="1234"/>
                      </a:cubicBezTo>
                      <a:cubicBezTo>
                        <a:pt x="548" y="969"/>
                        <a:pt x="741" y="735"/>
                        <a:pt x="979" y="540"/>
                      </a:cubicBezTo>
                      <a:cubicBezTo>
                        <a:pt x="1212" y="349"/>
                        <a:pt x="1464" y="190"/>
                        <a:pt x="1757" y="103"/>
                      </a:cubicBezTo>
                      <a:cubicBezTo>
                        <a:pt x="2058" y="14"/>
                        <a:pt x="2362" y="1"/>
                        <a:pt x="2669" y="58"/>
                      </a:cubicBezTo>
                      <a:cubicBezTo>
                        <a:pt x="3014" y="121"/>
                        <a:pt x="3331" y="252"/>
                        <a:pt x="3615" y="460"/>
                      </a:cubicBezTo>
                      <a:cubicBezTo>
                        <a:pt x="3907" y="675"/>
                        <a:pt x="4172" y="917"/>
                        <a:pt x="4394" y="1204"/>
                      </a:cubicBezTo>
                      <a:cubicBezTo>
                        <a:pt x="4441" y="1264"/>
                        <a:pt x="4486" y="1325"/>
                        <a:pt x="4528" y="1388"/>
                      </a:cubicBezTo>
                      <a:cubicBezTo>
                        <a:pt x="4573" y="1458"/>
                        <a:pt x="4614" y="1531"/>
                        <a:pt x="4657" y="16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A23AA8"/>
                    </a:gs>
                    <a:gs pos="100000">
                      <a:srgbClr val="6C0172"/>
                    </a:gs>
                    <a:gs pos="100000">
                      <a:srgbClr val="737373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45"/>
                <p:cNvSpPr/>
                <p:nvPr/>
              </p:nvSpPr>
              <p:spPr>
                <a:xfrm rot="-1602938">
                  <a:off x="5998625" y="915725"/>
                  <a:ext cx="54174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2" extrusionOk="0">
                      <a:moveTo>
                        <a:pt x="1127" y="925"/>
                      </a:moveTo>
                      <a:cubicBezTo>
                        <a:pt x="1041" y="978"/>
                        <a:pt x="972" y="981"/>
                        <a:pt x="904" y="980"/>
                      </a:cubicBezTo>
                      <a:cubicBezTo>
                        <a:pt x="608" y="973"/>
                        <a:pt x="312" y="963"/>
                        <a:pt x="0" y="954"/>
                      </a:cubicBezTo>
                      <a:cubicBezTo>
                        <a:pt x="13" y="916"/>
                        <a:pt x="17" y="882"/>
                        <a:pt x="33" y="857"/>
                      </a:cubicBezTo>
                      <a:cubicBezTo>
                        <a:pt x="95" y="765"/>
                        <a:pt x="159" y="676"/>
                        <a:pt x="224" y="586"/>
                      </a:cubicBezTo>
                      <a:cubicBezTo>
                        <a:pt x="338" y="430"/>
                        <a:pt x="447" y="270"/>
                        <a:pt x="527" y="93"/>
                      </a:cubicBezTo>
                      <a:cubicBezTo>
                        <a:pt x="539" y="69"/>
                        <a:pt x="554" y="45"/>
                        <a:pt x="571" y="25"/>
                      </a:cubicBezTo>
                      <a:cubicBezTo>
                        <a:pt x="589" y="1"/>
                        <a:pt x="646" y="6"/>
                        <a:pt x="662" y="32"/>
                      </a:cubicBezTo>
                      <a:cubicBezTo>
                        <a:pt x="673" y="50"/>
                        <a:pt x="684" y="67"/>
                        <a:pt x="690" y="87"/>
                      </a:cubicBezTo>
                      <a:cubicBezTo>
                        <a:pt x="760" y="321"/>
                        <a:pt x="887" y="527"/>
                        <a:pt x="1017" y="731"/>
                      </a:cubicBezTo>
                      <a:cubicBezTo>
                        <a:pt x="1053" y="788"/>
                        <a:pt x="1084" y="849"/>
                        <a:pt x="1127" y="9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A23AA8"/>
                    </a:gs>
                    <a:gs pos="100000">
                      <a:srgbClr val="6C0172"/>
                    </a:gs>
                    <a:gs pos="100000">
                      <a:srgbClr val="737373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45" name="Google Shape;2445;p45"/>
            <p:cNvSpPr/>
            <p:nvPr/>
          </p:nvSpPr>
          <p:spPr>
            <a:xfrm rot="-2122528">
              <a:off x="7227805" y="1569078"/>
              <a:ext cx="33844" cy="3384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5" y="0"/>
                  </a:moveTo>
                  <a:cubicBezTo>
                    <a:pt x="105" y="0"/>
                    <a:pt x="1" y="106"/>
                    <a:pt x="1" y="234"/>
                  </a:cubicBezTo>
                  <a:cubicBezTo>
                    <a:pt x="1" y="364"/>
                    <a:pt x="105" y="468"/>
                    <a:pt x="235" y="468"/>
                  </a:cubicBezTo>
                  <a:cubicBezTo>
                    <a:pt x="363" y="468"/>
                    <a:pt x="469" y="364"/>
                    <a:pt x="469" y="234"/>
                  </a:cubicBezTo>
                  <a:cubicBezTo>
                    <a:pt x="469" y="106"/>
                    <a:pt x="363" y="0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 rot="-2122528">
              <a:off x="7357677" y="1553623"/>
              <a:ext cx="33844" cy="3384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34" y="1"/>
                  </a:moveTo>
                  <a:cubicBezTo>
                    <a:pt x="105" y="1"/>
                    <a:pt x="0" y="105"/>
                    <a:pt x="0" y="235"/>
                  </a:cubicBezTo>
                  <a:cubicBezTo>
                    <a:pt x="0" y="364"/>
                    <a:pt x="105" y="469"/>
                    <a:pt x="234" y="469"/>
                  </a:cubicBezTo>
                  <a:cubicBezTo>
                    <a:pt x="364" y="469"/>
                    <a:pt x="468" y="364"/>
                    <a:pt x="468" y="235"/>
                  </a:cubicBezTo>
                  <a:cubicBezTo>
                    <a:pt x="468" y="105"/>
                    <a:pt x="364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3"/>
          <p:cNvSpPr txBox="1">
            <a:spLocks noGrp="1"/>
          </p:cNvSpPr>
          <p:nvPr>
            <p:ph type="title"/>
          </p:nvPr>
        </p:nvSpPr>
        <p:spPr>
          <a:xfrm>
            <a:off x="2163441" y="426722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000" i="0" dirty="0">
                <a:effectLst/>
                <a:latin typeface="Algerian" panose="04020705040A02060702" pitchFamily="82" charset="0"/>
              </a:rPr>
              <a:t>Maiores jogadores de vôlei nos times brasileiros:</a:t>
            </a:r>
            <a:br>
              <a:rPr lang="pt-BR" sz="2000" i="0" dirty="0">
                <a:effectLst/>
                <a:latin typeface="Algerian" panose="04020705040A02060702" pitchFamily="82" charset="0"/>
              </a:rPr>
            </a:b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3"/>
          <p:cNvSpPr txBox="1">
            <a:spLocks noGrp="1"/>
          </p:cNvSpPr>
          <p:nvPr>
            <p:ph type="subTitle" idx="1"/>
          </p:nvPr>
        </p:nvSpPr>
        <p:spPr>
          <a:xfrm>
            <a:off x="2243797" y="2967437"/>
            <a:ext cx="4900447" cy="555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Grand Prix 2011: melhor sacadora;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Olimpíadas 2012: melhor passadora;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Superliga 2012–13: melhor atacante;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Montreux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Volley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Masters 2013: melhor jogadora;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Torneio de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Alassio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2013: melhor jogadora;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Sul-Americano 2013: melhor ponteira. 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grpSp>
        <p:nvGrpSpPr>
          <p:cNvPr id="2357" name="Google Shape;2357;p43"/>
          <p:cNvGrpSpPr/>
          <p:nvPr/>
        </p:nvGrpSpPr>
        <p:grpSpPr>
          <a:xfrm>
            <a:off x="2663575" y="876274"/>
            <a:ext cx="3816847" cy="1226415"/>
            <a:chOff x="2663575" y="876274"/>
            <a:chExt cx="3816847" cy="1226415"/>
          </a:xfrm>
        </p:grpSpPr>
        <p:sp>
          <p:nvSpPr>
            <p:cNvPr id="2358" name="Google Shape;2358;p43"/>
            <p:cNvSpPr/>
            <p:nvPr/>
          </p:nvSpPr>
          <p:spPr>
            <a:xfrm rot="10800000" flipH="1">
              <a:off x="3904690" y="1034090"/>
              <a:ext cx="1332991" cy="1068599"/>
            </a:xfrm>
            <a:custGeom>
              <a:avLst/>
              <a:gdLst/>
              <a:ahLst/>
              <a:cxnLst/>
              <a:rect l="l" t="t" r="r" b="b"/>
              <a:pathLst>
                <a:path w="13954" h="11186" extrusionOk="0">
                  <a:moveTo>
                    <a:pt x="2771" y="1"/>
                  </a:moveTo>
                  <a:cubicBezTo>
                    <a:pt x="1976" y="1"/>
                    <a:pt x="1181" y="6"/>
                    <a:pt x="387" y="13"/>
                  </a:cubicBezTo>
                  <a:cubicBezTo>
                    <a:pt x="385" y="13"/>
                    <a:pt x="383" y="13"/>
                    <a:pt x="382" y="13"/>
                  </a:cubicBezTo>
                  <a:cubicBezTo>
                    <a:pt x="346" y="13"/>
                    <a:pt x="309" y="9"/>
                    <a:pt x="273" y="9"/>
                  </a:cubicBezTo>
                  <a:cubicBezTo>
                    <a:pt x="210" y="9"/>
                    <a:pt x="148" y="21"/>
                    <a:pt x="93" y="81"/>
                  </a:cubicBezTo>
                  <a:cubicBezTo>
                    <a:pt x="88" y="120"/>
                    <a:pt x="78" y="169"/>
                    <a:pt x="78" y="219"/>
                  </a:cubicBezTo>
                  <a:cubicBezTo>
                    <a:pt x="77" y="913"/>
                    <a:pt x="78" y="1608"/>
                    <a:pt x="78" y="2301"/>
                  </a:cubicBezTo>
                  <a:cubicBezTo>
                    <a:pt x="75" y="4611"/>
                    <a:pt x="74" y="6921"/>
                    <a:pt x="68" y="9230"/>
                  </a:cubicBezTo>
                  <a:cubicBezTo>
                    <a:pt x="66" y="9685"/>
                    <a:pt x="40" y="10138"/>
                    <a:pt x="35" y="10593"/>
                  </a:cubicBezTo>
                  <a:cubicBezTo>
                    <a:pt x="32" y="10764"/>
                    <a:pt x="0" y="10943"/>
                    <a:pt x="69" y="11116"/>
                  </a:cubicBezTo>
                  <a:cubicBezTo>
                    <a:pt x="249" y="11171"/>
                    <a:pt x="426" y="11160"/>
                    <a:pt x="600" y="11163"/>
                  </a:cubicBezTo>
                  <a:cubicBezTo>
                    <a:pt x="1382" y="11173"/>
                    <a:pt x="2163" y="11183"/>
                    <a:pt x="2945" y="11183"/>
                  </a:cubicBezTo>
                  <a:cubicBezTo>
                    <a:pt x="4296" y="11184"/>
                    <a:pt x="5646" y="11185"/>
                    <a:pt x="6997" y="11185"/>
                  </a:cubicBezTo>
                  <a:cubicBezTo>
                    <a:pt x="8347" y="11185"/>
                    <a:pt x="9698" y="11184"/>
                    <a:pt x="11048" y="11183"/>
                  </a:cubicBezTo>
                  <a:cubicBezTo>
                    <a:pt x="11817" y="11182"/>
                    <a:pt x="12586" y="11172"/>
                    <a:pt x="13356" y="11163"/>
                  </a:cubicBezTo>
                  <a:cubicBezTo>
                    <a:pt x="13542" y="11161"/>
                    <a:pt x="13730" y="11169"/>
                    <a:pt x="13931" y="11112"/>
                  </a:cubicBezTo>
                  <a:cubicBezTo>
                    <a:pt x="13939" y="11018"/>
                    <a:pt x="13953" y="10933"/>
                    <a:pt x="13951" y="10847"/>
                  </a:cubicBezTo>
                  <a:cubicBezTo>
                    <a:pt x="13945" y="10557"/>
                    <a:pt x="13925" y="10267"/>
                    <a:pt x="13924" y="9978"/>
                  </a:cubicBezTo>
                  <a:cubicBezTo>
                    <a:pt x="13919" y="6734"/>
                    <a:pt x="13917" y="3491"/>
                    <a:pt x="13912" y="247"/>
                  </a:cubicBezTo>
                  <a:cubicBezTo>
                    <a:pt x="13912" y="177"/>
                    <a:pt x="13894" y="105"/>
                    <a:pt x="13882" y="19"/>
                  </a:cubicBezTo>
                  <a:cubicBezTo>
                    <a:pt x="13723" y="14"/>
                    <a:pt x="13587" y="6"/>
                    <a:pt x="13449" y="6"/>
                  </a:cubicBezTo>
                  <a:cubicBezTo>
                    <a:pt x="9889" y="4"/>
                    <a:pt x="6331" y="1"/>
                    <a:pt x="277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3"/>
            <p:cNvSpPr/>
            <p:nvPr/>
          </p:nvSpPr>
          <p:spPr>
            <a:xfrm>
              <a:off x="3936981" y="876274"/>
              <a:ext cx="1270038" cy="135175"/>
            </a:xfrm>
            <a:custGeom>
              <a:avLst/>
              <a:gdLst/>
              <a:ahLst/>
              <a:cxnLst/>
              <a:rect l="l" t="t" r="r" b="b"/>
              <a:pathLst>
                <a:path w="13295" h="1415" extrusionOk="0">
                  <a:moveTo>
                    <a:pt x="2520" y="0"/>
                  </a:moveTo>
                  <a:cubicBezTo>
                    <a:pt x="2268" y="0"/>
                    <a:pt x="2015" y="7"/>
                    <a:pt x="1762" y="9"/>
                  </a:cubicBezTo>
                  <a:cubicBezTo>
                    <a:pt x="1659" y="10"/>
                    <a:pt x="1566" y="28"/>
                    <a:pt x="1482" y="97"/>
                  </a:cubicBezTo>
                  <a:cubicBezTo>
                    <a:pt x="1024" y="473"/>
                    <a:pt x="563" y="847"/>
                    <a:pt x="105" y="1224"/>
                  </a:cubicBezTo>
                  <a:cubicBezTo>
                    <a:pt x="59" y="1261"/>
                    <a:pt x="0" y="1302"/>
                    <a:pt x="48" y="1377"/>
                  </a:cubicBezTo>
                  <a:cubicBezTo>
                    <a:pt x="301" y="1402"/>
                    <a:pt x="3402" y="1414"/>
                    <a:pt x="6542" y="1414"/>
                  </a:cubicBezTo>
                  <a:cubicBezTo>
                    <a:pt x="9776" y="1414"/>
                    <a:pt x="13051" y="1401"/>
                    <a:pt x="13294" y="1373"/>
                  </a:cubicBezTo>
                  <a:cubicBezTo>
                    <a:pt x="13255" y="1311"/>
                    <a:pt x="13242" y="1273"/>
                    <a:pt x="13216" y="1251"/>
                  </a:cubicBezTo>
                  <a:cubicBezTo>
                    <a:pt x="12749" y="866"/>
                    <a:pt x="12279" y="484"/>
                    <a:pt x="11812" y="99"/>
                  </a:cubicBezTo>
                  <a:cubicBezTo>
                    <a:pt x="11728" y="29"/>
                    <a:pt x="11635" y="10"/>
                    <a:pt x="11531" y="9"/>
                  </a:cubicBezTo>
                  <a:cubicBezTo>
                    <a:pt x="11266" y="7"/>
                    <a:pt x="11001" y="0"/>
                    <a:pt x="10736" y="0"/>
                  </a:cubicBezTo>
                  <a:cubicBezTo>
                    <a:pt x="9209" y="4"/>
                    <a:pt x="7682" y="15"/>
                    <a:pt x="6154" y="15"/>
                  </a:cubicBezTo>
                  <a:cubicBezTo>
                    <a:pt x="4943" y="15"/>
                    <a:pt x="3732" y="4"/>
                    <a:pt x="252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3"/>
            <p:cNvSpPr/>
            <p:nvPr/>
          </p:nvSpPr>
          <p:spPr>
            <a:xfrm rot="10800000" flipH="1">
              <a:off x="2663575" y="1274255"/>
              <a:ext cx="1224758" cy="828341"/>
            </a:xfrm>
            <a:custGeom>
              <a:avLst/>
              <a:gdLst/>
              <a:ahLst/>
              <a:cxnLst/>
              <a:rect l="l" t="t" r="r" b="b"/>
              <a:pathLst>
                <a:path w="12821" h="8671" extrusionOk="0">
                  <a:moveTo>
                    <a:pt x="5787" y="0"/>
                  </a:moveTo>
                  <a:cubicBezTo>
                    <a:pt x="3883" y="0"/>
                    <a:pt x="1976" y="8"/>
                    <a:pt x="63" y="22"/>
                  </a:cubicBezTo>
                  <a:cubicBezTo>
                    <a:pt x="42" y="2787"/>
                    <a:pt x="21" y="5511"/>
                    <a:pt x="1" y="8235"/>
                  </a:cubicBezTo>
                  <a:cubicBezTo>
                    <a:pt x="1" y="8335"/>
                    <a:pt x="7" y="8437"/>
                    <a:pt x="15" y="8536"/>
                  </a:cubicBezTo>
                  <a:cubicBezTo>
                    <a:pt x="17" y="8559"/>
                    <a:pt x="39" y="8580"/>
                    <a:pt x="51" y="8601"/>
                  </a:cubicBezTo>
                  <a:cubicBezTo>
                    <a:pt x="75" y="8611"/>
                    <a:pt x="98" y="8627"/>
                    <a:pt x="122" y="8627"/>
                  </a:cubicBezTo>
                  <a:cubicBezTo>
                    <a:pt x="386" y="8630"/>
                    <a:pt x="651" y="8629"/>
                    <a:pt x="915" y="8634"/>
                  </a:cubicBezTo>
                  <a:cubicBezTo>
                    <a:pt x="1584" y="8645"/>
                    <a:pt x="2253" y="8667"/>
                    <a:pt x="2921" y="8669"/>
                  </a:cubicBezTo>
                  <a:cubicBezTo>
                    <a:pt x="3905" y="8670"/>
                    <a:pt x="4889" y="8671"/>
                    <a:pt x="5873" y="8671"/>
                  </a:cubicBezTo>
                  <a:cubicBezTo>
                    <a:pt x="7238" y="8671"/>
                    <a:pt x="8602" y="8669"/>
                    <a:pt x="9967" y="8668"/>
                  </a:cubicBezTo>
                  <a:cubicBezTo>
                    <a:pt x="10724" y="8667"/>
                    <a:pt x="11482" y="8658"/>
                    <a:pt x="12239" y="8648"/>
                  </a:cubicBezTo>
                  <a:cubicBezTo>
                    <a:pt x="12256" y="8648"/>
                    <a:pt x="12273" y="8648"/>
                    <a:pt x="12290" y="8648"/>
                  </a:cubicBezTo>
                  <a:cubicBezTo>
                    <a:pt x="12316" y="8648"/>
                    <a:pt x="12342" y="8648"/>
                    <a:pt x="12368" y="8648"/>
                  </a:cubicBezTo>
                  <a:cubicBezTo>
                    <a:pt x="12511" y="8648"/>
                    <a:pt x="12656" y="8644"/>
                    <a:pt x="12803" y="8593"/>
                  </a:cubicBezTo>
                  <a:cubicBezTo>
                    <a:pt x="12809" y="8503"/>
                    <a:pt x="12821" y="8430"/>
                    <a:pt x="12818" y="8355"/>
                  </a:cubicBezTo>
                  <a:cubicBezTo>
                    <a:pt x="12811" y="8065"/>
                    <a:pt x="12790" y="7775"/>
                    <a:pt x="12789" y="7485"/>
                  </a:cubicBezTo>
                  <a:cubicBezTo>
                    <a:pt x="12782" y="5125"/>
                    <a:pt x="12778" y="2763"/>
                    <a:pt x="12772" y="402"/>
                  </a:cubicBezTo>
                  <a:cubicBezTo>
                    <a:pt x="12772" y="292"/>
                    <a:pt x="12760" y="181"/>
                    <a:pt x="12754" y="62"/>
                  </a:cubicBezTo>
                  <a:cubicBezTo>
                    <a:pt x="12688" y="49"/>
                    <a:pt x="12640" y="32"/>
                    <a:pt x="12593" y="32"/>
                  </a:cubicBezTo>
                  <a:cubicBezTo>
                    <a:pt x="10326" y="11"/>
                    <a:pt x="8059" y="0"/>
                    <a:pt x="578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3"/>
            <p:cNvSpPr/>
            <p:nvPr/>
          </p:nvSpPr>
          <p:spPr>
            <a:xfrm>
              <a:off x="2692043" y="1117775"/>
              <a:ext cx="1191132" cy="133073"/>
            </a:xfrm>
            <a:custGeom>
              <a:avLst/>
              <a:gdLst/>
              <a:ahLst/>
              <a:cxnLst/>
              <a:rect l="l" t="t" r="r" b="b"/>
              <a:pathLst>
                <a:path w="12469" h="1393" extrusionOk="0">
                  <a:moveTo>
                    <a:pt x="6850" y="1"/>
                  </a:moveTo>
                  <a:cubicBezTo>
                    <a:pt x="5646" y="1"/>
                    <a:pt x="4441" y="2"/>
                    <a:pt x="3237" y="2"/>
                  </a:cubicBezTo>
                  <a:cubicBezTo>
                    <a:pt x="2758" y="3"/>
                    <a:pt x="2278" y="7"/>
                    <a:pt x="1798" y="9"/>
                  </a:cubicBezTo>
                  <a:cubicBezTo>
                    <a:pt x="1683" y="9"/>
                    <a:pt x="1578" y="19"/>
                    <a:pt x="1481" y="99"/>
                  </a:cubicBezTo>
                  <a:cubicBezTo>
                    <a:pt x="1025" y="478"/>
                    <a:pt x="564" y="851"/>
                    <a:pt x="105" y="1228"/>
                  </a:cubicBezTo>
                  <a:cubicBezTo>
                    <a:pt x="72" y="1255"/>
                    <a:pt x="50" y="1299"/>
                    <a:pt x="1" y="1364"/>
                  </a:cubicBezTo>
                  <a:cubicBezTo>
                    <a:pt x="110" y="1388"/>
                    <a:pt x="206" y="1392"/>
                    <a:pt x="297" y="1392"/>
                  </a:cubicBezTo>
                  <a:cubicBezTo>
                    <a:pt x="359" y="1392"/>
                    <a:pt x="419" y="1390"/>
                    <a:pt x="479" y="1390"/>
                  </a:cubicBezTo>
                  <a:cubicBezTo>
                    <a:pt x="4252" y="1390"/>
                    <a:pt x="8026" y="1389"/>
                    <a:pt x="11799" y="1388"/>
                  </a:cubicBezTo>
                  <a:cubicBezTo>
                    <a:pt x="11875" y="1388"/>
                    <a:pt x="11951" y="1387"/>
                    <a:pt x="12027" y="1387"/>
                  </a:cubicBezTo>
                  <a:cubicBezTo>
                    <a:pt x="12031" y="1387"/>
                    <a:pt x="12035" y="1387"/>
                    <a:pt x="12039" y="1387"/>
                  </a:cubicBezTo>
                  <a:cubicBezTo>
                    <a:pt x="12186" y="1387"/>
                    <a:pt x="12329" y="1368"/>
                    <a:pt x="12469" y="1281"/>
                  </a:cubicBezTo>
                  <a:lnTo>
                    <a:pt x="12469" y="52"/>
                  </a:lnTo>
                  <a:cubicBezTo>
                    <a:pt x="12353" y="44"/>
                    <a:pt x="12243" y="30"/>
                    <a:pt x="12133" y="28"/>
                  </a:cubicBezTo>
                  <a:cubicBezTo>
                    <a:pt x="11276" y="18"/>
                    <a:pt x="10418" y="5"/>
                    <a:pt x="9559" y="3"/>
                  </a:cubicBezTo>
                  <a:cubicBezTo>
                    <a:pt x="8656" y="1"/>
                    <a:pt x="7753" y="1"/>
                    <a:pt x="6850" y="1"/>
                  </a:cubicBezTo>
                  <a:close/>
                </a:path>
              </a:pathLst>
            </a:custGeom>
            <a:solidFill>
              <a:srgbClr val="21AA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3"/>
            <p:cNvSpPr/>
            <p:nvPr/>
          </p:nvSpPr>
          <p:spPr>
            <a:xfrm rot="10800000" flipH="1">
              <a:off x="5260059" y="1157134"/>
              <a:ext cx="1220364" cy="945269"/>
            </a:xfrm>
            <a:custGeom>
              <a:avLst/>
              <a:gdLst/>
              <a:ahLst/>
              <a:cxnLst/>
              <a:rect l="l" t="t" r="r" b="b"/>
              <a:pathLst>
                <a:path w="12775" h="9895" extrusionOk="0">
                  <a:moveTo>
                    <a:pt x="10498" y="1"/>
                  </a:moveTo>
                  <a:cubicBezTo>
                    <a:pt x="10440" y="1"/>
                    <a:pt x="10383" y="1"/>
                    <a:pt x="10325" y="1"/>
                  </a:cubicBezTo>
                  <a:cubicBezTo>
                    <a:pt x="6930" y="5"/>
                    <a:pt x="3535" y="12"/>
                    <a:pt x="140" y="19"/>
                  </a:cubicBezTo>
                  <a:cubicBezTo>
                    <a:pt x="127" y="19"/>
                    <a:pt x="114" y="21"/>
                    <a:pt x="104" y="27"/>
                  </a:cubicBezTo>
                  <a:cubicBezTo>
                    <a:pt x="92" y="32"/>
                    <a:pt x="84" y="43"/>
                    <a:pt x="64" y="61"/>
                  </a:cubicBezTo>
                  <a:cubicBezTo>
                    <a:pt x="56" y="84"/>
                    <a:pt x="34" y="118"/>
                    <a:pt x="34" y="153"/>
                  </a:cubicBezTo>
                  <a:cubicBezTo>
                    <a:pt x="22" y="3369"/>
                    <a:pt x="11" y="6585"/>
                    <a:pt x="0" y="9837"/>
                  </a:cubicBezTo>
                  <a:cubicBezTo>
                    <a:pt x="100" y="9848"/>
                    <a:pt x="162" y="9861"/>
                    <a:pt x="223" y="9862"/>
                  </a:cubicBezTo>
                  <a:cubicBezTo>
                    <a:pt x="550" y="9869"/>
                    <a:pt x="878" y="9877"/>
                    <a:pt x="1205" y="9878"/>
                  </a:cubicBezTo>
                  <a:cubicBezTo>
                    <a:pt x="4095" y="9884"/>
                    <a:pt x="6986" y="9892"/>
                    <a:pt x="9875" y="9895"/>
                  </a:cubicBezTo>
                  <a:cubicBezTo>
                    <a:pt x="9912" y="9895"/>
                    <a:pt x="9948" y="9895"/>
                    <a:pt x="9985" y="9895"/>
                  </a:cubicBezTo>
                  <a:cubicBezTo>
                    <a:pt x="10731" y="9895"/>
                    <a:pt x="11476" y="9885"/>
                    <a:pt x="12222" y="9875"/>
                  </a:cubicBezTo>
                  <a:cubicBezTo>
                    <a:pt x="12243" y="9875"/>
                    <a:pt x="12263" y="9875"/>
                    <a:pt x="12285" y="9875"/>
                  </a:cubicBezTo>
                  <a:cubicBezTo>
                    <a:pt x="12311" y="9875"/>
                    <a:pt x="12338" y="9875"/>
                    <a:pt x="12366" y="9875"/>
                  </a:cubicBezTo>
                  <a:cubicBezTo>
                    <a:pt x="12503" y="9875"/>
                    <a:pt x="12642" y="9871"/>
                    <a:pt x="12774" y="9819"/>
                  </a:cubicBezTo>
                  <a:cubicBezTo>
                    <a:pt x="12774" y="6585"/>
                    <a:pt x="12774" y="3369"/>
                    <a:pt x="12773" y="152"/>
                  </a:cubicBezTo>
                  <a:cubicBezTo>
                    <a:pt x="12773" y="118"/>
                    <a:pt x="12754" y="82"/>
                    <a:pt x="12748" y="61"/>
                  </a:cubicBezTo>
                  <a:cubicBezTo>
                    <a:pt x="12727" y="42"/>
                    <a:pt x="12720" y="30"/>
                    <a:pt x="12708" y="26"/>
                  </a:cubicBezTo>
                  <a:cubicBezTo>
                    <a:pt x="12684" y="18"/>
                    <a:pt x="12660" y="11"/>
                    <a:pt x="12635" y="10"/>
                  </a:cubicBezTo>
                  <a:cubicBezTo>
                    <a:pt x="11922" y="6"/>
                    <a:pt x="11211" y="1"/>
                    <a:pt x="1049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A23AA8"/>
                </a:gs>
                <a:gs pos="100000">
                  <a:schemeClr val="accent1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3"/>
            <p:cNvSpPr/>
            <p:nvPr/>
          </p:nvSpPr>
          <p:spPr>
            <a:xfrm>
              <a:off x="5263115" y="999126"/>
              <a:ext cx="1189317" cy="135175"/>
            </a:xfrm>
            <a:custGeom>
              <a:avLst/>
              <a:gdLst/>
              <a:ahLst/>
              <a:cxnLst/>
              <a:rect l="l" t="t" r="r" b="b"/>
              <a:pathLst>
                <a:path w="12450" h="1415" extrusionOk="0">
                  <a:moveTo>
                    <a:pt x="7534" y="1"/>
                  </a:moveTo>
                  <a:cubicBezTo>
                    <a:pt x="7024" y="1"/>
                    <a:pt x="6513" y="1"/>
                    <a:pt x="6003" y="2"/>
                  </a:cubicBezTo>
                  <a:cubicBezTo>
                    <a:pt x="4287" y="6"/>
                    <a:pt x="2571" y="14"/>
                    <a:pt x="854" y="22"/>
                  </a:cubicBezTo>
                  <a:cubicBezTo>
                    <a:pt x="628" y="23"/>
                    <a:pt x="401" y="36"/>
                    <a:pt x="173" y="48"/>
                  </a:cubicBezTo>
                  <a:cubicBezTo>
                    <a:pt x="114" y="51"/>
                    <a:pt x="56" y="66"/>
                    <a:pt x="0" y="76"/>
                  </a:cubicBezTo>
                  <a:lnTo>
                    <a:pt x="0" y="1304"/>
                  </a:lnTo>
                  <a:cubicBezTo>
                    <a:pt x="225" y="1399"/>
                    <a:pt x="412" y="1404"/>
                    <a:pt x="603" y="1404"/>
                  </a:cubicBezTo>
                  <a:cubicBezTo>
                    <a:pt x="1751" y="1406"/>
                    <a:pt x="2899" y="1414"/>
                    <a:pt x="4048" y="1414"/>
                  </a:cubicBezTo>
                  <a:cubicBezTo>
                    <a:pt x="6687" y="1414"/>
                    <a:pt x="9325" y="1410"/>
                    <a:pt x="11962" y="1408"/>
                  </a:cubicBezTo>
                  <a:cubicBezTo>
                    <a:pt x="11994" y="1408"/>
                    <a:pt x="12027" y="1408"/>
                    <a:pt x="12059" y="1408"/>
                  </a:cubicBezTo>
                  <a:cubicBezTo>
                    <a:pt x="12141" y="1408"/>
                    <a:pt x="12222" y="1408"/>
                    <a:pt x="12302" y="1404"/>
                  </a:cubicBezTo>
                  <a:cubicBezTo>
                    <a:pt x="12347" y="1401"/>
                    <a:pt x="12391" y="1382"/>
                    <a:pt x="12449" y="1368"/>
                  </a:cubicBezTo>
                  <a:cubicBezTo>
                    <a:pt x="12419" y="1314"/>
                    <a:pt x="12408" y="1276"/>
                    <a:pt x="12382" y="1254"/>
                  </a:cubicBezTo>
                  <a:cubicBezTo>
                    <a:pt x="11915" y="869"/>
                    <a:pt x="11445" y="487"/>
                    <a:pt x="10977" y="102"/>
                  </a:cubicBezTo>
                  <a:cubicBezTo>
                    <a:pt x="10893" y="33"/>
                    <a:pt x="10802" y="12"/>
                    <a:pt x="10698" y="11"/>
                  </a:cubicBezTo>
                  <a:cubicBezTo>
                    <a:pt x="10433" y="11"/>
                    <a:pt x="10167" y="3"/>
                    <a:pt x="9902" y="2"/>
                  </a:cubicBezTo>
                  <a:cubicBezTo>
                    <a:pt x="9113" y="2"/>
                    <a:pt x="8323" y="1"/>
                    <a:pt x="7534" y="1"/>
                  </a:cubicBezTo>
                  <a:close/>
                </a:path>
              </a:pathLst>
            </a:custGeom>
            <a:solidFill>
              <a:srgbClr val="960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43"/>
          <p:cNvSpPr txBox="1"/>
          <p:nvPr/>
        </p:nvSpPr>
        <p:spPr>
          <a:xfrm>
            <a:off x="4021500" y="1019098"/>
            <a:ext cx="11010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2900"/>
          </a:p>
        </p:txBody>
      </p:sp>
      <p:sp>
        <p:nvSpPr>
          <p:cNvPr id="2365" name="Google Shape;2365;p43"/>
          <p:cNvSpPr txBox="1"/>
          <p:nvPr/>
        </p:nvSpPr>
        <p:spPr>
          <a:xfrm>
            <a:off x="5319741" y="1045724"/>
            <a:ext cx="1101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7000" dirty="0"/>
          </a:p>
        </p:txBody>
      </p:sp>
      <p:sp>
        <p:nvSpPr>
          <p:cNvPr id="2366" name="Google Shape;2366;p43"/>
          <p:cNvSpPr txBox="1"/>
          <p:nvPr/>
        </p:nvSpPr>
        <p:spPr>
          <a:xfrm>
            <a:off x="2725150" y="1148088"/>
            <a:ext cx="11010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6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Historia do </a:t>
            </a:r>
            <a:r>
              <a:rPr lang="pt-BR" dirty="0" err="1">
                <a:solidFill>
                  <a:schemeClr val="bg1"/>
                </a:solidFill>
              </a:rPr>
              <a:t>volêi</a:t>
            </a:r>
            <a:r>
              <a:rPr lang="pt-BR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72" name="Google Shape;2372;p44"/>
          <p:cNvSpPr txBox="1"/>
          <p:nvPr/>
        </p:nvSpPr>
        <p:spPr>
          <a:xfrm>
            <a:off x="781925" y="3439922"/>
            <a:ext cx="1816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3" name="Google Shape;2373;p44"/>
          <p:cNvSpPr txBox="1"/>
          <p:nvPr/>
        </p:nvSpPr>
        <p:spPr>
          <a:xfrm>
            <a:off x="683813" y="3477179"/>
            <a:ext cx="197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Foi criado no estados unidos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44"/>
          <p:cNvSpPr txBox="1"/>
          <p:nvPr/>
        </p:nvSpPr>
        <p:spPr>
          <a:xfrm>
            <a:off x="2717800" y="3465664"/>
            <a:ext cx="1816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5" name="Google Shape;2375;p44"/>
          <p:cNvSpPr txBox="1"/>
          <p:nvPr/>
        </p:nvSpPr>
        <p:spPr>
          <a:xfrm>
            <a:off x="2658375" y="3261825"/>
            <a:ext cx="197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Volêi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surgiu no </a:t>
            </a:r>
            <a:r>
              <a:rPr lang="pt-B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canadá</a:t>
            </a:r>
            <a:endParaRPr lang="pt-B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44"/>
          <p:cNvSpPr txBox="1"/>
          <p:nvPr/>
        </p:nvSpPr>
        <p:spPr>
          <a:xfrm>
            <a:off x="4534300" y="3147561"/>
            <a:ext cx="197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Volêi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chega a América do sul </a:t>
            </a:r>
          </a:p>
        </p:txBody>
      </p:sp>
      <p:sp>
        <p:nvSpPr>
          <p:cNvPr id="2378" name="Google Shape;2378;p44"/>
          <p:cNvSpPr txBox="1"/>
          <p:nvPr/>
        </p:nvSpPr>
        <p:spPr>
          <a:xfrm>
            <a:off x="6531325" y="3418150"/>
            <a:ext cx="1816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9" name="Google Shape;2379;p44"/>
          <p:cNvSpPr txBox="1"/>
          <p:nvPr/>
        </p:nvSpPr>
        <p:spPr>
          <a:xfrm>
            <a:off x="6454525" y="3362053"/>
            <a:ext cx="197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primeira partida de vôlei é disputada no Brasil. Surgimento do vôlei de praia no Havaí.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44"/>
          <p:cNvSpPr txBox="1"/>
          <p:nvPr/>
        </p:nvSpPr>
        <p:spPr>
          <a:xfrm>
            <a:off x="821918" y="2269148"/>
            <a:ext cx="1816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1895</a:t>
            </a:r>
            <a:endParaRPr sz="30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1" name="Google Shape;2381;p44"/>
          <p:cNvSpPr txBox="1"/>
          <p:nvPr/>
        </p:nvSpPr>
        <p:spPr>
          <a:xfrm>
            <a:off x="2688975" y="2350279"/>
            <a:ext cx="1816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1900</a:t>
            </a:r>
          </a:p>
        </p:txBody>
      </p:sp>
      <p:sp>
        <p:nvSpPr>
          <p:cNvPr id="2382" name="Google Shape;2382;p44"/>
          <p:cNvSpPr txBox="1"/>
          <p:nvPr/>
        </p:nvSpPr>
        <p:spPr>
          <a:xfrm>
            <a:off x="4600911" y="2350497"/>
            <a:ext cx="1816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1910</a:t>
            </a:r>
          </a:p>
        </p:txBody>
      </p:sp>
      <p:sp>
        <p:nvSpPr>
          <p:cNvPr id="2383" name="Google Shape;2383;p44"/>
          <p:cNvSpPr txBox="1"/>
          <p:nvPr/>
        </p:nvSpPr>
        <p:spPr>
          <a:xfrm>
            <a:off x="6518525" y="2346100"/>
            <a:ext cx="18165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1915</a:t>
            </a:r>
            <a:endParaRPr sz="30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84" name="Google Shape;2384;p44"/>
          <p:cNvGrpSpPr/>
          <p:nvPr/>
        </p:nvGrpSpPr>
        <p:grpSpPr>
          <a:xfrm>
            <a:off x="-5100" y="2946411"/>
            <a:ext cx="9154200" cy="395550"/>
            <a:chOff x="-104500" y="2688211"/>
            <a:chExt cx="9154200" cy="395550"/>
          </a:xfrm>
        </p:grpSpPr>
        <p:cxnSp>
          <p:nvCxnSpPr>
            <p:cNvPr id="2385" name="Google Shape;2385;p44"/>
            <p:cNvCxnSpPr/>
            <p:nvPr/>
          </p:nvCxnSpPr>
          <p:spPr>
            <a:xfrm>
              <a:off x="-1045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44"/>
            <p:cNvCxnSpPr/>
            <p:nvPr/>
          </p:nvCxnSpPr>
          <p:spPr>
            <a:xfrm>
              <a:off x="159975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44"/>
            <p:cNvCxnSpPr/>
            <p:nvPr/>
          </p:nvCxnSpPr>
          <p:spPr>
            <a:xfrm>
              <a:off x="3518829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8" name="Google Shape;2388;p44"/>
            <p:cNvCxnSpPr/>
            <p:nvPr/>
          </p:nvCxnSpPr>
          <p:spPr>
            <a:xfrm>
              <a:off x="539590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9" name="Google Shape;2389;p44"/>
            <p:cNvCxnSpPr/>
            <p:nvPr/>
          </p:nvCxnSpPr>
          <p:spPr>
            <a:xfrm>
              <a:off x="734017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0" name="Google Shape;2390;p44"/>
          <p:cNvGrpSpPr/>
          <p:nvPr/>
        </p:nvGrpSpPr>
        <p:grpSpPr>
          <a:xfrm rot="3076496">
            <a:off x="1403076" y="1314095"/>
            <a:ext cx="718597" cy="817172"/>
            <a:chOff x="5647465" y="415650"/>
            <a:chExt cx="489752" cy="556934"/>
          </a:xfrm>
        </p:grpSpPr>
        <p:sp>
          <p:nvSpPr>
            <p:cNvPr id="2391" name="Google Shape;2391;p4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44"/>
          <p:cNvGrpSpPr/>
          <p:nvPr/>
        </p:nvGrpSpPr>
        <p:grpSpPr>
          <a:xfrm rot="3076496">
            <a:off x="3342626" y="1314095"/>
            <a:ext cx="718597" cy="817172"/>
            <a:chOff x="5647465" y="415650"/>
            <a:chExt cx="489752" cy="556934"/>
          </a:xfrm>
        </p:grpSpPr>
        <p:sp>
          <p:nvSpPr>
            <p:cNvPr id="2394" name="Google Shape;2394;p4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6" name="Google Shape;2396;p44"/>
          <p:cNvGrpSpPr/>
          <p:nvPr/>
        </p:nvGrpSpPr>
        <p:grpSpPr>
          <a:xfrm rot="3076496">
            <a:off x="5149848" y="1314095"/>
            <a:ext cx="718597" cy="817172"/>
            <a:chOff x="5647465" y="415650"/>
            <a:chExt cx="489752" cy="556934"/>
          </a:xfrm>
        </p:grpSpPr>
        <p:sp>
          <p:nvSpPr>
            <p:cNvPr id="2397" name="Google Shape;2397;p4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rgbClr val="FF7FA1"/>
                </a:gs>
                <a:gs pos="100000">
                  <a:srgbClr val="A64D7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rgbClr val="FF7FA1"/>
                </a:gs>
                <a:gs pos="100000">
                  <a:srgbClr val="A64D7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4"/>
          <p:cNvGrpSpPr/>
          <p:nvPr/>
        </p:nvGrpSpPr>
        <p:grpSpPr>
          <a:xfrm rot="3076496">
            <a:off x="7080276" y="1314095"/>
            <a:ext cx="718597" cy="817172"/>
            <a:chOff x="5647465" y="415650"/>
            <a:chExt cx="489752" cy="556934"/>
          </a:xfrm>
        </p:grpSpPr>
        <p:sp>
          <p:nvSpPr>
            <p:cNvPr id="2400" name="Google Shape;2400;p44"/>
            <p:cNvSpPr/>
            <p:nvPr/>
          </p:nvSpPr>
          <p:spPr>
            <a:xfrm>
              <a:off x="5647465" y="415650"/>
              <a:ext cx="489752" cy="528132"/>
            </a:xfrm>
            <a:custGeom>
              <a:avLst/>
              <a:gdLst/>
              <a:ahLst/>
              <a:cxnLst/>
              <a:rect l="l" t="t" r="r" b="b"/>
              <a:pathLst>
                <a:path w="4940" h="5327" extrusionOk="0">
                  <a:moveTo>
                    <a:pt x="4657" y="1603"/>
                  </a:moveTo>
                  <a:cubicBezTo>
                    <a:pt x="4746" y="1764"/>
                    <a:pt x="4804" y="1934"/>
                    <a:pt x="4833" y="2116"/>
                  </a:cubicBezTo>
                  <a:cubicBezTo>
                    <a:pt x="4862" y="2292"/>
                    <a:pt x="4886" y="2469"/>
                    <a:pt x="4908" y="2645"/>
                  </a:cubicBezTo>
                  <a:cubicBezTo>
                    <a:pt x="4940" y="2908"/>
                    <a:pt x="4919" y="3168"/>
                    <a:pt x="4881" y="3428"/>
                  </a:cubicBezTo>
                  <a:cubicBezTo>
                    <a:pt x="4838" y="3710"/>
                    <a:pt x="4765" y="3986"/>
                    <a:pt x="4650" y="4248"/>
                  </a:cubicBezTo>
                  <a:cubicBezTo>
                    <a:pt x="4646" y="4258"/>
                    <a:pt x="4641" y="4268"/>
                    <a:pt x="4637" y="4279"/>
                  </a:cubicBezTo>
                  <a:cubicBezTo>
                    <a:pt x="4561" y="4508"/>
                    <a:pt x="4421" y="4695"/>
                    <a:pt x="4265" y="4872"/>
                  </a:cubicBezTo>
                  <a:cubicBezTo>
                    <a:pt x="4188" y="4959"/>
                    <a:pt x="4098" y="5024"/>
                    <a:pt x="3988" y="5066"/>
                  </a:cubicBezTo>
                  <a:cubicBezTo>
                    <a:pt x="3911" y="5096"/>
                    <a:pt x="3837" y="5137"/>
                    <a:pt x="3761" y="5168"/>
                  </a:cubicBezTo>
                  <a:cubicBezTo>
                    <a:pt x="3434" y="5301"/>
                    <a:pt x="3100" y="5327"/>
                    <a:pt x="2755" y="5256"/>
                  </a:cubicBezTo>
                  <a:cubicBezTo>
                    <a:pt x="2418" y="5187"/>
                    <a:pt x="2100" y="5067"/>
                    <a:pt x="1800" y="4900"/>
                  </a:cubicBezTo>
                  <a:cubicBezTo>
                    <a:pt x="1387" y="4671"/>
                    <a:pt x="1026" y="4379"/>
                    <a:pt x="731" y="4009"/>
                  </a:cubicBezTo>
                  <a:cubicBezTo>
                    <a:pt x="524" y="3749"/>
                    <a:pt x="351" y="3468"/>
                    <a:pt x="238" y="3154"/>
                  </a:cubicBezTo>
                  <a:cubicBezTo>
                    <a:pt x="0" y="2492"/>
                    <a:pt x="47" y="1849"/>
                    <a:pt x="397" y="1234"/>
                  </a:cubicBezTo>
                  <a:cubicBezTo>
                    <a:pt x="548" y="969"/>
                    <a:pt x="741" y="735"/>
                    <a:pt x="979" y="540"/>
                  </a:cubicBezTo>
                  <a:cubicBezTo>
                    <a:pt x="1212" y="349"/>
                    <a:pt x="1464" y="190"/>
                    <a:pt x="1757" y="103"/>
                  </a:cubicBezTo>
                  <a:cubicBezTo>
                    <a:pt x="2058" y="14"/>
                    <a:pt x="2362" y="1"/>
                    <a:pt x="2669" y="58"/>
                  </a:cubicBezTo>
                  <a:cubicBezTo>
                    <a:pt x="3014" y="121"/>
                    <a:pt x="3331" y="252"/>
                    <a:pt x="3615" y="460"/>
                  </a:cubicBezTo>
                  <a:cubicBezTo>
                    <a:pt x="3907" y="675"/>
                    <a:pt x="4172" y="917"/>
                    <a:pt x="4394" y="1204"/>
                  </a:cubicBezTo>
                  <a:cubicBezTo>
                    <a:pt x="4441" y="1264"/>
                    <a:pt x="4486" y="1325"/>
                    <a:pt x="4528" y="1388"/>
                  </a:cubicBezTo>
                  <a:cubicBezTo>
                    <a:pt x="4573" y="1458"/>
                    <a:pt x="4614" y="1531"/>
                    <a:pt x="4657" y="160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7000">
                  <a:schemeClr val="accent1"/>
                </a:gs>
                <a:gs pos="100000">
                  <a:schemeClr val="accent2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 rot="-1602938">
              <a:off x="5998625" y="915725"/>
              <a:ext cx="54174" cy="47200"/>
            </a:xfrm>
            <a:custGeom>
              <a:avLst/>
              <a:gdLst/>
              <a:ahLst/>
              <a:cxnLst/>
              <a:rect l="l" t="t" r="r" b="b"/>
              <a:pathLst>
                <a:path w="1127" h="982" extrusionOk="0">
                  <a:moveTo>
                    <a:pt x="1127" y="925"/>
                  </a:moveTo>
                  <a:cubicBezTo>
                    <a:pt x="1041" y="978"/>
                    <a:pt x="972" y="981"/>
                    <a:pt x="904" y="980"/>
                  </a:cubicBezTo>
                  <a:cubicBezTo>
                    <a:pt x="608" y="973"/>
                    <a:pt x="312" y="963"/>
                    <a:pt x="0" y="954"/>
                  </a:cubicBezTo>
                  <a:cubicBezTo>
                    <a:pt x="13" y="916"/>
                    <a:pt x="17" y="882"/>
                    <a:pt x="33" y="857"/>
                  </a:cubicBezTo>
                  <a:cubicBezTo>
                    <a:pt x="95" y="765"/>
                    <a:pt x="159" y="676"/>
                    <a:pt x="224" y="586"/>
                  </a:cubicBezTo>
                  <a:cubicBezTo>
                    <a:pt x="338" y="430"/>
                    <a:pt x="447" y="270"/>
                    <a:pt x="527" y="93"/>
                  </a:cubicBezTo>
                  <a:cubicBezTo>
                    <a:pt x="539" y="69"/>
                    <a:pt x="554" y="45"/>
                    <a:pt x="571" y="25"/>
                  </a:cubicBezTo>
                  <a:cubicBezTo>
                    <a:pt x="589" y="1"/>
                    <a:pt x="646" y="6"/>
                    <a:pt x="662" y="32"/>
                  </a:cubicBezTo>
                  <a:cubicBezTo>
                    <a:pt x="673" y="50"/>
                    <a:pt x="684" y="67"/>
                    <a:pt x="690" y="87"/>
                  </a:cubicBezTo>
                  <a:cubicBezTo>
                    <a:pt x="760" y="321"/>
                    <a:pt x="887" y="527"/>
                    <a:pt x="1017" y="731"/>
                  </a:cubicBezTo>
                  <a:cubicBezTo>
                    <a:pt x="1053" y="788"/>
                    <a:pt x="1084" y="849"/>
                    <a:pt x="1127" y="9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1AA84"/>
                </a:gs>
                <a:gs pos="100000">
                  <a:srgbClr val="73737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2"/>
          <p:cNvSpPr txBox="1">
            <a:spLocks noGrp="1"/>
          </p:cNvSpPr>
          <p:nvPr>
            <p:ph type="title"/>
          </p:nvPr>
        </p:nvSpPr>
        <p:spPr>
          <a:xfrm>
            <a:off x="822625" y="2932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Itália </a:t>
            </a:r>
            <a:endParaRPr dirty="0"/>
          </a:p>
        </p:txBody>
      </p:sp>
      <p:sp>
        <p:nvSpPr>
          <p:cNvPr id="2677" name="Google Shape;2677;p52"/>
          <p:cNvSpPr txBox="1">
            <a:spLocks noGrp="1"/>
          </p:cNvSpPr>
          <p:nvPr>
            <p:ph type="subTitle" idx="1"/>
          </p:nvPr>
        </p:nvSpPr>
        <p:spPr>
          <a:xfrm>
            <a:off x="822625" y="3359810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373 pontos </a:t>
            </a:r>
            <a:endParaRPr sz="2000" dirty="0"/>
          </a:p>
        </p:txBody>
      </p:sp>
      <p:sp>
        <p:nvSpPr>
          <p:cNvPr id="2678" name="Google Shape;2678;p52"/>
          <p:cNvSpPr txBox="1">
            <a:spLocks noGrp="1"/>
          </p:cNvSpPr>
          <p:nvPr>
            <p:ph type="title" idx="2"/>
          </p:nvPr>
        </p:nvSpPr>
        <p:spPr>
          <a:xfrm>
            <a:off x="3397850" y="27539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Brasil</a:t>
            </a:r>
            <a:endParaRPr dirty="0"/>
          </a:p>
        </p:txBody>
      </p:sp>
      <p:sp>
        <p:nvSpPr>
          <p:cNvPr id="2679" name="Google Shape;2679;p52"/>
          <p:cNvSpPr txBox="1">
            <a:spLocks noGrp="1"/>
          </p:cNvSpPr>
          <p:nvPr>
            <p:ph type="subTitle" idx="3"/>
          </p:nvPr>
        </p:nvSpPr>
        <p:spPr>
          <a:xfrm>
            <a:off x="3397850" y="3181435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378 pontos </a:t>
            </a:r>
            <a:endParaRPr sz="2000" dirty="0"/>
          </a:p>
        </p:txBody>
      </p:sp>
      <p:sp>
        <p:nvSpPr>
          <p:cNvPr id="2680" name="Google Shape;2680;p52"/>
          <p:cNvSpPr txBox="1">
            <a:spLocks noGrp="1"/>
          </p:cNvSpPr>
          <p:nvPr>
            <p:ph type="title" idx="4"/>
          </p:nvPr>
        </p:nvSpPr>
        <p:spPr>
          <a:xfrm>
            <a:off x="5973075" y="2932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sérvia</a:t>
            </a:r>
            <a:endParaRPr dirty="0"/>
          </a:p>
        </p:txBody>
      </p:sp>
      <p:sp>
        <p:nvSpPr>
          <p:cNvPr id="2681" name="Google Shape;2681;p52"/>
          <p:cNvSpPr txBox="1">
            <a:spLocks noGrp="1"/>
          </p:cNvSpPr>
          <p:nvPr>
            <p:ph type="subTitle" idx="5"/>
          </p:nvPr>
        </p:nvSpPr>
        <p:spPr>
          <a:xfrm>
            <a:off x="5973075" y="3359810"/>
            <a:ext cx="2336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361 pontos </a:t>
            </a:r>
            <a:endParaRPr sz="2000" dirty="0"/>
          </a:p>
        </p:txBody>
      </p:sp>
      <p:sp>
        <p:nvSpPr>
          <p:cNvPr id="2682" name="Google Shape;2682;p5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Top três dos países que praticam </a:t>
            </a:r>
            <a:r>
              <a:rPr lang="pt-BR" dirty="0" err="1">
                <a:solidFill>
                  <a:schemeClr val="bg1"/>
                </a:solidFill>
              </a:rPr>
              <a:t>volêi</a:t>
            </a:r>
            <a:r>
              <a:rPr lang="pt-BR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683" name="Google Shape;2683;p52"/>
          <p:cNvGrpSpPr/>
          <p:nvPr/>
        </p:nvGrpSpPr>
        <p:grpSpPr>
          <a:xfrm>
            <a:off x="1434377" y="1652158"/>
            <a:ext cx="1112909" cy="1112893"/>
            <a:chOff x="2254227" y="1551471"/>
            <a:chExt cx="1112909" cy="1112893"/>
          </a:xfrm>
        </p:grpSpPr>
        <p:sp>
          <p:nvSpPr>
            <p:cNvPr id="2684" name="Google Shape;2684;p52"/>
            <p:cNvSpPr/>
            <p:nvPr/>
          </p:nvSpPr>
          <p:spPr>
            <a:xfrm>
              <a:off x="2254227" y="1551471"/>
              <a:ext cx="1112909" cy="1112893"/>
            </a:xfrm>
            <a:custGeom>
              <a:avLst/>
              <a:gdLst/>
              <a:ahLst/>
              <a:cxnLst/>
              <a:rect l="l" t="t" r="r" b="b"/>
              <a:pathLst>
                <a:path w="6201" h="6201" extrusionOk="0">
                  <a:moveTo>
                    <a:pt x="5098" y="1104"/>
                  </a:moveTo>
                  <a:cubicBezTo>
                    <a:pt x="6201" y="2206"/>
                    <a:pt x="6201" y="3995"/>
                    <a:pt x="5098" y="5098"/>
                  </a:cubicBezTo>
                  <a:cubicBezTo>
                    <a:pt x="3995" y="6200"/>
                    <a:pt x="2207" y="6200"/>
                    <a:pt x="1104" y="5098"/>
                  </a:cubicBezTo>
                  <a:cubicBezTo>
                    <a:pt x="1" y="3995"/>
                    <a:pt x="1" y="2206"/>
                    <a:pt x="1104" y="1104"/>
                  </a:cubicBezTo>
                  <a:cubicBezTo>
                    <a:pt x="2207" y="1"/>
                    <a:pt x="3995" y="1"/>
                    <a:pt x="5098" y="11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2"/>
            <p:cNvSpPr/>
            <p:nvPr/>
          </p:nvSpPr>
          <p:spPr>
            <a:xfrm>
              <a:off x="2287967" y="1585032"/>
              <a:ext cx="1045607" cy="1045772"/>
            </a:xfrm>
            <a:custGeom>
              <a:avLst/>
              <a:gdLst/>
              <a:ahLst/>
              <a:cxnLst/>
              <a:rect l="l" t="t" r="r" b="b"/>
              <a:pathLst>
                <a:path w="5826" h="5827" extrusionOk="0">
                  <a:moveTo>
                    <a:pt x="4789" y="1037"/>
                  </a:moveTo>
                  <a:cubicBezTo>
                    <a:pt x="5825" y="2074"/>
                    <a:pt x="5825" y="3754"/>
                    <a:pt x="4789" y="4790"/>
                  </a:cubicBezTo>
                  <a:cubicBezTo>
                    <a:pt x="3752" y="5826"/>
                    <a:pt x="2073" y="5826"/>
                    <a:pt x="1037" y="4790"/>
                  </a:cubicBezTo>
                  <a:cubicBezTo>
                    <a:pt x="0" y="3754"/>
                    <a:pt x="0" y="2074"/>
                    <a:pt x="1037" y="1037"/>
                  </a:cubicBezTo>
                  <a:cubicBezTo>
                    <a:pt x="2073" y="1"/>
                    <a:pt x="3752" y="1"/>
                    <a:pt x="4789" y="1037"/>
                  </a:cubicBezTo>
                  <a:close/>
                </a:path>
              </a:pathLst>
            </a:custGeom>
            <a:solidFill>
              <a:srgbClr val="F6A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2"/>
            <p:cNvSpPr/>
            <p:nvPr/>
          </p:nvSpPr>
          <p:spPr>
            <a:xfrm>
              <a:off x="2316503" y="1613747"/>
              <a:ext cx="988355" cy="988341"/>
            </a:xfrm>
            <a:custGeom>
              <a:avLst/>
              <a:gdLst/>
              <a:ahLst/>
              <a:cxnLst/>
              <a:rect l="l" t="t" r="r" b="b"/>
              <a:pathLst>
                <a:path w="5507" h="5507" extrusionOk="0">
                  <a:moveTo>
                    <a:pt x="4527" y="980"/>
                  </a:moveTo>
                  <a:cubicBezTo>
                    <a:pt x="5507" y="1959"/>
                    <a:pt x="5507" y="3548"/>
                    <a:pt x="4527" y="4527"/>
                  </a:cubicBezTo>
                  <a:cubicBezTo>
                    <a:pt x="3548" y="5507"/>
                    <a:pt x="1960" y="5507"/>
                    <a:pt x="980" y="4527"/>
                  </a:cubicBezTo>
                  <a:cubicBezTo>
                    <a:pt x="1" y="3548"/>
                    <a:pt x="1" y="1959"/>
                    <a:pt x="980" y="980"/>
                  </a:cubicBezTo>
                  <a:cubicBezTo>
                    <a:pt x="1960" y="0"/>
                    <a:pt x="3548" y="0"/>
                    <a:pt x="4527" y="9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2"/>
            <p:cNvSpPr/>
            <p:nvPr/>
          </p:nvSpPr>
          <p:spPr>
            <a:xfrm>
              <a:off x="2587863" y="1824804"/>
              <a:ext cx="467885" cy="556536"/>
            </a:xfrm>
            <a:custGeom>
              <a:avLst/>
              <a:gdLst/>
              <a:ahLst/>
              <a:cxnLst/>
              <a:rect l="l" t="t" r="r" b="b"/>
              <a:pathLst>
                <a:path w="2607" h="3101" extrusionOk="0">
                  <a:moveTo>
                    <a:pt x="2607" y="2308"/>
                  </a:moveTo>
                  <a:lnTo>
                    <a:pt x="2607" y="3101"/>
                  </a:lnTo>
                  <a:lnTo>
                    <a:pt x="178" y="3101"/>
                  </a:lnTo>
                  <a:lnTo>
                    <a:pt x="178" y="2473"/>
                  </a:lnTo>
                  <a:lnTo>
                    <a:pt x="1274" y="1459"/>
                  </a:lnTo>
                  <a:cubicBezTo>
                    <a:pt x="1482" y="1264"/>
                    <a:pt x="1512" y="1148"/>
                    <a:pt x="1512" y="1044"/>
                  </a:cubicBezTo>
                  <a:cubicBezTo>
                    <a:pt x="1512" y="896"/>
                    <a:pt x="1412" y="805"/>
                    <a:pt x="1217" y="805"/>
                  </a:cubicBezTo>
                  <a:cubicBezTo>
                    <a:pt x="1027" y="806"/>
                    <a:pt x="854" y="915"/>
                    <a:pt x="772" y="1087"/>
                  </a:cubicBezTo>
                  <a:lnTo>
                    <a:pt x="1" y="701"/>
                  </a:lnTo>
                  <a:cubicBezTo>
                    <a:pt x="222" y="286"/>
                    <a:pt x="659" y="0"/>
                    <a:pt x="1312" y="0"/>
                  </a:cubicBezTo>
                  <a:cubicBezTo>
                    <a:pt x="2031" y="0"/>
                    <a:pt x="2538" y="372"/>
                    <a:pt x="2538" y="949"/>
                  </a:cubicBezTo>
                  <a:cubicBezTo>
                    <a:pt x="2538" y="1248"/>
                    <a:pt x="2460" y="1516"/>
                    <a:pt x="2018" y="1913"/>
                  </a:cubicBezTo>
                  <a:lnTo>
                    <a:pt x="1585" y="23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52"/>
          <p:cNvGrpSpPr/>
          <p:nvPr/>
        </p:nvGrpSpPr>
        <p:grpSpPr>
          <a:xfrm>
            <a:off x="6677967" y="1745385"/>
            <a:ext cx="926617" cy="926424"/>
            <a:chOff x="6496567" y="1759297"/>
            <a:chExt cx="926617" cy="926424"/>
          </a:xfrm>
        </p:grpSpPr>
        <p:sp>
          <p:nvSpPr>
            <p:cNvPr id="2689" name="Google Shape;2689;p52"/>
            <p:cNvSpPr/>
            <p:nvPr/>
          </p:nvSpPr>
          <p:spPr>
            <a:xfrm>
              <a:off x="6496567" y="1759297"/>
              <a:ext cx="926617" cy="926424"/>
            </a:xfrm>
            <a:custGeom>
              <a:avLst/>
              <a:gdLst/>
              <a:ahLst/>
              <a:cxnLst/>
              <a:rect l="l" t="t" r="r" b="b"/>
              <a:pathLst>
                <a:path w="5163" h="5162" extrusionOk="0">
                  <a:moveTo>
                    <a:pt x="4244" y="918"/>
                  </a:moveTo>
                  <a:cubicBezTo>
                    <a:pt x="5162" y="1837"/>
                    <a:pt x="5162" y="3325"/>
                    <a:pt x="4244" y="4244"/>
                  </a:cubicBezTo>
                  <a:cubicBezTo>
                    <a:pt x="3326" y="5161"/>
                    <a:pt x="1837" y="5161"/>
                    <a:pt x="919" y="4244"/>
                  </a:cubicBezTo>
                  <a:cubicBezTo>
                    <a:pt x="0" y="3325"/>
                    <a:pt x="0" y="1837"/>
                    <a:pt x="919" y="918"/>
                  </a:cubicBezTo>
                  <a:cubicBezTo>
                    <a:pt x="1837" y="1"/>
                    <a:pt x="3326" y="1"/>
                    <a:pt x="4244" y="9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2"/>
            <p:cNvSpPr/>
            <p:nvPr/>
          </p:nvSpPr>
          <p:spPr>
            <a:xfrm>
              <a:off x="6524385" y="1787295"/>
              <a:ext cx="870801" cy="870429"/>
            </a:xfrm>
            <a:custGeom>
              <a:avLst/>
              <a:gdLst/>
              <a:ahLst/>
              <a:cxnLst/>
              <a:rect l="l" t="t" r="r" b="b"/>
              <a:pathLst>
                <a:path w="4852" h="4850" extrusionOk="0">
                  <a:moveTo>
                    <a:pt x="3989" y="862"/>
                  </a:moveTo>
                  <a:cubicBezTo>
                    <a:pt x="4852" y="1725"/>
                    <a:pt x="4852" y="3125"/>
                    <a:pt x="3989" y="3988"/>
                  </a:cubicBezTo>
                  <a:cubicBezTo>
                    <a:pt x="3125" y="4850"/>
                    <a:pt x="1727" y="4850"/>
                    <a:pt x="864" y="3988"/>
                  </a:cubicBezTo>
                  <a:cubicBezTo>
                    <a:pt x="1" y="3125"/>
                    <a:pt x="1" y="1725"/>
                    <a:pt x="864" y="862"/>
                  </a:cubicBezTo>
                  <a:cubicBezTo>
                    <a:pt x="1727" y="0"/>
                    <a:pt x="3125" y="0"/>
                    <a:pt x="3989" y="862"/>
                  </a:cubicBezTo>
                  <a:close/>
                </a:path>
              </a:pathLst>
            </a:custGeom>
            <a:solidFill>
              <a:srgbClr val="F6A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2"/>
            <p:cNvSpPr/>
            <p:nvPr/>
          </p:nvSpPr>
          <p:spPr>
            <a:xfrm>
              <a:off x="6548254" y="1811164"/>
              <a:ext cx="823061" cy="822690"/>
            </a:xfrm>
            <a:custGeom>
              <a:avLst/>
              <a:gdLst/>
              <a:ahLst/>
              <a:cxnLst/>
              <a:rect l="l" t="t" r="r" b="b"/>
              <a:pathLst>
                <a:path w="4586" h="4584" extrusionOk="0">
                  <a:moveTo>
                    <a:pt x="3770" y="815"/>
                  </a:moveTo>
                  <a:cubicBezTo>
                    <a:pt x="4586" y="1631"/>
                    <a:pt x="4586" y="2953"/>
                    <a:pt x="3770" y="3769"/>
                  </a:cubicBezTo>
                  <a:cubicBezTo>
                    <a:pt x="2955" y="4584"/>
                    <a:pt x="1632" y="4584"/>
                    <a:pt x="817" y="3769"/>
                  </a:cubicBezTo>
                  <a:cubicBezTo>
                    <a:pt x="1" y="2953"/>
                    <a:pt x="1" y="1631"/>
                    <a:pt x="817" y="815"/>
                  </a:cubicBezTo>
                  <a:cubicBezTo>
                    <a:pt x="1632" y="0"/>
                    <a:pt x="2955" y="0"/>
                    <a:pt x="3770" y="81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2"/>
            <p:cNvSpPr/>
            <p:nvPr/>
          </p:nvSpPr>
          <p:spPr>
            <a:xfrm>
              <a:off x="6798436" y="2044296"/>
              <a:ext cx="342613" cy="411525"/>
            </a:xfrm>
            <a:custGeom>
              <a:avLst/>
              <a:gdLst/>
              <a:ahLst/>
              <a:cxnLst/>
              <a:rect l="l" t="t" r="r" b="b"/>
              <a:pathLst>
                <a:path w="1909" h="2293" extrusionOk="0">
                  <a:moveTo>
                    <a:pt x="1909" y="1524"/>
                  </a:moveTo>
                  <a:cubicBezTo>
                    <a:pt x="1909" y="1908"/>
                    <a:pt x="1601" y="2293"/>
                    <a:pt x="885" y="2293"/>
                  </a:cubicBezTo>
                  <a:cubicBezTo>
                    <a:pt x="577" y="2293"/>
                    <a:pt x="241" y="2226"/>
                    <a:pt x="0" y="2091"/>
                  </a:cubicBezTo>
                  <a:lnTo>
                    <a:pt x="257" y="1533"/>
                  </a:lnTo>
                  <a:cubicBezTo>
                    <a:pt x="439" y="1640"/>
                    <a:pt x="647" y="1695"/>
                    <a:pt x="858" y="1697"/>
                  </a:cubicBezTo>
                  <a:cubicBezTo>
                    <a:pt x="1029" y="1697"/>
                    <a:pt x="1151" y="1640"/>
                    <a:pt x="1151" y="1524"/>
                  </a:cubicBezTo>
                  <a:cubicBezTo>
                    <a:pt x="1151" y="1428"/>
                    <a:pt x="1077" y="1370"/>
                    <a:pt x="885" y="1370"/>
                  </a:cubicBezTo>
                  <a:lnTo>
                    <a:pt x="586" y="1370"/>
                  </a:lnTo>
                  <a:lnTo>
                    <a:pt x="586" y="906"/>
                  </a:lnTo>
                  <a:lnTo>
                    <a:pt x="916" y="570"/>
                  </a:lnTo>
                  <a:lnTo>
                    <a:pt x="115" y="570"/>
                  </a:lnTo>
                  <a:lnTo>
                    <a:pt x="115" y="1"/>
                  </a:lnTo>
                  <a:lnTo>
                    <a:pt x="1787" y="1"/>
                  </a:lnTo>
                  <a:lnTo>
                    <a:pt x="1787" y="465"/>
                  </a:lnTo>
                  <a:lnTo>
                    <a:pt x="1371" y="887"/>
                  </a:lnTo>
                  <a:cubicBezTo>
                    <a:pt x="1724" y="973"/>
                    <a:pt x="1909" y="1213"/>
                    <a:pt x="1909" y="1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3" name="Google Shape;2693;p52"/>
          <p:cNvGrpSpPr/>
          <p:nvPr/>
        </p:nvGrpSpPr>
        <p:grpSpPr>
          <a:xfrm>
            <a:off x="3901740" y="1327950"/>
            <a:ext cx="1234412" cy="1234395"/>
            <a:chOff x="3907690" y="1341850"/>
            <a:chExt cx="1234412" cy="1234395"/>
          </a:xfrm>
        </p:grpSpPr>
        <p:sp>
          <p:nvSpPr>
            <p:cNvPr id="2694" name="Google Shape;2694;p52"/>
            <p:cNvSpPr/>
            <p:nvPr/>
          </p:nvSpPr>
          <p:spPr>
            <a:xfrm>
              <a:off x="3907690" y="1341850"/>
              <a:ext cx="1234412" cy="1234395"/>
            </a:xfrm>
            <a:custGeom>
              <a:avLst/>
              <a:gdLst/>
              <a:ahLst/>
              <a:cxnLst/>
              <a:rect l="l" t="t" r="r" b="b"/>
              <a:pathLst>
                <a:path w="6878" h="6878" extrusionOk="0">
                  <a:moveTo>
                    <a:pt x="6877" y="3439"/>
                  </a:moveTo>
                  <a:cubicBezTo>
                    <a:pt x="6877" y="5338"/>
                    <a:pt x="5337" y="6877"/>
                    <a:pt x="3439" y="6877"/>
                  </a:cubicBezTo>
                  <a:cubicBezTo>
                    <a:pt x="1540" y="6877"/>
                    <a:pt x="1" y="5338"/>
                    <a:pt x="1" y="3439"/>
                  </a:cubicBezTo>
                  <a:cubicBezTo>
                    <a:pt x="1" y="1539"/>
                    <a:pt x="1540" y="1"/>
                    <a:pt x="3439" y="1"/>
                  </a:cubicBezTo>
                  <a:cubicBezTo>
                    <a:pt x="5337" y="1"/>
                    <a:pt x="6877" y="1539"/>
                    <a:pt x="6877" y="3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3945020" y="1379180"/>
              <a:ext cx="1159751" cy="1159735"/>
            </a:xfrm>
            <a:custGeom>
              <a:avLst/>
              <a:gdLst/>
              <a:ahLst/>
              <a:cxnLst/>
              <a:rect l="l" t="t" r="r" b="b"/>
              <a:pathLst>
                <a:path w="6462" h="6462" extrusionOk="0">
                  <a:moveTo>
                    <a:pt x="6462" y="3231"/>
                  </a:moveTo>
                  <a:cubicBezTo>
                    <a:pt x="6462" y="5015"/>
                    <a:pt x="5015" y="6462"/>
                    <a:pt x="3231" y="6462"/>
                  </a:cubicBezTo>
                  <a:cubicBezTo>
                    <a:pt x="1447" y="6462"/>
                    <a:pt x="0" y="5015"/>
                    <a:pt x="0" y="3231"/>
                  </a:cubicBezTo>
                  <a:cubicBezTo>
                    <a:pt x="0" y="1447"/>
                    <a:pt x="1447" y="0"/>
                    <a:pt x="3231" y="0"/>
                  </a:cubicBezTo>
                  <a:cubicBezTo>
                    <a:pt x="5015" y="0"/>
                    <a:pt x="6462" y="1447"/>
                    <a:pt x="6462" y="3231"/>
                  </a:cubicBezTo>
                  <a:close/>
                </a:path>
              </a:pathLst>
            </a:custGeom>
            <a:solidFill>
              <a:srgbClr val="F6A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3976786" y="1410946"/>
              <a:ext cx="1096218" cy="1096203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6108" y="3054"/>
                  </a:moveTo>
                  <a:cubicBezTo>
                    <a:pt x="6108" y="4741"/>
                    <a:pt x="4741" y="6108"/>
                    <a:pt x="3054" y="6108"/>
                  </a:cubicBezTo>
                  <a:cubicBezTo>
                    <a:pt x="1367" y="6108"/>
                    <a:pt x="0" y="4741"/>
                    <a:pt x="0" y="3054"/>
                  </a:cubicBezTo>
                  <a:cubicBezTo>
                    <a:pt x="0" y="1367"/>
                    <a:pt x="1367" y="0"/>
                    <a:pt x="3054" y="0"/>
                  </a:cubicBezTo>
                  <a:cubicBezTo>
                    <a:pt x="4741" y="0"/>
                    <a:pt x="6108" y="1367"/>
                    <a:pt x="6108" y="305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1C2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4305935" y="1652513"/>
              <a:ext cx="350151" cy="688626"/>
            </a:xfrm>
            <a:custGeom>
              <a:avLst/>
              <a:gdLst/>
              <a:ahLst/>
              <a:cxnLst/>
              <a:rect l="l" t="t" r="r" b="b"/>
              <a:pathLst>
                <a:path w="1951" h="3837" extrusionOk="0">
                  <a:moveTo>
                    <a:pt x="1950" y="1"/>
                  </a:moveTo>
                  <a:lnTo>
                    <a:pt x="1950" y="3837"/>
                  </a:lnTo>
                  <a:lnTo>
                    <a:pt x="657" y="3837"/>
                  </a:lnTo>
                  <a:lnTo>
                    <a:pt x="657" y="977"/>
                  </a:lnTo>
                  <a:lnTo>
                    <a:pt x="0" y="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9" name="Google Shape;2259;p41"/>
          <p:cNvGrpSpPr/>
          <p:nvPr/>
        </p:nvGrpSpPr>
        <p:grpSpPr>
          <a:xfrm>
            <a:off x="7096800" y="2979725"/>
            <a:ext cx="575400" cy="628650"/>
            <a:chOff x="371475" y="1915725"/>
            <a:chExt cx="575400" cy="628650"/>
          </a:xfrm>
        </p:grpSpPr>
        <p:sp>
          <p:nvSpPr>
            <p:cNvPr id="2260" name="Google Shape;2260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62" name="Google Shape;2262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3" name="Google Shape;2263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4" name="Google Shape;2264;p41"/>
          <p:cNvGrpSpPr/>
          <p:nvPr/>
        </p:nvGrpSpPr>
        <p:grpSpPr>
          <a:xfrm>
            <a:off x="4413025" y="2979725"/>
            <a:ext cx="575400" cy="628650"/>
            <a:chOff x="371475" y="1915725"/>
            <a:chExt cx="575400" cy="628650"/>
          </a:xfrm>
        </p:grpSpPr>
        <p:sp>
          <p:nvSpPr>
            <p:cNvPr id="2265" name="Google Shape;2265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67" name="Google Shape;2267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8" name="Google Shape;2268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9" name="Google Shape;2269;p41"/>
          <p:cNvGrpSpPr/>
          <p:nvPr/>
        </p:nvGrpSpPr>
        <p:grpSpPr>
          <a:xfrm>
            <a:off x="1729200" y="2979725"/>
            <a:ext cx="575400" cy="628650"/>
            <a:chOff x="371475" y="1915725"/>
            <a:chExt cx="575400" cy="628650"/>
          </a:xfrm>
        </p:grpSpPr>
        <p:sp>
          <p:nvSpPr>
            <p:cNvPr id="2270" name="Google Shape;2270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2" name="Google Shape;2272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3" name="Google Shape;2273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4" name="Google Shape;2274;p41"/>
          <p:cNvGrpSpPr/>
          <p:nvPr/>
        </p:nvGrpSpPr>
        <p:grpSpPr>
          <a:xfrm>
            <a:off x="7096800" y="1164425"/>
            <a:ext cx="575400" cy="628650"/>
            <a:chOff x="371475" y="1915725"/>
            <a:chExt cx="575400" cy="628650"/>
          </a:xfrm>
        </p:grpSpPr>
        <p:sp>
          <p:nvSpPr>
            <p:cNvPr id="2275" name="Google Shape;2275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7" name="Google Shape;2277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8" name="Google Shape;2278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9" name="Google Shape;2279;p41"/>
          <p:cNvGrpSpPr/>
          <p:nvPr/>
        </p:nvGrpSpPr>
        <p:grpSpPr>
          <a:xfrm>
            <a:off x="4413025" y="1164425"/>
            <a:ext cx="575400" cy="628650"/>
            <a:chOff x="371475" y="1915725"/>
            <a:chExt cx="575400" cy="628650"/>
          </a:xfrm>
        </p:grpSpPr>
        <p:sp>
          <p:nvSpPr>
            <p:cNvPr id="2280" name="Google Shape;2280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2" name="Google Shape;2282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3" name="Google Shape;2283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84" name="Google Shape;2284;p41"/>
          <p:cNvGrpSpPr/>
          <p:nvPr/>
        </p:nvGrpSpPr>
        <p:grpSpPr>
          <a:xfrm>
            <a:off x="1729200" y="1164425"/>
            <a:ext cx="575400" cy="628650"/>
            <a:chOff x="371475" y="1915725"/>
            <a:chExt cx="575400" cy="628650"/>
          </a:xfrm>
        </p:grpSpPr>
        <p:sp>
          <p:nvSpPr>
            <p:cNvPr id="2285" name="Google Shape;2285;p41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7" name="Google Shape;2287;p41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8" name="Google Shape;2288;p41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89" name="Google Shape;2289;p41"/>
          <p:cNvSpPr txBox="1">
            <a:spLocks noGrp="1"/>
          </p:cNvSpPr>
          <p:nvPr>
            <p:ph type="title"/>
          </p:nvPr>
        </p:nvSpPr>
        <p:spPr>
          <a:xfrm>
            <a:off x="720000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</a:t>
            </a:r>
            <a:endParaRPr/>
          </a:p>
        </p:txBody>
      </p:sp>
      <p:sp>
        <p:nvSpPr>
          <p:cNvPr id="2290" name="Google Shape;2290;p41"/>
          <p:cNvSpPr txBox="1">
            <a:spLocks noGrp="1"/>
          </p:cNvSpPr>
          <p:nvPr>
            <p:ph type="title" idx="2"/>
          </p:nvPr>
        </p:nvSpPr>
        <p:spPr>
          <a:xfrm>
            <a:off x="1379250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1" name="Google Shape;2291;p41"/>
          <p:cNvSpPr txBox="1">
            <a:spLocks noGrp="1"/>
          </p:cNvSpPr>
          <p:nvPr>
            <p:ph type="subTitle" idx="1"/>
          </p:nvPr>
        </p:nvSpPr>
        <p:spPr>
          <a:xfrm>
            <a:off x="8487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92" name="Google Shape;2292;p41"/>
          <p:cNvSpPr txBox="1">
            <a:spLocks noGrp="1"/>
          </p:cNvSpPr>
          <p:nvPr>
            <p:ph type="title" idx="3"/>
          </p:nvPr>
        </p:nvSpPr>
        <p:spPr>
          <a:xfrm>
            <a:off x="3403797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2293" name="Google Shape;2293;p41"/>
          <p:cNvSpPr txBox="1">
            <a:spLocks noGrp="1"/>
          </p:cNvSpPr>
          <p:nvPr>
            <p:ph type="title" idx="4"/>
          </p:nvPr>
        </p:nvSpPr>
        <p:spPr>
          <a:xfrm>
            <a:off x="4063047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4" name="Google Shape;2294;p41"/>
          <p:cNvSpPr txBox="1">
            <a:spLocks noGrp="1"/>
          </p:cNvSpPr>
          <p:nvPr>
            <p:ph type="subTitle" idx="5"/>
          </p:nvPr>
        </p:nvSpPr>
        <p:spPr>
          <a:xfrm>
            <a:off x="3532497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95" name="Google Shape;2295;p41"/>
          <p:cNvSpPr txBox="1">
            <a:spLocks noGrp="1"/>
          </p:cNvSpPr>
          <p:nvPr>
            <p:ph type="title" idx="6"/>
          </p:nvPr>
        </p:nvSpPr>
        <p:spPr>
          <a:xfrm>
            <a:off x="6087638" y="18189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7"/>
          </p:nvPr>
        </p:nvSpPr>
        <p:spPr>
          <a:xfrm>
            <a:off x="6746888" y="1302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8"/>
          </p:nvPr>
        </p:nvSpPr>
        <p:spPr>
          <a:xfrm>
            <a:off x="621633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PLAN</a:t>
            </a:r>
            <a:endParaRPr dirty="0"/>
          </a:p>
        </p:txBody>
      </p:sp>
      <p:sp>
        <p:nvSpPr>
          <p:cNvPr id="2299" name="Google Shape;2299;p41"/>
          <p:cNvSpPr txBox="1">
            <a:spLocks noGrp="1"/>
          </p:cNvSpPr>
          <p:nvPr>
            <p:ph type="title" idx="13"/>
          </p:nvPr>
        </p:nvSpPr>
        <p:spPr>
          <a:xfrm>
            <a:off x="1379250" y="3091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subTitle" idx="14"/>
          </p:nvPr>
        </p:nvSpPr>
        <p:spPr>
          <a:xfrm>
            <a:off x="8487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301" name="Google Shape;2301;p41"/>
          <p:cNvSpPr txBox="1">
            <a:spLocks noGrp="1"/>
          </p:cNvSpPr>
          <p:nvPr>
            <p:ph type="title" idx="15"/>
          </p:nvPr>
        </p:nvSpPr>
        <p:spPr>
          <a:xfrm>
            <a:off x="3403797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2302" name="Google Shape;2302;p41"/>
          <p:cNvSpPr txBox="1">
            <a:spLocks noGrp="1"/>
          </p:cNvSpPr>
          <p:nvPr>
            <p:ph type="title" idx="16"/>
          </p:nvPr>
        </p:nvSpPr>
        <p:spPr>
          <a:xfrm>
            <a:off x="4063047" y="3091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7"/>
          </p:nvPr>
        </p:nvSpPr>
        <p:spPr>
          <a:xfrm>
            <a:off x="3532497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304" name="Google Shape;2304;p41"/>
          <p:cNvSpPr txBox="1">
            <a:spLocks noGrp="1"/>
          </p:cNvSpPr>
          <p:nvPr>
            <p:ph type="title" idx="18"/>
          </p:nvPr>
        </p:nvSpPr>
        <p:spPr>
          <a:xfrm>
            <a:off x="6087638" y="3608375"/>
            <a:ext cx="259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2305" name="Google Shape;2305;p41"/>
          <p:cNvSpPr txBox="1">
            <a:spLocks noGrp="1"/>
          </p:cNvSpPr>
          <p:nvPr>
            <p:ph type="title" idx="19"/>
          </p:nvPr>
        </p:nvSpPr>
        <p:spPr>
          <a:xfrm>
            <a:off x="6746888" y="3091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06" name="Google Shape;2306;p41"/>
          <p:cNvSpPr txBox="1">
            <a:spLocks noGrp="1"/>
          </p:cNvSpPr>
          <p:nvPr>
            <p:ph type="subTitle" idx="20"/>
          </p:nvPr>
        </p:nvSpPr>
        <p:spPr>
          <a:xfrm>
            <a:off x="6216338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307" name="Google Shape;2307;p41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50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2"/>
                </a:solidFill>
              </a:rPr>
              <a:t>OF CONTENTS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42"/>
          <p:cNvGrpSpPr/>
          <p:nvPr/>
        </p:nvGrpSpPr>
        <p:grpSpPr>
          <a:xfrm>
            <a:off x="2319450" y="519112"/>
            <a:ext cx="1151490" cy="1258054"/>
            <a:chOff x="371475" y="1915725"/>
            <a:chExt cx="575400" cy="628650"/>
          </a:xfrm>
        </p:grpSpPr>
        <p:sp>
          <p:nvSpPr>
            <p:cNvPr id="2313" name="Google Shape;2313;p42"/>
            <p:cNvSpPr/>
            <p:nvPr/>
          </p:nvSpPr>
          <p:spPr>
            <a:xfrm>
              <a:off x="371475" y="1971675"/>
              <a:ext cx="5754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371475" y="1954675"/>
              <a:ext cx="575400" cy="14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15" name="Google Shape;2315;p42"/>
            <p:cNvCxnSpPr/>
            <p:nvPr/>
          </p:nvCxnSpPr>
          <p:spPr>
            <a:xfrm>
              <a:off x="537125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42"/>
            <p:cNvCxnSpPr/>
            <p:nvPr/>
          </p:nvCxnSpPr>
          <p:spPr>
            <a:xfrm>
              <a:off x="778200" y="1915725"/>
              <a:ext cx="0" cy="1107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7" name="Google Shape;2317;p42"/>
          <p:cNvSpPr txBox="1">
            <a:spLocks noGrp="1"/>
          </p:cNvSpPr>
          <p:nvPr>
            <p:ph type="title"/>
          </p:nvPr>
        </p:nvSpPr>
        <p:spPr>
          <a:xfrm>
            <a:off x="1442150" y="2047575"/>
            <a:ext cx="29061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2318" name="Google Shape;2318;p42"/>
          <p:cNvSpPr txBox="1">
            <a:spLocks noGrp="1"/>
          </p:cNvSpPr>
          <p:nvPr>
            <p:ph type="title" idx="2"/>
          </p:nvPr>
        </p:nvSpPr>
        <p:spPr>
          <a:xfrm>
            <a:off x="1319750" y="9353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9" name="Google Shape;2319;p42"/>
          <p:cNvSpPr txBox="1">
            <a:spLocks noGrp="1"/>
          </p:cNvSpPr>
          <p:nvPr>
            <p:ph type="subTitle" idx="1"/>
          </p:nvPr>
        </p:nvSpPr>
        <p:spPr>
          <a:xfrm>
            <a:off x="715100" y="3731175"/>
            <a:ext cx="4360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2320" name="Google Shape;2320;p42"/>
          <p:cNvGrpSpPr/>
          <p:nvPr/>
        </p:nvGrpSpPr>
        <p:grpSpPr>
          <a:xfrm>
            <a:off x="5032600" y="935379"/>
            <a:ext cx="2830360" cy="3855959"/>
            <a:chOff x="5032600" y="935379"/>
            <a:chExt cx="2830360" cy="3855959"/>
          </a:xfrm>
        </p:grpSpPr>
        <p:sp>
          <p:nvSpPr>
            <p:cNvPr id="2321" name="Google Shape;2321;p42"/>
            <p:cNvSpPr/>
            <p:nvPr/>
          </p:nvSpPr>
          <p:spPr>
            <a:xfrm>
              <a:off x="5032600" y="4425662"/>
              <a:ext cx="2308816" cy="365676"/>
            </a:xfrm>
            <a:custGeom>
              <a:avLst/>
              <a:gdLst/>
              <a:ahLst/>
              <a:cxnLst/>
              <a:rect l="l" t="t" r="r" b="b"/>
              <a:pathLst>
                <a:path w="15355" h="2432" extrusionOk="0">
                  <a:moveTo>
                    <a:pt x="8831" y="1"/>
                  </a:moveTo>
                  <a:cubicBezTo>
                    <a:pt x="8447" y="1"/>
                    <a:pt x="8054" y="7"/>
                    <a:pt x="7653" y="21"/>
                  </a:cubicBezTo>
                  <a:cubicBezTo>
                    <a:pt x="3389" y="160"/>
                    <a:pt x="1" y="1052"/>
                    <a:pt x="72" y="1698"/>
                  </a:cubicBezTo>
                  <a:cubicBezTo>
                    <a:pt x="127" y="2217"/>
                    <a:pt x="2290" y="2431"/>
                    <a:pt x="5259" y="2431"/>
                  </a:cubicBezTo>
                  <a:cubicBezTo>
                    <a:pt x="6036" y="2431"/>
                    <a:pt x="6868" y="2417"/>
                    <a:pt x="7732" y="2389"/>
                  </a:cubicBezTo>
                  <a:cubicBezTo>
                    <a:pt x="11899" y="2246"/>
                    <a:pt x="15304" y="1848"/>
                    <a:pt x="15329" y="1191"/>
                  </a:cubicBezTo>
                  <a:cubicBezTo>
                    <a:pt x="15355" y="603"/>
                    <a:pt x="12534" y="1"/>
                    <a:pt x="8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2" name="Google Shape;2322;p42"/>
            <p:cNvGrpSpPr/>
            <p:nvPr/>
          </p:nvGrpSpPr>
          <p:grpSpPr>
            <a:xfrm>
              <a:off x="5421926" y="935379"/>
              <a:ext cx="2441034" cy="3757644"/>
              <a:chOff x="1537725" y="1648950"/>
              <a:chExt cx="518850" cy="798700"/>
            </a:xfrm>
          </p:grpSpPr>
          <p:sp>
            <p:nvSpPr>
              <p:cNvPr id="2323" name="Google Shape;2323;p42"/>
              <p:cNvSpPr/>
              <p:nvPr/>
            </p:nvSpPr>
            <p:spPr>
              <a:xfrm>
                <a:off x="1796350" y="1648950"/>
                <a:ext cx="111200" cy="114675"/>
              </a:xfrm>
              <a:custGeom>
                <a:avLst/>
                <a:gdLst/>
                <a:ahLst/>
                <a:cxnLst/>
                <a:rect l="l" t="t" r="r" b="b"/>
                <a:pathLst>
                  <a:path w="4448" h="4587" extrusionOk="0">
                    <a:moveTo>
                      <a:pt x="2560" y="0"/>
                    </a:moveTo>
                    <a:cubicBezTo>
                      <a:pt x="2506" y="0"/>
                      <a:pt x="2450" y="8"/>
                      <a:pt x="2397" y="17"/>
                    </a:cubicBezTo>
                    <a:cubicBezTo>
                      <a:pt x="2127" y="61"/>
                      <a:pt x="1849" y="135"/>
                      <a:pt x="1644" y="311"/>
                    </a:cubicBezTo>
                    <a:lnTo>
                      <a:pt x="1644" y="311"/>
                    </a:lnTo>
                    <a:cubicBezTo>
                      <a:pt x="1707" y="253"/>
                      <a:pt x="1753" y="179"/>
                      <a:pt x="1778" y="99"/>
                    </a:cubicBezTo>
                    <a:lnTo>
                      <a:pt x="1778" y="99"/>
                    </a:lnTo>
                    <a:cubicBezTo>
                      <a:pt x="1336" y="119"/>
                      <a:pt x="906" y="327"/>
                      <a:pt x="626" y="658"/>
                    </a:cubicBezTo>
                    <a:cubicBezTo>
                      <a:pt x="400" y="926"/>
                      <a:pt x="275" y="1257"/>
                      <a:pt x="154" y="1581"/>
                    </a:cubicBezTo>
                    <a:cubicBezTo>
                      <a:pt x="84" y="1766"/>
                      <a:pt x="15" y="1954"/>
                      <a:pt x="8" y="2150"/>
                    </a:cubicBezTo>
                    <a:cubicBezTo>
                      <a:pt x="0" y="2394"/>
                      <a:pt x="90" y="2628"/>
                      <a:pt x="181" y="2854"/>
                    </a:cubicBezTo>
                    <a:lnTo>
                      <a:pt x="1509" y="4222"/>
                    </a:lnTo>
                    <a:cubicBezTo>
                      <a:pt x="1611" y="4448"/>
                      <a:pt x="1867" y="4587"/>
                      <a:pt x="2119" y="4587"/>
                    </a:cubicBezTo>
                    <a:cubicBezTo>
                      <a:pt x="2220" y="4587"/>
                      <a:pt x="2320" y="4564"/>
                      <a:pt x="2410" y="4516"/>
                    </a:cubicBezTo>
                    <a:cubicBezTo>
                      <a:pt x="2510" y="4462"/>
                      <a:pt x="2594" y="4383"/>
                      <a:pt x="2697" y="4334"/>
                    </a:cubicBezTo>
                    <a:cubicBezTo>
                      <a:pt x="2794" y="4288"/>
                      <a:pt x="2904" y="4272"/>
                      <a:pt x="3008" y="4244"/>
                    </a:cubicBezTo>
                    <a:cubicBezTo>
                      <a:pt x="3548" y="4100"/>
                      <a:pt x="3939" y="3651"/>
                      <a:pt x="4219" y="3182"/>
                    </a:cubicBezTo>
                    <a:cubicBezTo>
                      <a:pt x="4339" y="2980"/>
                      <a:pt x="4447" y="2753"/>
                      <a:pt x="4413" y="2522"/>
                    </a:cubicBezTo>
                    <a:cubicBezTo>
                      <a:pt x="4370" y="2228"/>
                      <a:pt x="4105" y="2001"/>
                      <a:pt x="4053" y="1708"/>
                    </a:cubicBezTo>
                    <a:cubicBezTo>
                      <a:pt x="4033" y="1598"/>
                      <a:pt x="4045" y="1485"/>
                      <a:pt x="4035" y="1373"/>
                    </a:cubicBezTo>
                    <a:cubicBezTo>
                      <a:pt x="4019" y="1196"/>
                      <a:pt x="3944" y="1023"/>
                      <a:pt x="3824" y="887"/>
                    </a:cubicBezTo>
                    <a:cubicBezTo>
                      <a:pt x="3778" y="836"/>
                      <a:pt x="3725" y="787"/>
                      <a:pt x="3694" y="725"/>
                    </a:cubicBezTo>
                    <a:cubicBezTo>
                      <a:pt x="3645" y="623"/>
                      <a:pt x="3666" y="503"/>
                      <a:pt x="3626" y="398"/>
                    </a:cubicBezTo>
                    <a:cubicBezTo>
                      <a:pt x="3572" y="255"/>
                      <a:pt x="3411" y="167"/>
                      <a:pt x="3253" y="164"/>
                    </a:cubicBezTo>
                    <a:cubicBezTo>
                      <a:pt x="3249" y="163"/>
                      <a:pt x="3246" y="163"/>
                      <a:pt x="3242" y="163"/>
                    </a:cubicBezTo>
                    <a:cubicBezTo>
                      <a:pt x="3088" y="163"/>
                      <a:pt x="2941" y="230"/>
                      <a:pt x="2817" y="318"/>
                    </a:cubicBezTo>
                    <a:cubicBezTo>
                      <a:pt x="2894" y="235"/>
                      <a:pt x="2837" y="91"/>
                      <a:pt x="2736" y="38"/>
                    </a:cubicBezTo>
                    <a:cubicBezTo>
                      <a:pt x="2682" y="10"/>
                      <a:pt x="2621" y="0"/>
                      <a:pt x="25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2"/>
              <p:cNvSpPr/>
              <p:nvPr/>
            </p:nvSpPr>
            <p:spPr>
              <a:xfrm>
                <a:off x="1791350" y="1714325"/>
                <a:ext cx="158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41" extrusionOk="0">
                    <a:moveTo>
                      <a:pt x="223" y="1"/>
                    </a:moveTo>
                    <a:cubicBezTo>
                      <a:pt x="207" y="1"/>
                      <a:pt x="191" y="4"/>
                      <a:pt x="175" y="10"/>
                    </a:cubicBezTo>
                    <a:cubicBezTo>
                      <a:pt x="100" y="38"/>
                      <a:pt x="65" y="124"/>
                      <a:pt x="46" y="202"/>
                    </a:cubicBezTo>
                    <a:cubicBezTo>
                      <a:pt x="1" y="405"/>
                      <a:pt x="16" y="619"/>
                      <a:pt x="65" y="821"/>
                    </a:cubicBezTo>
                    <a:cubicBezTo>
                      <a:pt x="98" y="958"/>
                      <a:pt x="151" y="1098"/>
                      <a:pt x="262" y="1182"/>
                    </a:cubicBezTo>
                    <a:cubicBezTo>
                      <a:pt x="312" y="1220"/>
                      <a:pt x="378" y="1240"/>
                      <a:pt x="441" y="1240"/>
                    </a:cubicBezTo>
                    <a:cubicBezTo>
                      <a:pt x="516" y="1240"/>
                      <a:pt x="589" y="1211"/>
                      <a:pt x="631" y="1148"/>
                    </a:cubicBezTo>
                    <a:lnTo>
                      <a:pt x="559" y="553"/>
                    </a:lnTo>
                    <a:cubicBezTo>
                      <a:pt x="548" y="415"/>
                      <a:pt x="507" y="281"/>
                      <a:pt x="439" y="163"/>
                    </a:cubicBezTo>
                    <a:cubicBezTo>
                      <a:pt x="391" y="82"/>
                      <a:pt x="309" y="1"/>
                      <a:pt x="223" y="1"/>
                    </a:cubicBezTo>
                    <a:close/>
                  </a:path>
                </a:pathLst>
              </a:custGeom>
              <a:solidFill>
                <a:srgbClr val="C8A0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2"/>
              <p:cNvSpPr/>
              <p:nvPr/>
            </p:nvSpPr>
            <p:spPr>
              <a:xfrm>
                <a:off x="1875500" y="1727325"/>
                <a:ext cx="2095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143" extrusionOk="0">
                    <a:moveTo>
                      <a:pt x="676" y="1"/>
                    </a:moveTo>
                    <a:cubicBezTo>
                      <a:pt x="603" y="1"/>
                      <a:pt x="525" y="46"/>
                      <a:pt x="469" y="99"/>
                    </a:cubicBezTo>
                    <a:cubicBezTo>
                      <a:pt x="368" y="193"/>
                      <a:pt x="291" y="309"/>
                      <a:pt x="241" y="437"/>
                    </a:cubicBezTo>
                    <a:lnTo>
                      <a:pt x="1" y="985"/>
                    </a:lnTo>
                    <a:cubicBezTo>
                      <a:pt x="31" y="1086"/>
                      <a:pt x="139" y="1142"/>
                      <a:pt x="246" y="1142"/>
                    </a:cubicBezTo>
                    <a:cubicBezTo>
                      <a:pt x="280" y="1142"/>
                      <a:pt x="313" y="1137"/>
                      <a:pt x="344" y="1126"/>
                    </a:cubicBezTo>
                    <a:cubicBezTo>
                      <a:pt x="474" y="1078"/>
                      <a:pt x="566" y="960"/>
                      <a:pt x="636" y="840"/>
                    </a:cubicBezTo>
                    <a:cubicBezTo>
                      <a:pt x="741" y="660"/>
                      <a:pt x="818" y="460"/>
                      <a:pt x="832" y="253"/>
                    </a:cubicBezTo>
                    <a:cubicBezTo>
                      <a:pt x="837" y="172"/>
                      <a:pt x="828" y="79"/>
                      <a:pt x="765" y="30"/>
                    </a:cubicBezTo>
                    <a:cubicBezTo>
                      <a:pt x="738" y="10"/>
                      <a:pt x="707" y="1"/>
                      <a:pt x="676" y="1"/>
                    </a:cubicBezTo>
                    <a:close/>
                  </a:path>
                </a:pathLst>
              </a:custGeom>
              <a:solidFill>
                <a:srgbClr val="C8A0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2"/>
              <p:cNvSpPr/>
              <p:nvPr/>
            </p:nvSpPr>
            <p:spPr>
              <a:xfrm>
                <a:off x="1949575" y="1821775"/>
                <a:ext cx="107000" cy="1804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7219" extrusionOk="0">
                    <a:moveTo>
                      <a:pt x="1032" y="6244"/>
                    </a:moveTo>
                    <a:cubicBezTo>
                      <a:pt x="1045" y="6254"/>
                      <a:pt x="1056" y="6262"/>
                      <a:pt x="1069" y="6271"/>
                    </a:cubicBezTo>
                    <a:cubicBezTo>
                      <a:pt x="1071" y="6390"/>
                      <a:pt x="1094" y="6510"/>
                      <a:pt x="1121" y="6628"/>
                    </a:cubicBezTo>
                    <a:cubicBezTo>
                      <a:pt x="1086" y="6647"/>
                      <a:pt x="1049" y="6663"/>
                      <a:pt x="1010" y="6678"/>
                    </a:cubicBezTo>
                    <a:cubicBezTo>
                      <a:pt x="978" y="6530"/>
                      <a:pt x="977" y="6379"/>
                      <a:pt x="1032" y="6244"/>
                    </a:cubicBezTo>
                    <a:close/>
                    <a:moveTo>
                      <a:pt x="529" y="0"/>
                    </a:moveTo>
                    <a:lnTo>
                      <a:pt x="381" y="2310"/>
                    </a:lnTo>
                    <a:cubicBezTo>
                      <a:pt x="381" y="2310"/>
                      <a:pt x="2270" y="2726"/>
                      <a:pt x="2394" y="2726"/>
                    </a:cubicBezTo>
                    <a:cubicBezTo>
                      <a:pt x="2397" y="2726"/>
                      <a:pt x="2399" y="2726"/>
                      <a:pt x="2399" y="2725"/>
                    </a:cubicBezTo>
                    <a:lnTo>
                      <a:pt x="2399" y="2725"/>
                    </a:lnTo>
                    <a:cubicBezTo>
                      <a:pt x="2279" y="3123"/>
                      <a:pt x="2330" y="4467"/>
                      <a:pt x="2175" y="5019"/>
                    </a:cubicBezTo>
                    <a:cubicBezTo>
                      <a:pt x="2121" y="5208"/>
                      <a:pt x="2062" y="5355"/>
                      <a:pt x="2007" y="5466"/>
                    </a:cubicBezTo>
                    <a:cubicBezTo>
                      <a:pt x="1939" y="5420"/>
                      <a:pt x="1852" y="5365"/>
                      <a:pt x="1795" y="5346"/>
                    </a:cubicBezTo>
                    <a:cubicBezTo>
                      <a:pt x="1785" y="5342"/>
                      <a:pt x="1774" y="5341"/>
                      <a:pt x="1762" y="5341"/>
                    </a:cubicBezTo>
                    <a:cubicBezTo>
                      <a:pt x="1656" y="5341"/>
                      <a:pt x="1502" y="5467"/>
                      <a:pt x="1502" y="5467"/>
                    </a:cubicBezTo>
                    <a:cubicBezTo>
                      <a:pt x="1502" y="5467"/>
                      <a:pt x="1330" y="5312"/>
                      <a:pt x="1175" y="5312"/>
                    </a:cubicBezTo>
                    <a:cubicBezTo>
                      <a:pt x="1020" y="5312"/>
                      <a:pt x="864" y="5536"/>
                      <a:pt x="864" y="5536"/>
                    </a:cubicBezTo>
                    <a:cubicBezTo>
                      <a:pt x="864" y="5536"/>
                      <a:pt x="737" y="5507"/>
                      <a:pt x="638" y="5507"/>
                    </a:cubicBezTo>
                    <a:cubicBezTo>
                      <a:pt x="605" y="5507"/>
                      <a:pt x="575" y="5510"/>
                      <a:pt x="554" y="5519"/>
                    </a:cubicBezTo>
                    <a:cubicBezTo>
                      <a:pt x="467" y="5553"/>
                      <a:pt x="70" y="6381"/>
                      <a:pt x="36" y="6572"/>
                    </a:cubicBezTo>
                    <a:cubicBezTo>
                      <a:pt x="1" y="6761"/>
                      <a:pt x="122" y="6692"/>
                      <a:pt x="260" y="6738"/>
                    </a:cubicBezTo>
                    <a:cubicBezTo>
                      <a:pt x="265" y="6740"/>
                      <a:pt x="270" y="6741"/>
                      <a:pt x="275" y="6741"/>
                    </a:cubicBezTo>
                    <a:cubicBezTo>
                      <a:pt x="410" y="6741"/>
                      <a:pt x="564" y="6196"/>
                      <a:pt x="699" y="6089"/>
                    </a:cubicBezTo>
                    <a:cubicBezTo>
                      <a:pt x="707" y="6083"/>
                      <a:pt x="717" y="6080"/>
                      <a:pt x="729" y="6080"/>
                    </a:cubicBezTo>
                    <a:cubicBezTo>
                      <a:pt x="741" y="6080"/>
                      <a:pt x="754" y="6083"/>
                      <a:pt x="768" y="6087"/>
                    </a:cubicBezTo>
                    <a:cubicBezTo>
                      <a:pt x="702" y="6330"/>
                      <a:pt x="679" y="6584"/>
                      <a:pt x="756" y="6814"/>
                    </a:cubicBezTo>
                    <a:cubicBezTo>
                      <a:pt x="742" y="6822"/>
                      <a:pt x="729" y="6830"/>
                      <a:pt x="716" y="6839"/>
                    </a:cubicBezTo>
                    <a:cubicBezTo>
                      <a:pt x="653" y="6879"/>
                      <a:pt x="588" y="6922"/>
                      <a:pt x="550" y="6986"/>
                    </a:cubicBezTo>
                    <a:cubicBezTo>
                      <a:pt x="512" y="7050"/>
                      <a:pt x="511" y="7142"/>
                      <a:pt x="568" y="7190"/>
                    </a:cubicBezTo>
                    <a:cubicBezTo>
                      <a:pt x="593" y="7210"/>
                      <a:pt x="624" y="7219"/>
                      <a:pt x="656" y="7219"/>
                    </a:cubicBezTo>
                    <a:cubicBezTo>
                      <a:pt x="693" y="7219"/>
                      <a:pt x="732" y="7207"/>
                      <a:pt x="764" y="7189"/>
                    </a:cubicBezTo>
                    <a:cubicBezTo>
                      <a:pt x="820" y="7158"/>
                      <a:pt x="864" y="7111"/>
                      <a:pt x="914" y="7072"/>
                    </a:cubicBezTo>
                    <a:cubicBezTo>
                      <a:pt x="948" y="7099"/>
                      <a:pt x="988" y="7119"/>
                      <a:pt x="1033" y="7125"/>
                    </a:cubicBezTo>
                    <a:cubicBezTo>
                      <a:pt x="1038" y="7125"/>
                      <a:pt x="1043" y="7125"/>
                      <a:pt x="1048" y="7125"/>
                    </a:cubicBezTo>
                    <a:cubicBezTo>
                      <a:pt x="1060" y="7125"/>
                      <a:pt x="1073" y="7123"/>
                      <a:pt x="1085" y="7118"/>
                    </a:cubicBezTo>
                    <a:cubicBezTo>
                      <a:pt x="1136" y="7096"/>
                      <a:pt x="1131" y="7030"/>
                      <a:pt x="1113" y="6972"/>
                    </a:cubicBezTo>
                    <a:cubicBezTo>
                      <a:pt x="1139" y="6965"/>
                      <a:pt x="1166" y="6959"/>
                      <a:pt x="1193" y="6954"/>
                    </a:cubicBezTo>
                    <a:cubicBezTo>
                      <a:pt x="1203" y="7014"/>
                      <a:pt x="1212" y="7078"/>
                      <a:pt x="1250" y="7127"/>
                    </a:cubicBezTo>
                    <a:cubicBezTo>
                      <a:pt x="1275" y="7159"/>
                      <a:pt x="1316" y="7181"/>
                      <a:pt x="1356" y="7181"/>
                    </a:cubicBezTo>
                    <a:cubicBezTo>
                      <a:pt x="1376" y="7181"/>
                      <a:pt x="1397" y="7175"/>
                      <a:pt x="1413" y="7161"/>
                    </a:cubicBezTo>
                    <a:cubicBezTo>
                      <a:pt x="1451" y="7128"/>
                      <a:pt x="1453" y="7072"/>
                      <a:pt x="1453" y="7021"/>
                    </a:cubicBezTo>
                    <a:cubicBezTo>
                      <a:pt x="1452" y="6991"/>
                      <a:pt x="1452" y="6960"/>
                      <a:pt x="1452" y="6929"/>
                    </a:cubicBezTo>
                    <a:cubicBezTo>
                      <a:pt x="1502" y="6927"/>
                      <a:pt x="1552" y="6925"/>
                      <a:pt x="1601" y="6923"/>
                    </a:cubicBezTo>
                    <a:cubicBezTo>
                      <a:pt x="1787" y="6912"/>
                      <a:pt x="1995" y="6863"/>
                      <a:pt x="2116" y="6733"/>
                    </a:cubicBezTo>
                    <a:cubicBezTo>
                      <a:pt x="2123" y="6732"/>
                      <a:pt x="2132" y="6732"/>
                      <a:pt x="2139" y="6731"/>
                    </a:cubicBezTo>
                    <a:cubicBezTo>
                      <a:pt x="2715" y="6643"/>
                      <a:pt x="4279" y="3012"/>
                      <a:pt x="3748" y="2156"/>
                    </a:cubicBezTo>
                    <a:cubicBezTo>
                      <a:pt x="3216" y="1300"/>
                      <a:pt x="529" y="0"/>
                      <a:pt x="52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2"/>
              <p:cNvSpPr/>
              <p:nvPr/>
            </p:nvSpPr>
            <p:spPr>
              <a:xfrm>
                <a:off x="1617375" y="2033475"/>
                <a:ext cx="27050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10820" h="6281" extrusionOk="0">
                    <a:moveTo>
                      <a:pt x="4866" y="0"/>
                    </a:moveTo>
                    <a:cubicBezTo>
                      <a:pt x="4866" y="0"/>
                      <a:pt x="212" y="4118"/>
                      <a:pt x="103" y="4557"/>
                    </a:cubicBezTo>
                    <a:cubicBezTo>
                      <a:pt x="0" y="4969"/>
                      <a:pt x="2642" y="6281"/>
                      <a:pt x="3101" y="6281"/>
                    </a:cubicBezTo>
                    <a:cubicBezTo>
                      <a:pt x="3130" y="6281"/>
                      <a:pt x="3151" y="6275"/>
                      <a:pt x="3161" y="6263"/>
                    </a:cubicBezTo>
                    <a:cubicBezTo>
                      <a:pt x="3325" y="6072"/>
                      <a:pt x="5338" y="4230"/>
                      <a:pt x="5338" y="4230"/>
                    </a:cubicBezTo>
                    <a:lnTo>
                      <a:pt x="5338" y="4230"/>
                    </a:lnTo>
                    <a:cubicBezTo>
                      <a:pt x="5338" y="4230"/>
                      <a:pt x="4887" y="5369"/>
                      <a:pt x="5662" y="5765"/>
                    </a:cubicBezTo>
                    <a:cubicBezTo>
                      <a:pt x="6060" y="5969"/>
                      <a:pt x="6772" y="6257"/>
                      <a:pt x="7465" y="6257"/>
                    </a:cubicBezTo>
                    <a:cubicBezTo>
                      <a:pt x="8124" y="6257"/>
                      <a:pt x="8766" y="5996"/>
                      <a:pt x="9105" y="5155"/>
                    </a:cubicBezTo>
                    <a:cubicBezTo>
                      <a:pt x="9799" y="3428"/>
                      <a:pt x="10820" y="596"/>
                      <a:pt x="10598" y="305"/>
                    </a:cubicBezTo>
                    <a:lnTo>
                      <a:pt x="48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2"/>
              <p:cNvSpPr/>
              <p:nvPr/>
            </p:nvSpPr>
            <p:spPr>
              <a:xfrm>
                <a:off x="1537725" y="1888375"/>
                <a:ext cx="189700" cy="138275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5531" extrusionOk="0">
                    <a:moveTo>
                      <a:pt x="6083" y="0"/>
                    </a:moveTo>
                    <a:cubicBezTo>
                      <a:pt x="6083" y="0"/>
                      <a:pt x="6024" y="450"/>
                      <a:pt x="5797" y="576"/>
                    </a:cubicBezTo>
                    <a:cubicBezTo>
                      <a:pt x="5570" y="703"/>
                      <a:pt x="3538" y="3127"/>
                      <a:pt x="3071" y="3210"/>
                    </a:cubicBezTo>
                    <a:cubicBezTo>
                      <a:pt x="2603" y="3292"/>
                      <a:pt x="1442" y="3445"/>
                      <a:pt x="1187" y="3601"/>
                    </a:cubicBezTo>
                    <a:cubicBezTo>
                      <a:pt x="930" y="3759"/>
                      <a:pt x="463" y="4153"/>
                      <a:pt x="355" y="4345"/>
                    </a:cubicBezTo>
                    <a:cubicBezTo>
                      <a:pt x="249" y="4536"/>
                      <a:pt x="0" y="5087"/>
                      <a:pt x="100" y="5122"/>
                    </a:cubicBezTo>
                    <a:cubicBezTo>
                      <a:pt x="132" y="5133"/>
                      <a:pt x="164" y="5139"/>
                      <a:pt x="195" y="5139"/>
                    </a:cubicBezTo>
                    <a:cubicBezTo>
                      <a:pt x="261" y="5139"/>
                      <a:pt x="320" y="5109"/>
                      <a:pt x="350" y="5029"/>
                    </a:cubicBezTo>
                    <a:cubicBezTo>
                      <a:pt x="371" y="4974"/>
                      <a:pt x="475" y="4629"/>
                      <a:pt x="522" y="4550"/>
                    </a:cubicBezTo>
                    <a:cubicBezTo>
                      <a:pt x="567" y="4469"/>
                      <a:pt x="713" y="4344"/>
                      <a:pt x="713" y="4344"/>
                    </a:cubicBezTo>
                    <a:lnTo>
                      <a:pt x="713" y="4344"/>
                    </a:lnTo>
                    <a:cubicBezTo>
                      <a:pt x="713" y="4344"/>
                      <a:pt x="474" y="4768"/>
                      <a:pt x="450" y="4964"/>
                    </a:cubicBezTo>
                    <a:cubicBezTo>
                      <a:pt x="427" y="5158"/>
                      <a:pt x="368" y="5447"/>
                      <a:pt x="412" y="5504"/>
                    </a:cubicBezTo>
                    <a:cubicBezTo>
                      <a:pt x="428" y="5524"/>
                      <a:pt x="457" y="5531"/>
                      <a:pt x="488" y="5531"/>
                    </a:cubicBezTo>
                    <a:cubicBezTo>
                      <a:pt x="548" y="5531"/>
                      <a:pt x="617" y="5506"/>
                      <a:pt x="617" y="5506"/>
                    </a:cubicBezTo>
                    <a:cubicBezTo>
                      <a:pt x="617" y="5506"/>
                      <a:pt x="639" y="5508"/>
                      <a:pt x="670" y="5508"/>
                    </a:cubicBezTo>
                    <a:cubicBezTo>
                      <a:pt x="730" y="5508"/>
                      <a:pt x="822" y="5502"/>
                      <a:pt x="853" y="5468"/>
                    </a:cubicBezTo>
                    <a:cubicBezTo>
                      <a:pt x="902" y="5416"/>
                      <a:pt x="949" y="5070"/>
                      <a:pt x="985" y="4955"/>
                    </a:cubicBezTo>
                    <a:cubicBezTo>
                      <a:pt x="1020" y="4841"/>
                      <a:pt x="1227" y="4429"/>
                      <a:pt x="1227" y="4428"/>
                    </a:cubicBezTo>
                    <a:lnTo>
                      <a:pt x="1227" y="4428"/>
                    </a:lnTo>
                    <a:cubicBezTo>
                      <a:pt x="1227" y="4429"/>
                      <a:pt x="1076" y="4922"/>
                      <a:pt x="1064" y="5002"/>
                    </a:cubicBezTo>
                    <a:cubicBezTo>
                      <a:pt x="1052" y="5083"/>
                      <a:pt x="1004" y="5357"/>
                      <a:pt x="1073" y="5387"/>
                    </a:cubicBezTo>
                    <a:cubicBezTo>
                      <a:pt x="1081" y="5391"/>
                      <a:pt x="1091" y="5393"/>
                      <a:pt x="1102" y="5393"/>
                    </a:cubicBezTo>
                    <a:cubicBezTo>
                      <a:pt x="1178" y="5393"/>
                      <a:pt x="1302" y="5310"/>
                      <a:pt x="1312" y="5243"/>
                    </a:cubicBezTo>
                    <a:cubicBezTo>
                      <a:pt x="1324" y="5166"/>
                      <a:pt x="1387" y="4911"/>
                      <a:pt x="1380" y="4865"/>
                    </a:cubicBezTo>
                    <a:cubicBezTo>
                      <a:pt x="1372" y="4821"/>
                      <a:pt x="1489" y="4465"/>
                      <a:pt x="1546" y="4431"/>
                    </a:cubicBezTo>
                    <a:cubicBezTo>
                      <a:pt x="1598" y="4399"/>
                      <a:pt x="1933" y="4199"/>
                      <a:pt x="2028" y="4199"/>
                    </a:cubicBezTo>
                    <a:cubicBezTo>
                      <a:pt x="2037" y="4199"/>
                      <a:pt x="2044" y="4200"/>
                      <a:pt x="2048" y="4204"/>
                    </a:cubicBezTo>
                    <a:cubicBezTo>
                      <a:pt x="2100" y="4247"/>
                      <a:pt x="1544" y="4685"/>
                      <a:pt x="1611" y="4794"/>
                    </a:cubicBezTo>
                    <a:cubicBezTo>
                      <a:pt x="1636" y="4834"/>
                      <a:pt x="1674" y="4847"/>
                      <a:pt x="1716" y="4847"/>
                    </a:cubicBezTo>
                    <a:cubicBezTo>
                      <a:pt x="1790" y="4847"/>
                      <a:pt x="1874" y="4807"/>
                      <a:pt x="1918" y="4796"/>
                    </a:cubicBezTo>
                    <a:cubicBezTo>
                      <a:pt x="1986" y="4779"/>
                      <a:pt x="2021" y="4630"/>
                      <a:pt x="2216" y="4505"/>
                    </a:cubicBezTo>
                    <a:cubicBezTo>
                      <a:pt x="2410" y="4380"/>
                      <a:pt x="3082" y="4120"/>
                      <a:pt x="3253" y="4052"/>
                    </a:cubicBezTo>
                    <a:cubicBezTo>
                      <a:pt x="3425" y="3984"/>
                      <a:pt x="3518" y="3789"/>
                      <a:pt x="3615" y="3697"/>
                    </a:cubicBezTo>
                    <a:cubicBezTo>
                      <a:pt x="3712" y="3606"/>
                      <a:pt x="7080" y="2084"/>
                      <a:pt x="7235" y="1856"/>
                    </a:cubicBezTo>
                    <a:cubicBezTo>
                      <a:pt x="7391" y="1627"/>
                      <a:pt x="7587" y="1121"/>
                      <a:pt x="7587" y="1121"/>
                    </a:cubicBezTo>
                    <a:lnTo>
                      <a:pt x="6083" y="0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1680500" y="1888375"/>
                <a:ext cx="46925" cy="5770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308" extrusionOk="0">
                    <a:moveTo>
                      <a:pt x="372" y="0"/>
                    </a:moveTo>
                    <a:cubicBezTo>
                      <a:pt x="372" y="0"/>
                      <a:pt x="313" y="450"/>
                      <a:pt x="86" y="576"/>
                    </a:cubicBezTo>
                    <a:cubicBezTo>
                      <a:pt x="71" y="585"/>
                      <a:pt x="41" y="608"/>
                      <a:pt x="0" y="642"/>
                    </a:cubicBezTo>
                    <a:cubicBezTo>
                      <a:pt x="334" y="841"/>
                      <a:pt x="598" y="1161"/>
                      <a:pt x="720" y="1534"/>
                    </a:cubicBezTo>
                    <a:cubicBezTo>
                      <a:pt x="801" y="1782"/>
                      <a:pt x="817" y="2049"/>
                      <a:pt x="776" y="2308"/>
                    </a:cubicBezTo>
                    <a:cubicBezTo>
                      <a:pt x="1195" y="2081"/>
                      <a:pt x="1487" y="1911"/>
                      <a:pt x="1524" y="1856"/>
                    </a:cubicBezTo>
                    <a:cubicBezTo>
                      <a:pt x="1680" y="1627"/>
                      <a:pt x="1876" y="1121"/>
                      <a:pt x="1876" y="1121"/>
                    </a:cubicBez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CF9E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1669650" y="1788125"/>
                <a:ext cx="297050" cy="267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0690" extrusionOk="0">
                    <a:moveTo>
                      <a:pt x="6457" y="0"/>
                    </a:moveTo>
                    <a:cubicBezTo>
                      <a:pt x="5268" y="0"/>
                      <a:pt x="3244" y="488"/>
                      <a:pt x="2646" y="810"/>
                    </a:cubicBezTo>
                    <a:cubicBezTo>
                      <a:pt x="2028" y="1142"/>
                      <a:pt x="0" y="4412"/>
                      <a:pt x="0" y="4412"/>
                    </a:cubicBezTo>
                    <a:cubicBezTo>
                      <a:pt x="0" y="4412"/>
                      <a:pt x="670" y="5527"/>
                      <a:pt x="2102" y="5527"/>
                    </a:cubicBezTo>
                    <a:cubicBezTo>
                      <a:pt x="2105" y="5527"/>
                      <a:pt x="2108" y="5527"/>
                      <a:pt x="2111" y="5527"/>
                    </a:cubicBezTo>
                    <a:cubicBezTo>
                      <a:pt x="2319" y="5480"/>
                      <a:pt x="2812" y="4914"/>
                      <a:pt x="2812" y="4914"/>
                    </a:cubicBezTo>
                    <a:cubicBezTo>
                      <a:pt x="2812" y="4914"/>
                      <a:pt x="3029" y="6900"/>
                      <a:pt x="2990" y="7112"/>
                    </a:cubicBezTo>
                    <a:cubicBezTo>
                      <a:pt x="2953" y="7325"/>
                      <a:pt x="2523" y="9820"/>
                      <a:pt x="2523" y="9820"/>
                    </a:cubicBezTo>
                    <a:cubicBezTo>
                      <a:pt x="2523" y="9820"/>
                      <a:pt x="2965" y="10118"/>
                      <a:pt x="3968" y="10290"/>
                    </a:cubicBezTo>
                    <a:cubicBezTo>
                      <a:pt x="4813" y="10434"/>
                      <a:pt x="7649" y="10690"/>
                      <a:pt x="8680" y="10690"/>
                    </a:cubicBezTo>
                    <a:cubicBezTo>
                      <a:pt x="8874" y="10690"/>
                      <a:pt x="9004" y="10681"/>
                      <a:pt x="9045" y="10660"/>
                    </a:cubicBezTo>
                    <a:cubicBezTo>
                      <a:pt x="9305" y="10531"/>
                      <a:pt x="9204" y="3618"/>
                      <a:pt x="9204" y="3618"/>
                    </a:cubicBezTo>
                    <a:lnTo>
                      <a:pt x="9204" y="3618"/>
                    </a:lnTo>
                    <a:lnTo>
                      <a:pt x="11581" y="4015"/>
                    </a:lnTo>
                    <a:cubicBezTo>
                      <a:pt x="11581" y="4015"/>
                      <a:pt x="11881" y="1637"/>
                      <a:pt x="11818" y="1410"/>
                    </a:cubicBezTo>
                    <a:cubicBezTo>
                      <a:pt x="11755" y="1183"/>
                      <a:pt x="8456" y="57"/>
                      <a:pt x="6576" y="2"/>
                    </a:cubicBezTo>
                    <a:cubicBezTo>
                      <a:pt x="6537" y="1"/>
                      <a:pt x="6498" y="0"/>
                      <a:pt x="64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1799025" y="1765475"/>
                <a:ext cx="61700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51" extrusionOk="0">
                    <a:moveTo>
                      <a:pt x="578" y="0"/>
                    </a:moveTo>
                    <a:lnTo>
                      <a:pt x="578" y="0"/>
                    </a:lnTo>
                    <a:cubicBezTo>
                      <a:pt x="589" y="206"/>
                      <a:pt x="601" y="415"/>
                      <a:pt x="552" y="616"/>
                    </a:cubicBezTo>
                    <a:cubicBezTo>
                      <a:pt x="504" y="816"/>
                      <a:pt x="386" y="1010"/>
                      <a:pt x="203" y="1099"/>
                    </a:cubicBezTo>
                    <a:cubicBezTo>
                      <a:pt x="137" y="1130"/>
                      <a:pt x="58" y="1154"/>
                      <a:pt x="26" y="1219"/>
                    </a:cubicBezTo>
                    <a:cubicBezTo>
                      <a:pt x="0" y="1271"/>
                      <a:pt x="13" y="1333"/>
                      <a:pt x="25" y="1389"/>
                    </a:cubicBezTo>
                    <a:cubicBezTo>
                      <a:pt x="102" y="1732"/>
                      <a:pt x="199" y="2107"/>
                      <a:pt x="484" y="2309"/>
                    </a:cubicBezTo>
                    <a:cubicBezTo>
                      <a:pt x="623" y="2408"/>
                      <a:pt x="793" y="2451"/>
                      <a:pt x="964" y="2451"/>
                    </a:cubicBezTo>
                    <a:cubicBezTo>
                      <a:pt x="1035" y="2451"/>
                      <a:pt x="1107" y="2443"/>
                      <a:pt x="1176" y="2429"/>
                    </a:cubicBezTo>
                    <a:cubicBezTo>
                      <a:pt x="1411" y="2381"/>
                      <a:pt x="1628" y="2262"/>
                      <a:pt x="1830" y="2129"/>
                    </a:cubicBezTo>
                    <a:cubicBezTo>
                      <a:pt x="2115" y="1939"/>
                      <a:pt x="2395" y="1689"/>
                      <a:pt x="2467" y="1350"/>
                    </a:cubicBezTo>
                    <a:cubicBezTo>
                      <a:pt x="2289" y="1319"/>
                      <a:pt x="2209" y="1100"/>
                      <a:pt x="2227" y="918"/>
                    </a:cubicBezTo>
                    <a:cubicBezTo>
                      <a:pt x="2245" y="736"/>
                      <a:pt x="2327" y="564"/>
                      <a:pt x="2330" y="382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1807250" y="1765475"/>
                <a:ext cx="5347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578" extrusionOk="0">
                    <a:moveTo>
                      <a:pt x="249" y="0"/>
                    </a:moveTo>
                    <a:lnTo>
                      <a:pt x="249" y="0"/>
                    </a:lnTo>
                    <a:cubicBezTo>
                      <a:pt x="260" y="206"/>
                      <a:pt x="272" y="415"/>
                      <a:pt x="223" y="616"/>
                    </a:cubicBezTo>
                    <a:cubicBezTo>
                      <a:pt x="188" y="766"/>
                      <a:pt x="112" y="912"/>
                      <a:pt x="0" y="1013"/>
                    </a:cubicBezTo>
                    <a:cubicBezTo>
                      <a:pt x="140" y="1203"/>
                      <a:pt x="336" y="1357"/>
                      <a:pt x="553" y="1448"/>
                    </a:cubicBezTo>
                    <a:cubicBezTo>
                      <a:pt x="775" y="1540"/>
                      <a:pt x="1012" y="1577"/>
                      <a:pt x="1252" y="1577"/>
                    </a:cubicBezTo>
                    <a:cubicBezTo>
                      <a:pt x="1434" y="1577"/>
                      <a:pt x="1617" y="1556"/>
                      <a:pt x="1795" y="1521"/>
                    </a:cubicBezTo>
                    <a:cubicBezTo>
                      <a:pt x="1901" y="1499"/>
                      <a:pt x="2010" y="1470"/>
                      <a:pt x="2115" y="1431"/>
                    </a:cubicBezTo>
                    <a:cubicBezTo>
                      <a:pt x="2123" y="1404"/>
                      <a:pt x="2132" y="1378"/>
                      <a:pt x="2138" y="1350"/>
                    </a:cubicBezTo>
                    <a:cubicBezTo>
                      <a:pt x="1960" y="1319"/>
                      <a:pt x="1880" y="1099"/>
                      <a:pt x="1898" y="918"/>
                    </a:cubicBezTo>
                    <a:cubicBezTo>
                      <a:pt x="1916" y="736"/>
                      <a:pt x="1998" y="564"/>
                      <a:pt x="2001" y="382"/>
                    </a:cubicBez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C8A0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1801750" y="1680625"/>
                <a:ext cx="89350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4473" extrusionOk="0">
                    <a:moveTo>
                      <a:pt x="710" y="0"/>
                    </a:moveTo>
                    <a:cubicBezTo>
                      <a:pt x="575" y="0"/>
                      <a:pt x="431" y="79"/>
                      <a:pt x="330" y="178"/>
                    </a:cubicBezTo>
                    <a:cubicBezTo>
                      <a:pt x="188" y="318"/>
                      <a:pt x="93" y="489"/>
                      <a:pt x="27" y="674"/>
                    </a:cubicBezTo>
                    <a:cubicBezTo>
                      <a:pt x="1" y="1229"/>
                      <a:pt x="56" y="1752"/>
                      <a:pt x="59" y="1992"/>
                    </a:cubicBezTo>
                    <a:cubicBezTo>
                      <a:pt x="73" y="3086"/>
                      <a:pt x="165" y="4242"/>
                      <a:pt x="1503" y="4464"/>
                    </a:cubicBezTo>
                    <a:cubicBezTo>
                      <a:pt x="1541" y="4470"/>
                      <a:pt x="1578" y="4473"/>
                      <a:pt x="1614" y="4473"/>
                    </a:cubicBezTo>
                    <a:cubicBezTo>
                      <a:pt x="2497" y="4473"/>
                      <a:pt x="3181" y="2742"/>
                      <a:pt x="3339" y="2319"/>
                    </a:cubicBezTo>
                    <a:cubicBezTo>
                      <a:pt x="3378" y="2214"/>
                      <a:pt x="3440" y="2049"/>
                      <a:pt x="3505" y="1848"/>
                    </a:cubicBezTo>
                    <a:cubicBezTo>
                      <a:pt x="3464" y="1695"/>
                      <a:pt x="3498" y="1528"/>
                      <a:pt x="3522" y="1369"/>
                    </a:cubicBezTo>
                    <a:cubicBezTo>
                      <a:pt x="3567" y="1083"/>
                      <a:pt x="3574" y="792"/>
                      <a:pt x="3545" y="504"/>
                    </a:cubicBezTo>
                    <a:cubicBezTo>
                      <a:pt x="3539" y="445"/>
                      <a:pt x="3530" y="383"/>
                      <a:pt x="3496" y="336"/>
                    </a:cubicBezTo>
                    <a:cubicBezTo>
                      <a:pt x="3455" y="279"/>
                      <a:pt x="3384" y="252"/>
                      <a:pt x="3318" y="228"/>
                    </a:cubicBezTo>
                    <a:cubicBezTo>
                      <a:pt x="3183" y="180"/>
                      <a:pt x="3041" y="132"/>
                      <a:pt x="2900" y="132"/>
                    </a:cubicBezTo>
                    <a:cubicBezTo>
                      <a:pt x="2857" y="132"/>
                      <a:pt x="2813" y="136"/>
                      <a:pt x="2769" y="147"/>
                    </a:cubicBezTo>
                    <a:cubicBezTo>
                      <a:pt x="2539" y="205"/>
                      <a:pt x="2384" y="422"/>
                      <a:pt x="2180" y="547"/>
                    </a:cubicBezTo>
                    <a:cubicBezTo>
                      <a:pt x="2057" y="624"/>
                      <a:pt x="1913" y="660"/>
                      <a:pt x="1769" y="660"/>
                    </a:cubicBezTo>
                    <a:cubicBezTo>
                      <a:pt x="1494" y="660"/>
                      <a:pt x="1216" y="529"/>
                      <a:pt x="1063" y="295"/>
                    </a:cubicBezTo>
                    <a:cubicBezTo>
                      <a:pt x="1008" y="211"/>
                      <a:pt x="966" y="115"/>
                      <a:pt x="886" y="56"/>
                    </a:cubicBezTo>
                    <a:cubicBezTo>
                      <a:pt x="833" y="17"/>
                      <a:pt x="773" y="0"/>
                      <a:pt x="710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1603125" y="2147425"/>
                <a:ext cx="8747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3487" extrusionOk="0">
                    <a:moveTo>
                      <a:pt x="1133" y="1"/>
                    </a:moveTo>
                    <a:cubicBezTo>
                      <a:pt x="1098" y="1"/>
                      <a:pt x="1079" y="2"/>
                      <a:pt x="1079" y="2"/>
                    </a:cubicBezTo>
                    <a:cubicBezTo>
                      <a:pt x="1079" y="2"/>
                      <a:pt x="130" y="1295"/>
                      <a:pt x="48" y="1695"/>
                    </a:cubicBezTo>
                    <a:cubicBezTo>
                      <a:pt x="9" y="1887"/>
                      <a:pt x="0" y="2418"/>
                      <a:pt x="7" y="2959"/>
                    </a:cubicBezTo>
                    <a:cubicBezTo>
                      <a:pt x="335" y="3294"/>
                      <a:pt x="805" y="3483"/>
                      <a:pt x="1273" y="3486"/>
                    </a:cubicBezTo>
                    <a:cubicBezTo>
                      <a:pt x="1276" y="3486"/>
                      <a:pt x="1280" y="3486"/>
                      <a:pt x="1283" y="3486"/>
                    </a:cubicBezTo>
                    <a:cubicBezTo>
                      <a:pt x="1661" y="3486"/>
                      <a:pt x="2030" y="3373"/>
                      <a:pt x="2359" y="3184"/>
                    </a:cubicBezTo>
                    <a:cubicBezTo>
                      <a:pt x="2398" y="2788"/>
                      <a:pt x="2318" y="2537"/>
                      <a:pt x="2367" y="2421"/>
                    </a:cubicBezTo>
                    <a:cubicBezTo>
                      <a:pt x="2479" y="2157"/>
                      <a:pt x="3484" y="1689"/>
                      <a:pt x="3499" y="1508"/>
                    </a:cubicBezTo>
                    <a:cubicBezTo>
                      <a:pt x="2666" y="82"/>
                      <a:pt x="1407" y="1"/>
                      <a:pt x="1133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1602546" y="2214835"/>
                <a:ext cx="59616" cy="13953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671" extrusionOk="0">
                    <a:moveTo>
                      <a:pt x="29" y="0"/>
                    </a:moveTo>
                    <a:lnTo>
                      <a:pt x="29" y="0"/>
                    </a:lnTo>
                    <a:cubicBezTo>
                      <a:pt x="36" y="594"/>
                      <a:pt x="62" y="1200"/>
                      <a:pt x="86" y="1382"/>
                    </a:cubicBezTo>
                    <a:cubicBezTo>
                      <a:pt x="130" y="1730"/>
                      <a:pt x="87" y="1972"/>
                      <a:pt x="43" y="2212"/>
                    </a:cubicBezTo>
                    <a:cubicBezTo>
                      <a:pt x="1" y="2452"/>
                      <a:pt x="531" y="2644"/>
                      <a:pt x="768" y="2669"/>
                    </a:cubicBezTo>
                    <a:cubicBezTo>
                      <a:pt x="776" y="2670"/>
                      <a:pt x="783" y="2671"/>
                      <a:pt x="791" y="2671"/>
                    </a:cubicBezTo>
                    <a:cubicBezTo>
                      <a:pt x="1023" y="2671"/>
                      <a:pt x="1275" y="2323"/>
                      <a:pt x="1327" y="2168"/>
                    </a:cubicBezTo>
                    <a:cubicBezTo>
                      <a:pt x="1381" y="2008"/>
                      <a:pt x="1932" y="1535"/>
                      <a:pt x="2171" y="992"/>
                    </a:cubicBezTo>
                    <a:cubicBezTo>
                      <a:pt x="2303" y="693"/>
                      <a:pt x="2359" y="438"/>
                      <a:pt x="2381" y="225"/>
                    </a:cubicBezTo>
                    <a:lnTo>
                      <a:pt x="2381" y="225"/>
                    </a:lnTo>
                    <a:cubicBezTo>
                      <a:pt x="2052" y="414"/>
                      <a:pt x="1683" y="527"/>
                      <a:pt x="1305" y="527"/>
                    </a:cubicBezTo>
                    <a:cubicBezTo>
                      <a:pt x="1302" y="527"/>
                      <a:pt x="1298" y="527"/>
                      <a:pt x="1295" y="527"/>
                    </a:cubicBezTo>
                    <a:cubicBezTo>
                      <a:pt x="827" y="524"/>
                      <a:pt x="357" y="335"/>
                      <a:pt x="29" y="0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1541384" y="2326966"/>
                <a:ext cx="933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1989" extrusionOk="0">
                    <a:moveTo>
                      <a:pt x="2420" y="0"/>
                    </a:moveTo>
                    <a:cubicBezTo>
                      <a:pt x="2387" y="0"/>
                      <a:pt x="2360" y="7"/>
                      <a:pt x="2342" y="23"/>
                    </a:cubicBezTo>
                    <a:cubicBezTo>
                      <a:pt x="2230" y="117"/>
                      <a:pt x="2324" y="159"/>
                      <a:pt x="2107" y="328"/>
                    </a:cubicBezTo>
                    <a:cubicBezTo>
                      <a:pt x="1891" y="496"/>
                      <a:pt x="0" y="1314"/>
                      <a:pt x="145" y="1752"/>
                    </a:cubicBezTo>
                    <a:cubicBezTo>
                      <a:pt x="203" y="1928"/>
                      <a:pt x="514" y="1989"/>
                      <a:pt x="882" y="1989"/>
                    </a:cubicBezTo>
                    <a:cubicBezTo>
                      <a:pt x="1427" y="1989"/>
                      <a:pt x="2097" y="1856"/>
                      <a:pt x="2258" y="1767"/>
                    </a:cubicBezTo>
                    <a:cubicBezTo>
                      <a:pt x="2528" y="1619"/>
                      <a:pt x="3202" y="1597"/>
                      <a:pt x="3365" y="1421"/>
                    </a:cubicBezTo>
                    <a:cubicBezTo>
                      <a:pt x="3528" y="1245"/>
                      <a:pt x="3731" y="437"/>
                      <a:pt x="3626" y="412"/>
                    </a:cubicBezTo>
                    <a:cubicBezTo>
                      <a:pt x="3622" y="411"/>
                      <a:pt x="3619" y="411"/>
                      <a:pt x="3615" y="411"/>
                    </a:cubicBezTo>
                    <a:cubicBezTo>
                      <a:pt x="3509" y="411"/>
                      <a:pt x="3197" y="683"/>
                      <a:pt x="3040" y="683"/>
                    </a:cubicBezTo>
                    <a:cubicBezTo>
                      <a:pt x="3017" y="683"/>
                      <a:pt x="2998" y="678"/>
                      <a:pt x="2983" y="664"/>
                    </a:cubicBezTo>
                    <a:cubicBezTo>
                      <a:pt x="2965" y="649"/>
                      <a:pt x="3082" y="328"/>
                      <a:pt x="2986" y="245"/>
                    </a:cubicBezTo>
                    <a:cubicBezTo>
                      <a:pt x="2905" y="176"/>
                      <a:pt x="2588" y="0"/>
                      <a:pt x="2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2"/>
              <p:cNvSpPr/>
              <p:nvPr/>
            </p:nvSpPr>
            <p:spPr>
              <a:xfrm>
                <a:off x="1702025" y="2287725"/>
                <a:ext cx="72275" cy="11082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433" extrusionOk="0">
                    <a:moveTo>
                      <a:pt x="805" y="1"/>
                    </a:moveTo>
                    <a:cubicBezTo>
                      <a:pt x="566" y="1079"/>
                      <a:pt x="9" y="3817"/>
                      <a:pt x="5" y="4054"/>
                    </a:cubicBezTo>
                    <a:cubicBezTo>
                      <a:pt x="0" y="4267"/>
                      <a:pt x="439" y="4433"/>
                      <a:pt x="695" y="4433"/>
                    </a:cubicBezTo>
                    <a:cubicBezTo>
                      <a:pt x="778" y="4433"/>
                      <a:pt x="842" y="4415"/>
                      <a:pt x="865" y="4375"/>
                    </a:cubicBezTo>
                    <a:cubicBezTo>
                      <a:pt x="956" y="4215"/>
                      <a:pt x="2606" y="1190"/>
                      <a:pt x="2865" y="610"/>
                    </a:cubicBezTo>
                    <a:cubicBezTo>
                      <a:pt x="2874" y="591"/>
                      <a:pt x="2882" y="570"/>
                      <a:pt x="2890" y="551"/>
                    </a:cubicBezTo>
                    <a:lnTo>
                      <a:pt x="2890" y="551"/>
                    </a:lnTo>
                    <a:cubicBezTo>
                      <a:pt x="2780" y="563"/>
                      <a:pt x="2670" y="569"/>
                      <a:pt x="2559" y="569"/>
                    </a:cubicBezTo>
                    <a:cubicBezTo>
                      <a:pt x="2005" y="569"/>
                      <a:pt x="1450" y="418"/>
                      <a:pt x="978" y="123"/>
                    </a:cubicBezTo>
                    <a:cubicBezTo>
                      <a:pt x="919" y="86"/>
                      <a:pt x="861" y="44"/>
                      <a:pt x="805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2"/>
              <p:cNvSpPr/>
              <p:nvPr/>
            </p:nvSpPr>
            <p:spPr>
              <a:xfrm>
                <a:off x="1722150" y="2139800"/>
                <a:ext cx="11167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6486" extrusionOk="0">
                    <a:moveTo>
                      <a:pt x="2961" y="1"/>
                    </a:moveTo>
                    <a:cubicBezTo>
                      <a:pt x="2282" y="1"/>
                      <a:pt x="1578" y="376"/>
                      <a:pt x="1335" y="1241"/>
                    </a:cubicBezTo>
                    <a:cubicBezTo>
                      <a:pt x="1335" y="1241"/>
                      <a:pt x="1076" y="3708"/>
                      <a:pt x="971" y="3934"/>
                    </a:cubicBezTo>
                    <a:cubicBezTo>
                      <a:pt x="867" y="4159"/>
                      <a:pt x="200" y="5156"/>
                      <a:pt x="96" y="5510"/>
                    </a:cubicBezTo>
                    <a:cubicBezTo>
                      <a:pt x="80" y="5567"/>
                      <a:pt x="46" y="5712"/>
                      <a:pt x="0" y="5917"/>
                    </a:cubicBezTo>
                    <a:cubicBezTo>
                      <a:pt x="56" y="5961"/>
                      <a:pt x="114" y="6003"/>
                      <a:pt x="173" y="6040"/>
                    </a:cubicBezTo>
                    <a:cubicBezTo>
                      <a:pt x="644" y="6335"/>
                      <a:pt x="1198" y="6485"/>
                      <a:pt x="1751" y="6485"/>
                    </a:cubicBezTo>
                    <a:cubicBezTo>
                      <a:pt x="1862" y="6485"/>
                      <a:pt x="1974" y="6479"/>
                      <a:pt x="2085" y="6467"/>
                    </a:cubicBezTo>
                    <a:cubicBezTo>
                      <a:pt x="2331" y="5876"/>
                      <a:pt x="2496" y="4871"/>
                      <a:pt x="2746" y="4497"/>
                    </a:cubicBezTo>
                    <a:cubicBezTo>
                      <a:pt x="3004" y="4111"/>
                      <a:pt x="4394" y="1533"/>
                      <a:pt x="4460" y="1276"/>
                    </a:cubicBezTo>
                    <a:cubicBezTo>
                      <a:pt x="4466" y="482"/>
                      <a:pt x="3730" y="1"/>
                      <a:pt x="2961" y="1"/>
                    </a:cubicBezTo>
                    <a:close/>
                  </a:path>
                </a:pathLst>
              </a:custGeom>
              <a:solidFill>
                <a:srgbClr val="DFB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2"/>
              <p:cNvSpPr/>
              <p:nvPr/>
            </p:nvSpPr>
            <p:spPr>
              <a:xfrm>
                <a:off x="1686575" y="2380225"/>
                <a:ext cx="45200" cy="6742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2697" extrusionOk="0">
                    <a:moveTo>
                      <a:pt x="930" y="1"/>
                    </a:moveTo>
                    <a:cubicBezTo>
                      <a:pt x="923" y="1"/>
                      <a:pt x="915" y="1"/>
                      <a:pt x="908" y="1"/>
                    </a:cubicBezTo>
                    <a:cubicBezTo>
                      <a:pt x="701" y="13"/>
                      <a:pt x="622" y="431"/>
                      <a:pt x="622" y="431"/>
                    </a:cubicBezTo>
                    <a:cubicBezTo>
                      <a:pt x="622" y="431"/>
                      <a:pt x="646" y="179"/>
                      <a:pt x="628" y="179"/>
                    </a:cubicBezTo>
                    <a:cubicBezTo>
                      <a:pt x="627" y="179"/>
                      <a:pt x="625" y="180"/>
                      <a:pt x="624" y="183"/>
                    </a:cubicBezTo>
                    <a:cubicBezTo>
                      <a:pt x="444" y="317"/>
                      <a:pt x="306" y="1147"/>
                      <a:pt x="291" y="1343"/>
                    </a:cubicBezTo>
                    <a:cubicBezTo>
                      <a:pt x="277" y="1539"/>
                      <a:pt x="0" y="2283"/>
                      <a:pt x="218" y="2493"/>
                    </a:cubicBezTo>
                    <a:cubicBezTo>
                      <a:pt x="345" y="2616"/>
                      <a:pt x="676" y="2696"/>
                      <a:pt x="985" y="2696"/>
                    </a:cubicBezTo>
                    <a:cubicBezTo>
                      <a:pt x="1208" y="2696"/>
                      <a:pt x="1420" y="2654"/>
                      <a:pt x="1535" y="2557"/>
                    </a:cubicBezTo>
                    <a:cubicBezTo>
                      <a:pt x="1807" y="2323"/>
                      <a:pt x="1701" y="1118"/>
                      <a:pt x="1694" y="936"/>
                    </a:cubicBezTo>
                    <a:cubicBezTo>
                      <a:pt x="1688" y="753"/>
                      <a:pt x="1700" y="281"/>
                      <a:pt x="1700" y="281"/>
                    </a:cubicBezTo>
                    <a:lnTo>
                      <a:pt x="1700" y="281"/>
                    </a:lnTo>
                    <a:lnTo>
                      <a:pt x="1549" y="554"/>
                    </a:lnTo>
                    <a:cubicBezTo>
                      <a:pt x="1549" y="554"/>
                      <a:pt x="1577" y="294"/>
                      <a:pt x="1552" y="222"/>
                    </a:cubicBezTo>
                    <a:cubicBezTo>
                      <a:pt x="1527" y="153"/>
                      <a:pt x="114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2"/>
              <p:cNvSpPr/>
              <p:nvPr/>
            </p:nvSpPr>
            <p:spPr>
              <a:xfrm>
                <a:off x="1698500" y="1852550"/>
                <a:ext cx="491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2952" extrusionOk="0">
                    <a:moveTo>
                      <a:pt x="1966" y="0"/>
                    </a:moveTo>
                    <a:lnTo>
                      <a:pt x="1966" y="0"/>
                    </a:lnTo>
                    <a:cubicBezTo>
                      <a:pt x="1966" y="0"/>
                      <a:pt x="420" y="2024"/>
                      <a:pt x="1" y="2769"/>
                    </a:cubicBezTo>
                    <a:cubicBezTo>
                      <a:pt x="269" y="2878"/>
                      <a:pt x="584" y="2951"/>
                      <a:pt x="950" y="2951"/>
                    </a:cubicBezTo>
                    <a:cubicBezTo>
                      <a:pt x="952" y="2951"/>
                      <a:pt x="955" y="2951"/>
                      <a:pt x="957" y="2951"/>
                    </a:cubicBezTo>
                    <a:cubicBezTo>
                      <a:pt x="1165" y="2903"/>
                      <a:pt x="1658" y="2337"/>
                      <a:pt x="1658" y="2337"/>
                    </a:cubicBezTo>
                    <a:cubicBezTo>
                      <a:pt x="1576" y="1436"/>
                      <a:pt x="1966" y="0"/>
                      <a:pt x="1966" y="0"/>
                    </a:cubicBezTo>
                    <a:close/>
                  </a:path>
                </a:pathLst>
              </a:custGeom>
              <a:solidFill>
                <a:srgbClr val="21AA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2"/>
              <p:cNvSpPr/>
              <p:nvPr/>
            </p:nvSpPr>
            <p:spPr>
              <a:xfrm>
                <a:off x="1734500" y="2064250"/>
                <a:ext cx="14675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621" extrusionOk="0">
                    <a:moveTo>
                      <a:pt x="396" y="1"/>
                    </a:moveTo>
                    <a:cubicBezTo>
                      <a:pt x="398" y="6"/>
                      <a:pt x="401" y="15"/>
                      <a:pt x="410" y="44"/>
                    </a:cubicBezTo>
                    <a:cubicBezTo>
                      <a:pt x="427" y="93"/>
                      <a:pt x="441" y="142"/>
                      <a:pt x="456" y="192"/>
                    </a:cubicBezTo>
                    <a:cubicBezTo>
                      <a:pt x="468" y="243"/>
                      <a:pt x="480" y="294"/>
                      <a:pt x="491" y="344"/>
                    </a:cubicBezTo>
                    <a:lnTo>
                      <a:pt x="501" y="390"/>
                    </a:lnTo>
                    <a:lnTo>
                      <a:pt x="509" y="436"/>
                    </a:lnTo>
                    <a:lnTo>
                      <a:pt x="518" y="482"/>
                    </a:lnTo>
                    <a:cubicBezTo>
                      <a:pt x="521" y="497"/>
                      <a:pt x="523" y="513"/>
                      <a:pt x="525" y="529"/>
                    </a:cubicBezTo>
                    <a:cubicBezTo>
                      <a:pt x="528" y="552"/>
                      <a:pt x="532" y="575"/>
                      <a:pt x="534" y="599"/>
                    </a:cubicBezTo>
                    <a:lnTo>
                      <a:pt x="542" y="669"/>
                    </a:lnTo>
                    <a:cubicBezTo>
                      <a:pt x="547" y="713"/>
                      <a:pt x="551" y="755"/>
                      <a:pt x="554" y="799"/>
                    </a:cubicBezTo>
                    <a:cubicBezTo>
                      <a:pt x="557" y="841"/>
                      <a:pt x="560" y="885"/>
                      <a:pt x="562" y="928"/>
                    </a:cubicBezTo>
                    <a:lnTo>
                      <a:pt x="564" y="990"/>
                    </a:lnTo>
                    <a:lnTo>
                      <a:pt x="566" y="1052"/>
                    </a:lnTo>
                    <a:cubicBezTo>
                      <a:pt x="568" y="1094"/>
                      <a:pt x="568" y="1135"/>
                      <a:pt x="569" y="1177"/>
                    </a:cubicBezTo>
                    <a:cubicBezTo>
                      <a:pt x="570" y="1209"/>
                      <a:pt x="571" y="1241"/>
                      <a:pt x="572" y="1272"/>
                    </a:cubicBezTo>
                    <a:cubicBezTo>
                      <a:pt x="574" y="1310"/>
                      <a:pt x="574" y="1349"/>
                      <a:pt x="574" y="1387"/>
                    </a:cubicBezTo>
                    <a:lnTo>
                      <a:pt x="575" y="1485"/>
                    </a:lnTo>
                    <a:lnTo>
                      <a:pt x="574" y="1555"/>
                    </a:lnTo>
                    <a:lnTo>
                      <a:pt x="574" y="1561"/>
                    </a:lnTo>
                    <a:cubicBezTo>
                      <a:pt x="574" y="1561"/>
                      <a:pt x="574" y="1562"/>
                      <a:pt x="574" y="1563"/>
                    </a:cubicBezTo>
                    <a:lnTo>
                      <a:pt x="572" y="1560"/>
                    </a:lnTo>
                    <a:lnTo>
                      <a:pt x="570" y="1549"/>
                    </a:lnTo>
                    <a:lnTo>
                      <a:pt x="567" y="1539"/>
                    </a:lnTo>
                    <a:lnTo>
                      <a:pt x="565" y="1529"/>
                    </a:lnTo>
                    <a:lnTo>
                      <a:pt x="564" y="1523"/>
                    </a:lnTo>
                    <a:lnTo>
                      <a:pt x="561" y="1513"/>
                    </a:lnTo>
                    <a:lnTo>
                      <a:pt x="556" y="1492"/>
                    </a:lnTo>
                    <a:lnTo>
                      <a:pt x="545" y="1451"/>
                    </a:lnTo>
                    <a:cubicBezTo>
                      <a:pt x="537" y="1424"/>
                      <a:pt x="530" y="1396"/>
                      <a:pt x="522" y="1369"/>
                    </a:cubicBezTo>
                    <a:cubicBezTo>
                      <a:pt x="505" y="1310"/>
                      <a:pt x="489" y="1251"/>
                      <a:pt x="470" y="1192"/>
                    </a:cubicBezTo>
                    <a:cubicBezTo>
                      <a:pt x="460" y="1159"/>
                      <a:pt x="449" y="1125"/>
                      <a:pt x="439" y="1091"/>
                    </a:cubicBezTo>
                    <a:cubicBezTo>
                      <a:pt x="425" y="1049"/>
                      <a:pt x="414" y="1008"/>
                      <a:pt x="400" y="968"/>
                    </a:cubicBezTo>
                    <a:cubicBezTo>
                      <a:pt x="386" y="929"/>
                      <a:pt x="378" y="891"/>
                      <a:pt x="361" y="855"/>
                    </a:cubicBezTo>
                    <a:cubicBezTo>
                      <a:pt x="361" y="854"/>
                      <a:pt x="361" y="853"/>
                      <a:pt x="361" y="852"/>
                    </a:cubicBezTo>
                    <a:cubicBezTo>
                      <a:pt x="350" y="813"/>
                      <a:pt x="337" y="776"/>
                      <a:pt x="322" y="739"/>
                    </a:cubicBezTo>
                    <a:cubicBezTo>
                      <a:pt x="318" y="729"/>
                      <a:pt x="314" y="720"/>
                      <a:pt x="311" y="711"/>
                    </a:cubicBezTo>
                    <a:cubicBezTo>
                      <a:pt x="297" y="677"/>
                      <a:pt x="285" y="642"/>
                      <a:pt x="271" y="608"/>
                    </a:cubicBezTo>
                    <a:cubicBezTo>
                      <a:pt x="257" y="574"/>
                      <a:pt x="243" y="540"/>
                      <a:pt x="229" y="507"/>
                    </a:cubicBezTo>
                    <a:cubicBezTo>
                      <a:pt x="216" y="479"/>
                      <a:pt x="203" y="452"/>
                      <a:pt x="190" y="424"/>
                    </a:cubicBezTo>
                    <a:lnTo>
                      <a:pt x="150" y="342"/>
                    </a:lnTo>
                    <a:cubicBezTo>
                      <a:pt x="131" y="305"/>
                      <a:pt x="111" y="268"/>
                      <a:pt x="93" y="230"/>
                    </a:cubicBezTo>
                    <a:cubicBezTo>
                      <a:pt x="81" y="206"/>
                      <a:pt x="68" y="182"/>
                      <a:pt x="56" y="158"/>
                    </a:cubicBezTo>
                    <a:cubicBezTo>
                      <a:pt x="42" y="134"/>
                      <a:pt x="29" y="110"/>
                      <a:pt x="15" y="86"/>
                    </a:cubicBezTo>
                    <a:cubicBezTo>
                      <a:pt x="8" y="73"/>
                      <a:pt x="3" y="66"/>
                      <a:pt x="1" y="64"/>
                    </a:cubicBezTo>
                    <a:cubicBezTo>
                      <a:pt x="1" y="63"/>
                      <a:pt x="1" y="63"/>
                      <a:pt x="1" y="63"/>
                    </a:cubicBezTo>
                    <a:lnTo>
                      <a:pt x="1" y="63"/>
                    </a:lnTo>
                    <a:cubicBezTo>
                      <a:pt x="1" y="63"/>
                      <a:pt x="4" y="70"/>
                      <a:pt x="9" y="80"/>
                    </a:cubicBezTo>
                    <a:cubicBezTo>
                      <a:pt x="18" y="98"/>
                      <a:pt x="26" y="115"/>
                      <a:pt x="34" y="132"/>
                    </a:cubicBezTo>
                    <a:cubicBezTo>
                      <a:pt x="54" y="170"/>
                      <a:pt x="72" y="210"/>
                      <a:pt x="91" y="248"/>
                    </a:cubicBezTo>
                    <a:cubicBezTo>
                      <a:pt x="110" y="287"/>
                      <a:pt x="128" y="327"/>
                      <a:pt x="146" y="366"/>
                    </a:cubicBezTo>
                    <a:cubicBezTo>
                      <a:pt x="184" y="448"/>
                      <a:pt x="218" y="533"/>
                      <a:pt x="254" y="617"/>
                    </a:cubicBezTo>
                    <a:cubicBezTo>
                      <a:pt x="261" y="634"/>
                      <a:pt x="268" y="652"/>
                      <a:pt x="276" y="669"/>
                    </a:cubicBezTo>
                    <a:cubicBezTo>
                      <a:pt x="295" y="715"/>
                      <a:pt x="316" y="759"/>
                      <a:pt x="328" y="807"/>
                    </a:cubicBezTo>
                    <a:cubicBezTo>
                      <a:pt x="329" y="812"/>
                      <a:pt x="333" y="819"/>
                      <a:pt x="335" y="826"/>
                    </a:cubicBezTo>
                    <a:cubicBezTo>
                      <a:pt x="342" y="841"/>
                      <a:pt x="350" y="858"/>
                      <a:pt x="355" y="873"/>
                    </a:cubicBezTo>
                    <a:cubicBezTo>
                      <a:pt x="364" y="901"/>
                      <a:pt x="375" y="929"/>
                      <a:pt x="384" y="957"/>
                    </a:cubicBezTo>
                    <a:cubicBezTo>
                      <a:pt x="394" y="984"/>
                      <a:pt x="405" y="1012"/>
                      <a:pt x="414" y="1040"/>
                    </a:cubicBezTo>
                    <a:cubicBezTo>
                      <a:pt x="428" y="1079"/>
                      <a:pt x="441" y="1118"/>
                      <a:pt x="453" y="1157"/>
                    </a:cubicBezTo>
                    <a:cubicBezTo>
                      <a:pt x="467" y="1196"/>
                      <a:pt x="478" y="1236"/>
                      <a:pt x="490" y="1275"/>
                    </a:cubicBezTo>
                    <a:cubicBezTo>
                      <a:pt x="502" y="1315"/>
                      <a:pt x="513" y="1357"/>
                      <a:pt x="525" y="1398"/>
                    </a:cubicBezTo>
                    <a:cubicBezTo>
                      <a:pt x="531" y="1422"/>
                      <a:pt x="538" y="1447"/>
                      <a:pt x="545" y="1471"/>
                    </a:cubicBezTo>
                    <a:cubicBezTo>
                      <a:pt x="548" y="1483"/>
                      <a:pt x="551" y="1496"/>
                      <a:pt x="554" y="1507"/>
                    </a:cubicBezTo>
                    <a:cubicBezTo>
                      <a:pt x="557" y="1523"/>
                      <a:pt x="561" y="1537"/>
                      <a:pt x="564" y="1551"/>
                    </a:cubicBezTo>
                    <a:lnTo>
                      <a:pt x="568" y="1572"/>
                    </a:lnTo>
                    <a:lnTo>
                      <a:pt x="574" y="1590"/>
                    </a:lnTo>
                    <a:lnTo>
                      <a:pt x="578" y="1607"/>
                    </a:lnTo>
                    <a:lnTo>
                      <a:pt x="581" y="1616"/>
                    </a:lnTo>
                    <a:lnTo>
                      <a:pt x="582" y="1621"/>
                    </a:lnTo>
                    <a:lnTo>
                      <a:pt x="582" y="1620"/>
                    </a:lnTo>
                    <a:cubicBezTo>
                      <a:pt x="583" y="1596"/>
                      <a:pt x="583" y="1571"/>
                      <a:pt x="583" y="1547"/>
                    </a:cubicBezTo>
                    <a:cubicBezTo>
                      <a:pt x="584" y="1523"/>
                      <a:pt x="584" y="1497"/>
                      <a:pt x="584" y="1472"/>
                    </a:cubicBezTo>
                    <a:lnTo>
                      <a:pt x="585" y="1407"/>
                    </a:lnTo>
                    <a:cubicBezTo>
                      <a:pt x="586" y="1363"/>
                      <a:pt x="587" y="1320"/>
                      <a:pt x="585" y="1275"/>
                    </a:cubicBezTo>
                    <a:cubicBezTo>
                      <a:pt x="583" y="1247"/>
                      <a:pt x="583" y="1218"/>
                      <a:pt x="582" y="1189"/>
                    </a:cubicBezTo>
                    <a:cubicBezTo>
                      <a:pt x="582" y="1161"/>
                      <a:pt x="582" y="1132"/>
                      <a:pt x="581" y="1103"/>
                    </a:cubicBezTo>
                    <a:cubicBezTo>
                      <a:pt x="580" y="1038"/>
                      <a:pt x="578" y="972"/>
                      <a:pt x="575" y="906"/>
                    </a:cubicBezTo>
                    <a:cubicBezTo>
                      <a:pt x="570" y="844"/>
                      <a:pt x="565" y="782"/>
                      <a:pt x="559" y="721"/>
                    </a:cubicBezTo>
                    <a:cubicBezTo>
                      <a:pt x="548" y="602"/>
                      <a:pt x="531" y="484"/>
                      <a:pt x="507" y="367"/>
                    </a:cubicBezTo>
                    <a:cubicBezTo>
                      <a:pt x="492" y="296"/>
                      <a:pt x="474" y="224"/>
                      <a:pt x="452" y="155"/>
                    </a:cubicBezTo>
                    <a:cubicBezTo>
                      <a:pt x="443" y="127"/>
                      <a:pt x="435" y="100"/>
                      <a:pt x="424" y="73"/>
                    </a:cubicBezTo>
                    <a:cubicBezTo>
                      <a:pt x="415" y="47"/>
                      <a:pt x="406" y="24"/>
                      <a:pt x="396" y="1"/>
                    </a:cubicBezTo>
                    <a:close/>
                  </a:path>
                </a:pathLst>
              </a:custGeom>
              <a:solidFill>
                <a:srgbClr val="1877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2"/>
              <p:cNvSpPr/>
              <p:nvPr/>
            </p:nvSpPr>
            <p:spPr>
              <a:xfrm>
                <a:off x="1811800" y="1743440"/>
                <a:ext cx="117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05" y="0"/>
                      <a:pt x="1" y="106"/>
                      <a:pt x="1" y="234"/>
                    </a:cubicBezTo>
                    <a:cubicBezTo>
                      <a:pt x="1" y="364"/>
                      <a:pt x="105" y="468"/>
                      <a:pt x="235" y="468"/>
                    </a:cubicBezTo>
                    <a:cubicBezTo>
                      <a:pt x="363" y="468"/>
                      <a:pt x="469" y="364"/>
                      <a:pt x="469" y="234"/>
                    </a:cubicBezTo>
                    <a:cubicBezTo>
                      <a:pt x="469" y="106"/>
                      <a:pt x="363" y="0"/>
                      <a:pt x="2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2"/>
              <p:cNvSpPr/>
              <p:nvPr/>
            </p:nvSpPr>
            <p:spPr>
              <a:xfrm>
                <a:off x="1859125" y="1750240"/>
                <a:ext cx="117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1"/>
                    </a:moveTo>
                    <a:cubicBezTo>
                      <a:pt x="105" y="1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4" y="469"/>
                      <a:pt x="468" y="364"/>
                      <a:pt x="468" y="235"/>
                    </a:cubicBezTo>
                    <a:cubicBezTo>
                      <a:pt x="468" y="105"/>
                      <a:pt x="364" y="1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2"/>
              <p:cNvSpPr/>
              <p:nvPr/>
            </p:nvSpPr>
            <p:spPr>
              <a:xfrm>
                <a:off x="1854975" y="1674375"/>
                <a:ext cx="410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847" extrusionOk="0">
                    <a:moveTo>
                      <a:pt x="40" y="638"/>
                    </a:moveTo>
                    <a:lnTo>
                      <a:pt x="40" y="638"/>
                    </a:lnTo>
                    <a:cubicBezTo>
                      <a:pt x="27" y="644"/>
                      <a:pt x="14" y="650"/>
                      <a:pt x="1" y="656"/>
                    </a:cubicBezTo>
                    <a:lnTo>
                      <a:pt x="40" y="638"/>
                    </a:lnTo>
                    <a:close/>
                    <a:moveTo>
                      <a:pt x="1437" y="1"/>
                    </a:moveTo>
                    <a:lnTo>
                      <a:pt x="40" y="638"/>
                    </a:lnTo>
                    <a:lnTo>
                      <a:pt x="40" y="638"/>
                    </a:lnTo>
                    <a:cubicBezTo>
                      <a:pt x="236" y="552"/>
                      <a:pt x="450" y="508"/>
                      <a:pt x="664" y="508"/>
                    </a:cubicBezTo>
                    <a:cubicBezTo>
                      <a:pt x="764" y="508"/>
                      <a:pt x="864" y="518"/>
                      <a:pt x="962" y="537"/>
                    </a:cubicBezTo>
                    <a:cubicBezTo>
                      <a:pt x="863" y="612"/>
                      <a:pt x="764" y="686"/>
                      <a:pt x="665" y="761"/>
                    </a:cubicBezTo>
                    <a:cubicBezTo>
                      <a:pt x="691" y="761"/>
                      <a:pt x="717" y="761"/>
                      <a:pt x="743" y="761"/>
                    </a:cubicBezTo>
                    <a:cubicBezTo>
                      <a:pt x="870" y="761"/>
                      <a:pt x="997" y="755"/>
                      <a:pt x="1124" y="743"/>
                    </a:cubicBezTo>
                    <a:lnTo>
                      <a:pt x="1124" y="743"/>
                    </a:lnTo>
                    <a:cubicBezTo>
                      <a:pt x="1072" y="848"/>
                      <a:pt x="1021" y="953"/>
                      <a:pt x="970" y="1058"/>
                    </a:cubicBezTo>
                    <a:cubicBezTo>
                      <a:pt x="956" y="1085"/>
                      <a:pt x="943" y="1114"/>
                      <a:pt x="950" y="1143"/>
                    </a:cubicBezTo>
                    <a:cubicBezTo>
                      <a:pt x="959" y="1176"/>
                      <a:pt x="985" y="1189"/>
                      <a:pt x="1017" y="1189"/>
                    </a:cubicBezTo>
                    <a:cubicBezTo>
                      <a:pt x="1064" y="1189"/>
                      <a:pt x="1123" y="1161"/>
                      <a:pt x="1161" y="1128"/>
                    </a:cubicBezTo>
                    <a:lnTo>
                      <a:pt x="1161" y="1128"/>
                    </a:lnTo>
                    <a:cubicBezTo>
                      <a:pt x="954" y="1673"/>
                      <a:pt x="1281" y="2334"/>
                      <a:pt x="1005" y="2847"/>
                    </a:cubicBezTo>
                    <a:cubicBezTo>
                      <a:pt x="1200" y="2614"/>
                      <a:pt x="1361" y="2354"/>
                      <a:pt x="1483" y="2076"/>
                    </a:cubicBezTo>
                    <a:cubicBezTo>
                      <a:pt x="1549" y="1924"/>
                      <a:pt x="1604" y="1765"/>
                      <a:pt x="1624" y="1600"/>
                    </a:cubicBezTo>
                    <a:cubicBezTo>
                      <a:pt x="1642" y="1439"/>
                      <a:pt x="1626" y="1276"/>
                      <a:pt x="1610" y="1115"/>
                    </a:cubicBezTo>
                    <a:cubicBezTo>
                      <a:pt x="1583" y="854"/>
                      <a:pt x="1556" y="592"/>
                      <a:pt x="1529" y="331"/>
                    </a:cubicBezTo>
                    <a:cubicBezTo>
                      <a:pt x="1517" y="215"/>
                      <a:pt x="1504" y="95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2"/>
              <p:cNvSpPr/>
              <p:nvPr/>
            </p:nvSpPr>
            <p:spPr>
              <a:xfrm>
                <a:off x="1796625" y="1677300"/>
                <a:ext cx="31750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505" extrusionOk="0">
                    <a:moveTo>
                      <a:pt x="420" y="1"/>
                    </a:moveTo>
                    <a:cubicBezTo>
                      <a:pt x="295" y="292"/>
                      <a:pt x="1" y="1327"/>
                      <a:pt x="72" y="1637"/>
                    </a:cubicBezTo>
                    <a:cubicBezTo>
                      <a:pt x="135" y="1912"/>
                      <a:pt x="276" y="2174"/>
                      <a:pt x="286" y="2454"/>
                    </a:cubicBezTo>
                    <a:lnTo>
                      <a:pt x="286" y="2454"/>
                    </a:lnTo>
                    <a:cubicBezTo>
                      <a:pt x="290" y="2119"/>
                      <a:pt x="427" y="1798"/>
                      <a:pt x="467" y="1465"/>
                    </a:cubicBezTo>
                    <a:cubicBezTo>
                      <a:pt x="486" y="1293"/>
                      <a:pt x="480" y="1119"/>
                      <a:pt x="510" y="948"/>
                    </a:cubicBezTo>
                    <a:cubicBezTo>
                      <a:pt x="540" y="778"/>
                      <a:pt x="613" y="606"/>
                      <a:pt x="754" y="507"/>
                    </a:cubicBezTo>
                    <a:cubicBezTo>
                      <a:pt x="702" y="486"/>
                      <a:pt x="649" y="466"/>
                      <a:pt x="597" y="445"/>
                    </a:cubicBezTo>
                    <a:cubicBezTo>
                      <a:pt x="718" y="364"/>
                      <a:pt x="863" y="320"/>
                      <a:pt x="1009" y="320"/>
                    </a:cubicBezTo>
                    <a:cubicBezTo>
                      <a:pt x="1016" y="320"/>
                      <a:pt x="1022" y="320"/>
                      <a:pt x="1029" y="321"/>
                    </a:cubicBezTo>
                    <a:cubicBezTo>
                      <a:pt x="1013" y="274"/>
                      <a:pt x="998" y="227"/>
                      <a:pt x="982" y="182"/>
                    </a:cubicBezTo>
                    <a:cubicBezTo>
                      <a:pt x="1074" y="135"/>
                      <a:pt x="1170" y="98"/>
                      <a:pt x="1269" y="69"/>
                    </a:cubicBezTo>
                    <a:lnTo>
                      <a:pt x="420" y="1"/>
                    </a:lnTo>
                    <a:close/>
                    <a:moveTo>
                      <a:pt x="286" y="2454"/>
                    </a:moveTo>
                    <a:cubicBezTo>
                      <a:pt x="286" y="2471"/>
                      <a:pt x="286" y="2488"/>
                      <a:pt x="287" y="2504"/>
                    </a:cubicBezTo>
                    <a:cubicBezTo>
                      <a:pt x="287" y="2487"/>
                      <a:pt x="287" y="2471"/>
                      <a:pt x="286" y="24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6" name="Google Shape;2346;p42"/>
            <p:cNvGrpSpPr/>
            <p:nvPr/>
          </p:nvGrpSpPr>
          <p:grpSpPr>
            <a:xfrm rot="306156">
              <a:off x="5570218" y="2144276"/>
              <a:ext cx="564423" cy="641848"/>
              <a:chOff x="5593579" y="-131122"/>
              <a:chExt cx="489752" cy="556934"/>
            </a:xfrm>
          </p:grpSpPr>
          <p:sp>
            <p:nvSpPr>
              <p:cNvPr id="2347" name="Google Shape;2347;p42"/>
              <p:cNvSpPr/>
              <p:nvPr/>
            </p:nvSpPr>
            <p:spPr>
              <a:xfrm>
                <a:off x="5593579" y="-131122"/>
                <a:ext cx="489752" cy="528132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5327" extrusionOk="0">
                    <a:moveTo>
                      <a:pt x="4657" y="1603"/>
                    </a:moveTo>
                    <a:cubicBezTo>
                      <a:pt x="4746" y="1764"/>
                      <a:pt x="4804" y="1934"/>
                      <a:pt x="4833" y="2116"/>
                    </a:cubicBezTo>
                    <a:cubicBezTo>
                      <a:pt x="4862" y="2292"/>
                      <a:pt x="4886" y="2469"/>
                      <a:pt x="4908" y="2645"/>
                    </a:cubicBezTo>
                    <a:cubicBezTo>
                      <a:pt x="4940" y="2908"/>
                      <a:pt x="4919" y="3168"/>
                      <a:pt x="4881" y="3428"/>
                    </a:cubicBezTo>
                    <a:cubicBezTo>
                      <a:pt x="4838" y="3710"/>
                      <a:pt x="4765" y="3986"/>
                      <a:pt x="4650" y="4248"/>
                    </a:cubicBezTo>
                    <a:cubicBezTo>
                      <a:pt x="4646" y="4258"/>
                      <a:pt x="4641" y="4268"/>
                      <a:pt x="4637" y="4279"/>
                    </a:cubicBezTo>
                    <a:cubicBezTo>
                      <a:pt x="4561" y="4508"/>
                      <a:pt x="4421" y="4695"/>
                      <a:pt x="4265" y="4872"/>
                    </a:cubicBezTo>
                    <a:cubicBezTo>
                      <a:pt x="4188" y="4959"/>
                      <a:pt x="4098" y="5024"/>
                      <a:pt x="3988" y="5066"/>
                    </a:cubicBezTo>
                    <a:cubicBezTo>
                      <a:pt x="3911" y="5096"/>
                      <a:pt x="3837" y="5137"/>
                      <a:pt x="3761" y="5168"/>
                    </a:cubicBezTo>
                    <a:cubicBezTo>
                      <a:pt x="3434" y="5301"/>
                      <a:pt x="3100" y="5327"/>
                      <a:pt x="2755" y="5256"/>
                    </a:cubicBezTo>
                    <a:cubicBezTo>
                      <a:pt x="2418" y="5187"/>
                      <a:pt x="2100" y="5067"/>
                      <a:pt x="1800" y="4900"/>
                    </a:cubicBezTo>
                    <a:cubicBezTo>
                      <a:pt x="1387" y="4671"/>
                      <a:pt x="1026" y="4379"/>
                      <a:pt x="731" y="4009"/>
                    </a:cubicBezTo>
                    <a:cubicBezTo>
                      <a:pt x="524" y="3749"/>
                      <a:pt x="351" y="3468"/>
                      <a:pt x="238" y="3154"/>
                    </a:cubicBezTo>
                    <a:cubicBezTo>
                      <a:pt x="0" y="2492"/>
                      <a:pt x="47" y="1849"/>
                      <a:pt x="397" y="1234"/>
                    </a:cubicBezTo>
                    <a:cubicBezTo>
                      <a:pt x="548" y="969"/>
                      <a:pt x="741" y="735"/>
                      <a:pt x="979" y="540"/>
                    </a:cubicBezTo>
                    <a:cubicBezTo>
                      <a:pt x="1212" y="349"/>
                      <a:pt x="1464" y="190"/>
                      <a:pt x="1757" y="103"/>
                    </a:cubicBezTo>
                    <a:cubicBezTo>
                      <a:pt x="2058" y="14"/>
                      <a:pt x="2362" y="1"/>
                      <a:pt x="2669" y="58"/>
                    </a:cubicBezTo>
                    <a:cubicBezTo>
                      <a:pt x="3014" y="121"/>
                      <a:pt x="3331" y="252"/>
                      <a:pt x="3615" y="460"/>
                    </a:cubicBezTo>
                    <a:cubicBezTo>
                      <a:pt x="3907" y="675"/>
                      <a:pt x="4172" y="917"/>
                      <a:pt x="4394" y="1204"/>
                    </a:cubicBezTo>
                    <a:cubicBezTo>
                      <a:pt x="4441" y="1264"/>
                      <a:pt x="4486" y="1325"/>
                      <a:pt x="4528" y="1388"/>
                    </a:cubicBezTo>
                    <a:cubicBezTo>
                      <a:pt x="4573" y="1458"/>
                      <a:pt x="4614" y="1531"/>
                      <a:pt x="4657" y="16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7000">
                    <a:schemeClr val="accent1"/>
                  </a:gs>
                  <a:gs pos="100000">
                    <a:schemeClr val="accent2"/>
                  </a:gs>
                  <a:gs pos="100000">
                    <a:srgbClr val="73737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 rot="-1602938">
                <a:off x="5944738" y="368954"/>
                <a:ext cx="54174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982" extrusionOk="0">
                    <a:moveTo>
                      <a:pt x="1127" y="925"/>
                    </a:moveTo>
                    <a:cubicBezTo>
                      <a:pt x="1041" y="978"/>
                      <a:pt x="972" y="981"/>
                      <a:pt x="904" y="980"/>
                    </a:cubicBezTo>
                    <a:cubicBezTo>
                      <a:pt x="608" y="973"/>
                      <a:pt x="312" y="963"/>
                      <a:pt x="0" y="954"/>
                    </a:cubicBezTo>
                    <a:cubicBezTo>
                      <a:pt x="13" y="916"/>
                      <a:pt x="17" y="882"/>
                      <a:pt x="33" y="857"/>
                    </a:cubicBezTo>
                    <a:cubicBezTo>
                      <a:pt x="95" y="765"/>
                      <a:pt x="159" y="676"/>
                      <a:pt x="224" y="586"/>
                    </a:cubicBezTo>
                    <a:cubicBezTo>
                      <a:pt x="338" y="430"/>
                      <a:pt x="447" y="270"/>
                      <a:pt x="527" y="93"/>
                    </a:cubicBezTo>
                    <a:cubicBezTo>
                      <a:pt x="539" y="69"/>
                      <a:pt x="554" y="45"/>
                      <a:pt x="571" y="25"/>
                    </a:cubicBezTo>
                    <a:cubicBezTo>
                      <a:pt x="589" y="1"/>
                      <a:pt x="646" y="6"/>
                      <a:pt x="662" y="32"/>
                    </a:cubicBezTo>
                    <a:cubicBezTo>
                      <a:pt x="673" y="50"/>
                      <a:pt x="684" y="67"/>
                      <a:pt x="690" y="87"/>
                    </a:cubicBezTo>
                    <a:cubicBezTo>
                      <a:pt x="760" y="321"/>
                      <a:pt x="887" y="527"/>
                      <a:pt x="1017" y="731"/>
                    </a:cubicBezTo>
                    <a:cubicBezTo>
                      <a:pt x="1053" y="788"/>
                      <a:pt x="1084" y="849"/>
                      <a:pt x="1127" y="9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21AA84"/>
                  </a:gs>
                  <a:gs pos="100000">
                    <a:srgbClr val="73737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49" name="Google Shape;2349;p42"/>
          <p:cNvSpPr/>
          <p:nvPr/>
        </p:nvSpPr>
        <p:spPr>
          <a:xfrm>
            <a:off x="5753975" y="3634950"/>
            <a:ext cx="211200" cy="103800"/>
          </a:xfrm>
          <a:prstGeom prst="ellipse">
            <a:avLst/>
          </a:prstGeom>
          <a:solidFill>
            <a:srgbClr val="DFB38B"/>
          </a:solidFill>
          <a:ln w="9525" cap="flat" cmpd="sng">
            <a:solidFill>
              <a:srgbClr val="DFB3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42"/>
          <p:cNvSpPr/>
          <p:nvPr/>
        </p:nvSpPr>
        <p:spPr>
          <a:xfrm rot="-3827924">
            <a:off x="5828317" y="3649849"/>
            <a:ext cx="211313" cy="103710"/>
          </a:xfrm>
          <a:prstGeom prst="ellipse">
            <a:avLst/>
          </a:prstGeom>
          <a:solidFill>
            <a:srgbClr val="DFB38B"/>
          </a:solidFill>
          <a:ln w="9525" cap="flat" cmpd="sng">
            <a:solidFill>
              <a:srgbClr val="DFB3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 Competition for Social Media by Slidesgo">
  <a:themeElements>
    <a:clrScheme name="Simple Light">
      <a:dk1>
        <a:srgbClr val="373437"/>
      </a:dk1>
      <a:lt1>
        <a:srgbClr val="FFFEFF"/>
      </a:lt1>
      <a:dk2>
        <a:srgbClr val="FFF86A"/>
      </a:dk2>
      <a:lt2>
        <a:srgbClr val="FF7FA1"/>
      </a:lt2>
      <a:accent1>
        <a:srgbClr val="D100DC"/>
      </a:accent1>
      <a:accent2>
        <a:srgbClr val="0DF2B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Apresentação na tela (16:9)</PresentationFormat>
  <Paragraphs>272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8" baseType="lpstr">
      <vt:lpstr>Algerian</vt:lpstr>
      <vt:lpstr>Arial</vt:lpstr>
      <vt:lpstr>Averta-Std-Bold</vt:lpstr>
      <vt:lpstr>Bahnschrift</vt:lpstr>
      <vt:lpstr>Bebas Neue</vt:lpstr>
      <vt:lpstr>Bungee</vt:lpstr>
      <vt:lpstr>Calibri</vt:lpstr>
      <vt:lpstr>Google Sans</vt:lpstr>
      <vt:lpstr>Impact</vt:lpstr>
      <vt:lpstr>inherit</vt:lpstr>
      <vt:lpstr>Nunito</vt:lpstr>
      <vt:lpstr>Open Sans</vt:lpstr>
      <vt:lpstr>Oswald</vt:lpstr>
      <vt:lpstr>Roboto</vt:lpstr>
      <vt:lpstr>Balloon Competition for Social Media by Slidesgo</vt:lpstr>
      <vt:lpstr>Nome:Rafaella Marques </vt:lpstr>
      <vt:lpstr>Posições:</vt:lpstr>
      <vt:lpstr>Principais regras do Volêi:</vt:lpstr>
      <vt:lpstr>Os ídolos: maiores jogadores de vôlei da história do esporte: </vt:lpstr>
      <vt:lpstr>Maiores jogadores de vôlei nos times brasileiros: </vt:lpstr>
      <vt:lpstr>Historia do volêi:</vt:lpstr>
      <vt:lpstr>Itália </vt:lpstr>
      <vt:lpstr>ABOUT US </vt:lpstr>
      <vt:lpstr>ABOUT US</vt:lpstr>
      <vt:lpstr>GUIDING PRINCIPLES</vt:lpstr>
      <vt:lpstr>MARKET ANALYSIS</vt:lpstr>
      <vt:lpstr>AUDIENCE INFOGRAPHICS</vt:lpstr>
      <vt:lpstr>A PICTURE ALWAYS REINFORCES THE CONCEPT</vt:lpstr>
      <vt:lpstr>AWESOME WORDS</vt:lpstr>
      <vt:lpstr>Apresentação do PowerPoint</vt:lpstr>
      <vt:lpstr>MERCURY</vt:lpstr>
      <vt:lpstr>A PICTURE IS WORTH A THOUSAND WORDS</vt:lpstr>
      <vt:lpstr>TOP SOCIAL NETWORKING SITES</vt:lpstr>
      <vt:lpstr>Principal jogadora de volêi:</vt:lpstr>
      <vt:lpstr>150,000</vt:lpstr>
      <vt:lpstr>ANALYZING THE COMPETITORS</vt:lpstr>
      <vt:lpstr>GOALS &amp; STRATEGY</vt:lpstr>
      <vt:lpstr>VENUS</vt:lpstr>
      <vt:lpstr>OUR STRATEGY</vt:lpstr>
      <vt:lpstr>CONTENT  PLAN</vt:lpstr>
      <vt:lpstr>NEPTUNE</vt:lpstr>
      <vt:lpstr>WHAT CONTENT ARE WE CREATING?</vt:lpstr>
      <vt:lpstr>MERCURY</vt:lpstr>
      <vt:lpstr>INSTAGRAM</vt:lpstr>
      <vt:lpstr>CONTENT SHARING PLAN</vt:lpstr>
      <vt:lpstr>CALENDAR</vt:lpstr>
      <vt:lpstr>THIS IS A MAP</vt:lpstr>
      <vt:lpstr>50,000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Nome:Rafaella Marques</dc:title>
  <dc:creator>Aluno02</dc:creator>
  <cp:lastModifiedBy>L . Lawliet</cp:lastModifiedBy>
  <cp:revision>1</cp:revision>
  <dcterms:modified xsi:type="dcterms:W3CDTF">2023-07-10T18:58:31Z</dcterms:modified>
</cp:coreProperties>
</file>