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257" r:id="rId2"/>
    <p:sldId id="366" r:id="rId3"/>
    <p:sldId id="362" r:id="rId4"/>
    <p:sldId id="363" r:id="rId5"/>
    <p:sldId id="367" r:id="rId6"/>
    <p:sldId id="359" r:id="rId7"/>
    <p:sldId id="360" r:id="rId8"/>
    <p:sldId id="361" r:id="rId9"/>
    <p:sldId id="3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Interfaces are also used for dependency injection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3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`interface`</a:t>
            </a:r>
            <a:r>
              <a:rPr lang="en-US" baseline="0" dirty="0" smtClean="0"/>
              <a:t> keyword</a:t>
            </a:r>
          </a:p>
          <a:p>
            <a:r>
              <a:rPr lang="en-US" baseline="0" dirty="0" smtClean="0"/>
              <a:t>`</a:t>
            </a:r>
            <a:r>
              <a:rPr lang="en-US" baseline="0" dirty="0" err="1" smtClean="0"/>
              <a:t>ListText</a:t>
            </a:r>
            <a:r>
              <a:rPr lang="en-US" baseline="0" dirty="0" smtClean="0"/>
              <a:t>` property requires get</a:t>
            </a:r>
          </a:p>
          <a:p>
            <a:r>
              <a:rPr lang="en-US" baseline="0" dirty="0" smtClean="0"/>
              <a:t>`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` must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`:` just like derived classes</a:t>
            </a:r>
          </a:p>
          <a:p>
            <a:r>
              <a:rPr lang="en-US" baseline="0" dirty="0" smtClean="0"/>
              <a:t>MUST implement methods and properties from the interface</a:t>
            </a:r>
          </a:p>
          <a:p>
            <a:r>
              <a:rPr lang="en-US" baseline="0" dirty="0" smtClean="0"/>
              <a:t>Implements additional properties/methods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9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Completely unrelated piece of data, but could still be used wherever </a:t>
            </a:r>
            <a:r>
              <a:rPr lang="en-US" baseline="0" dirty="0" err="1" smtClean="0"/>
              <a:t>IListable</a:t>
            </a:r>
            <a:r>
              <a:rPr lang="en-US" baseline="0" dirty="0" smtClean="0"/>
              <a:t> is used.</a:t>
            </a:r>
          </a:p>
          <a:p>
            <a:r>
              <a:rPr lang="en-US" baseline="0" dirty="0" smtClean="0"/>
              <a:t>Specifies whatever type of action on 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 is desired (like opening calendar)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Polymorphism works on interfaces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Note, for an </a:t>
            </a:r>
            <a:r>
              <a:rPr lang="en-US" baseline="0" dirty="0" err="1" smtClean="0"/>
              <a:t>IListable</a:t>
            </a:r>
            <a:r>
              <a:rPr lang="en-US" baseline="0" dirty="0" smtClean="0"/>
              <a:t>, you would not be able to call the </a:t>
            </a:r>
            <a:r>
              <a:rPr lang="en-US" baseline="0" dirty="0" err="1" smtClean="0"/>
              <a:t>OpenCalendar</a:t>
            </a:r>
            <a:r>
              <a:rPr lang="en-US" baseline="0" dirty="0" smtClean="0"/>
              <a:t> method or access the Coordinates property. However, when calling the 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 method, those objects have access to their own methods and properties, and can use them!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C# 102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 – Outlet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230292" y="1718268"/>
            <a:ext cx="461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As the user of this outlet, you don’t care </a:t>
            </a:r>
            <a:r>
              <a:rPr lang="en-US" i="1" dirty="0" smtClean="0">
                <a:solidFill>
                  <a:schemeClr val="tx2"/>
                </a:solidFill>
              </a:rPr>
              <a:t>how</a:t>
            </a:r>
            <a:r>
              <a:rPr lang="en-US" dirty="0" smtClean="0">
                <a:solidFill>
                  <a:schemeClr val="tx2"/>
                </a:solidFill>
              </a:rPr>
              <a:t> it provides power. It’s inner workings do not matter to you. All you care about is plugging something into it, and receiving the expected electrical output.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0291" y="3344204"/>
            <a:ext cx="461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Say you upgraded to use solar power to be more energy efficient. YOU, as the user, should not have to change anything about YOUR power usage process.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0291" y="4763341"/>
            <a:ext cx="461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An </a:t>
            </a:r>
            <a:r>
              <a:rPr lang="en-US" b="1" dirty="0" smtClean="0">
                <a:solidFill>
                  <a:schemeClr val="tx2"/>
                </a:solidFill>
              </a:rPr>
              <a:t>interface</a:t>
            </a:r>
            <a:r>
              <a:rPr lang="en-US" dirty="0" smtClean="0">
                <a:solidFill>
                  <a:schemeClr val="tx2"/>
                </a:solidFill>
              </a:rPr>
              <a:t> is like the outlet itself in this example. It lets a user utilize some functionality without knowing </a:t>
            </a:r>
            <a:r>
              <a:rPr lang="en-US" i="1" dirty="0" smtClean="0">
                <a:solidFill>
                  <a:schemeClr val="tx2"/>
                </a:solidFill>
              </a:rPr>
              <a:t>how</a:t>
            </a:r>
            <a:r>
              <a:rPr lang="en-US" dirty="0" smtClean="0">
                <a:solidFill>
                  <a:schemeClr val="tx2"/>
                </a:solidFill>
              </a:rPr>
              <a:t> it works; all they need to know is </a:t>
            </a:r>
            <a:r>
              <a:rPr lang="en-US" i="1" dirty="0" smtClean="0">
                <a:solidFill>
                  <a:schemeClr val="tx2"/>
                </a:solidFill>
              </a:rPr>
              <a:t>what</a:t>
            </a:r>
            <a:r>
              <a:rPr lang="en-US" dirty="0" smtClean="0">
                <a:solidFill>
                  <a:schemeClr val="tx2"/>
                </a:solidFill>
              </a:rPr>
              <a:t> it does!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2" descr="Image result for out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07" y="1925069"/>
            <a:ext cx="269557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Interface</a:t>
            </a:r>
            <a:endParaRPr lang="en-US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5034" y="5536640"/>
            <a:ext cx="9650516" cy="71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 smtClean="0"/>
              <a:t>They cannot be instantiated</a:t>
            </a:r>
            <a:endParaRPr lang="en-US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2837690"/>
            <a:ext cx="9650516" cy="123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They are </a:t>
            </a:r>
            <a:r>
              <a:rPr lang="en-US" sz="3600" smtClean="0"/>
              <a:t>like </a:t>
            </a:r>
            <a:r>
              <a:rPr lang="en-US" sz="3600" smtClean="0"/>
              <a:t>base </a:t>
            </a:r>
            <a:r>
              <a:rPr lang="en-US" sz="3600" dirty="0" smtClean="0"/>
              <a:t>classes, except with NO implementation of any methods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/>
              <a:t>interface</a:t>
            </a:r>
            <a:r>
              <a:rPr lang="en-US" sz="3600" dirty="0"/>
              <a:t> contains definitions for a group of related functionalities that a </a:t>
            </a:r>
            <a:r>
              <a:rPr lang="en-US" sz="3600" dirty="0" smtClean="0"/>
              <a:t>class can implement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034" y="4184169"/>
            <a:ext cx="9650516" cy="123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An interface can also inherit from another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00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Implementing an Interface</a:t>
            </a:r>
            <a:endParaRPr lang="en-U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3161240"/>
            <a:ext cx="9650516" cy="729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 class can implement multiple interfaces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A class that </a:t>
            </a:r>
            <a:r>
              <a:rPr lang="en-US" sz="3600" i="1" dirty="0"/>
              <a:t>implements</a:t>
            </a:r>
            <a:r>
              <a:rPr lang="en-US" sz="3600" dirty="0"/>
              <a:t> an interface must implement all its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034" y="4330839"/>
            <a:ext cx="9650516" cy="134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 class can inherit from a base class and also implement one or more interfaces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0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Utilizing an Interface</a:t>
            </a:r>
            <a:endParaRPr lang="en-U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3056819"/>
            <a:ext cx="9650516" cy="13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If an object is an interface type, the compiler will treat it as the interface, not the specific </a:t>
            </a:r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Polymorphism works in the same way with interfaces as it does with base classes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034" y="4728902"/>
            <a:ext cx="9650516" cy="131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If an object is an interface type, it can access ONLY the properties and methods of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506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-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657978"/>
            <a:ext cx="9650516" cy="4833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– Implementing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607736"/>
            <a:ext cx="9650516" cy="48836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anose="020B0609020204030204" pitchFamily="49" charset="0"/>
              </a:rPr>
              <a:t>Location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Coordinates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(Coordinates);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– Implementing an Interface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2" y="1607736"/>
            <a:ext cx="9650517" cy="48836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MeetingInvitation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OpenCalendar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OpenCalendar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4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/*...*/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– Utilizing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2" y="1195754"/>
            <a:ext cx="9650517" cy="529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Location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MeetingInvitation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list)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item.OnClick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2607</TotalTime>
  <Words>514</Words>
  <Application>Microsoft Office PowerPoint</Application>
  <PresentationFormat>Widescreen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Steven Wendling</cp:lastModifiedBy>
  <cp:revision>142</cp:revision>
  <dcterms:created xsi:type="dcterms:W3CDTF">2016-08-24T13:14:37Z</dcterms:created>
  <dcterms:modified xsi:type="dcterms:W3CDTF">2019-11-13T19:57:12Z</dcterms:modified>
</cp:coreProperties>
</file>