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97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0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44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38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75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83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82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19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7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7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86D8-C3D2-428D-89DD-F64FD0682137}" type="datetimeFigureOut">
              <a:rPr lang="he-IL" smtClean="0"/>
              <a:t>ה'/אלול/תשע"ח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09A-055C-4765-AF16-90922B5A9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0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קבוצה 59"/>
          <p:cNvGrpSpPr/>
          <p:nvPr/>
        </p:nvGrpSpPr>
        <p:grpSpPr>
          <a:xfrm>
            <a:off x="8728035" y="3266051"/>
            <a:ext cx="2191424" cy="1654770"/>
            <a:chOff x="4819650" y="3266051"/>
            <a:chExt cx="3401712" cy="1654770"/>
          </a:xfrm>
        </p:grpSpPr>
        <p:sp>
          <p:nvSpPr>
            <p:cNvPr id="61" name="מלבן 60"/>
            <p:cNvSpPr/>
            <p:nvPr/>
          </p:nvSpPr>
          <p:spPr>
            <a:xfrm>
              <a:off x="4819650" y="4061626"/>
              <a:ext cx="3401711" cy="8591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2" name="מלבן 61"/>
            <p:cNvSpPr/>
            <p:nvPr/>
          </p:nvSpPr>
          <p:spPr>
            <a:xfrm>
              <a:off x="4819650" y="3266051"/>
              <a:ext cx="3401712" cy="8116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sp>
        <p:nvSpPr>
          <p:cNvPr id="67" name="צורה חופשית 66"/>
          <p:cNvSpPr/>
          <p:nvPr/>
        </p:nvSpPr>
        <p:spPr>
          <a:xfrm>
            <a:off x="8366760" y="3037657"/>
            <a:ext cx="1028700" cy="300380"/>
          </a:xfrm>
          <a:custGeom>
            <a:avLst/>
            <a:gdLst>
              <a:gd name="connsiteX0" fmla="*/ 0 w 1028700"/>
              <a:gd name="connsiteY0" fmla="*/ 0 h 320040"/>
              <a:gd name="connsiteX1" fmla="*/ 1028700 w 1028700"/>
              <a:gd name="connsiteY1" fmla="*/ 0 h 320040"/>
              <a:gd name="connsiteX2" fmla="*/ 1028700 w 10287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320040">
                <a:moveTo>
                  <a:pt x="0" y="0"/>
                </a:moveTo>
                <a:lnTo>
                  <a:pt x="1028700" y="0"/>
                </a:lnTo>
                <a:lnTo>
                  <a:pt x="1028700" y="3200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מחבר ישר 54"/>
          <p:cNvCxnSpPr>
            <a:stCxn id="47" idx="2"/>
          </p:cNvCxnSpPr>
          <p:nvPr/>
        </p:nvCxnSpPr>
        <p:spPr>
          <a:xfrm>
            <a:off x="7869554" y="5356950"/>
            <a:ext cx="0" cy="369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קבוצה 58"/>
          <p:cNvGrpSpPr/>
          <p:nvPr/>
        </p:nvGrpSpPr>
        <p:grpSpPr>
          <a:xfrm>
            <a:off x="4819649" y="3266051"/>
            <a:ext cx="3438787" cy="1654770"/>
            <a:chOff x="4819650" y="3266051"/>
            <a:chExt cx="3401712" cy="1654770"/>
          </a:xfrm>
        </p:grpSpPr>
        <p:sp>
          <p:nvSpPr>
            <p:cNvPr id="44" name="מלבן 43"/>
            <p:cNvSpPr/>
            <p:nvPr/>
          </p:nvSpPr>
          <p:spPr>
            <a:xfrm>
              <a:off x="4819650" y="4061626"/>
              <a:ext cx="3401711" cy="8591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1" name="מלבן 40"/>
            <p:cNvSpPr/>
            <p:nvPr/>
          </p:nvSpPr>
          <p:spPr>
            <a:xfrm>
              <a:off x="4819650" y="3266051"/>
              <a:ext cx="3401712" cy="8116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sp>
        <p:nvSpPr>
          <p:cNvPr id="11" name="צורה חופשית 10"/>
          <p:cNvSpPr/>
          <p:nvPr/>
        </p:nvSpPr>
        <p:spPr>
          <a:xfrm>
            <a:off x="7833906" y="304444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Characterization</a:t>
            </a:r>
            <a:endParaRPr lang="he-IL" sz="1000" kern="1200" dirty="0">
              <a:solidFill>
                <a:schemeClr val="tx1"/>
              </a:solidFill>
            </a:endParaRPr>
          </a:p>
        </p:txBody>
      </p:sp>
      <p:sp>
        <p:nvSpPr>
          <p:cNvPr id="12" name="צורה חופשית 11"/>
          <p:cNvSpPr/>
          <p:nvPr/>
        </p:nvSpPr>
        <p:spPr>
          <a:xfrm>
            <a:off x="8295690" y="981116"/>
            <a:ext cx="91440" cy="2706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706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צורה חופשית 12"/>
          <p:cNvSpPr/>
          <p:nvPr/>
        </p:nvSpPr>
        <p:spPr>
          <a:xfrm>
            <a:off x="7833906" y="1251785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Design</a:t>
            </a:r>
            <a:endParaRPr lang="he-IL" sz="1000" kern="1200" dirty="0">
              <a:solidFill>
                <a:schemeClr val="tx1"/>
              </a:solidFill>
            </a:endParaRPr>
          </a:p>
        </p:txBody>
      </p:sp>
      <p:sp>
        <p:nvSpPr>
          <p:cNvPr id="14" name="צורה חופשית 13"/>
          <p:cNvSpPr/>
          <p:nvPr/>
        </p:nvSpPr>
        <p:spPr>
          <a:xfrm>
            <a:off x="8295690" y="1928457"/>
            <a:ext cx="91440" cy="2706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706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צורה חופשית 16"/>
          <p:cNvSpPr/>
          <p:nvPr/>
        </p:nvSpPr>
        <p:spPr>
          <a:xfrm>
            <a:off x="5817698" y="3317197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Deployment on </a:t>
            </a:r>
            <a:r>
              <a:rPr lang="en-US" sz="1100" b="1" dirty="0">
                <a:solidFill>
                  <a:schemeClr val="tx1"/>
                </a:solidFill>
              </a:rPr>
              <a:t>Ganache</a:t>
            </a:r>
            <a:endParaRPr lang="he-IL" sz="1100" b="1" dirty="0">
              <a:solidFill>
                <a:schemeClr val="tx1"/>
              </a:solidFill>
            </a:endParaRPr>
          </a:p>
        </p:txBody>
      </p:sp>
      <p:sp>
        <p:nvSpPr>
          <p:cNvPr id="18" name="צורה חופשית 17"/>
          <p:cNvSpPr/>
          <p:nvPr/>
        </p:nvSpPr>
        <p:spPr>
          <a:xfrm>
            <a:off x="7598993" y="3046529"/>
            <a:ext cx="91440" cy="2706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706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צורה חופשית 18"/>
          <p:cNvSpPr/>
          <p:nvPr/>
        </p:nvSpPr>
        <p:spPr>
          <a:xfrm>
            <a:off x="7137209" y="3317197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 smtClean="0">
                <a:solidFill>
                  <a:schemeClr val="tx1"/>
                </a:solidFill>
              </a:rPr>
              <a:t>Web3</a:t>
            </a:r>
            <a:r>
              <a:rPr lang="en-US" sz="1000" kern="1200" dirty="0" smtClean="0">
                <a:solidFill>
                  <a:schemeClr val="tx1"/>
                </a:solidFill>
              </a:rPr>
              <a:t> JS testing</a:t>
            </a:r>
            <a:endParaRPr lang="he-IL" sz="1000" kern="1200" dirty="0">
              <a:solidFill>
                <a:schemeClr val="tx1"/>
              </a:solidFill>
            </a:endParaRPr>
          </a:p>
        </p:txBody>
      </p:sp>
      <p:sp>
        <p:nvSpPr>
          <p:cNvPr id="20" name="צורה חופשית 19"/>
          <p:cNvSpPr/>
          <p:nvPr/>
        </p:nvSpPr>
        <p:spPr>
          <a:xfrm>
            <a:off x="6992276" y="3993869"/>
            <a:ext cx="652436" cy="2502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52436" y="0"/>
                </a:moveTo>
                <a:lnTo>
                  <a:pt x="652436" y="125140"/>
                </a:lnTo>
                <a:lnTo>
                  <a:pt x="0" y="125140"/>
                </a:lnTo>
                <a:lnTo>
                  <a:pt x="0" y="250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צורה חופשית 20"/>
          <p:cNvSpPr/>
          <p:nvPr/>
        </p:nvSpPr>
        <p:spPr>
          <a:xfrm>
            <a:off x="6530909" y="4244150"/>
            <a:ext cx="922733" cy="615155"/>
          </a:xfrm>
          <a:custGeom>
            <a:avLst/>
            <a:gdLst>
              <a:gd name="connsiteX0" fmla="*/ 0 w 922733"/>
              <a:gd name="connsiteY0" fmla="*/ 61516 h 615155"/>
              <a:gd name="connsiteX1" fmla="*/ 61516 w 922733"/>
              <a:gd name="connsiteY1" fmla="*/ 0 h 615155"/>
              <a:gd name="connsiteX2" fmla="*/ 861218 w 922733"/>
              <a:gd name="connsiteY2" fmla="*/ 0 h 615155"/>
              <a:gd name="connsiteX3" fmla="*/ 922734 w 922733"/>
              <a:gd name="connsiteY3" fmla="*/ 61516 h 615155"/>
              <a:gd name="connsiteX4" fmla="*/ 922733 w 922733"/>
              <a:gd name="connsiteY4" fmla="*/ 553640 h 615155"/>
              <a:gd name="connsiteX5" fmla="*/ 861217 w 922733"/>
              <a:gd name="connsiteY5" fmla="*/ 615156 h 615155"/>
              <a:gd name="connsiteX6" fmla="*/ 61516 w 922733"/>
              <a:gd name="connsiteY6" fmla="*/ 615155 h 615155"/>
              <a:gd name="connsiteX7" fmla="*/ 0 w 922733"/>
              <a:gd name="connsiteY7" fmla="*/ 553639 h 615155"/>
              <a:gd name="connsiteX8" fmla="*/ 0 w 922733"/>
              <a:gd name="connsiteY8" fmla="*/ 61516 h 61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2733" h="615155">
                <a:moveTo>
                  <a:pt x="0" y="61516"/>
                </a:moveTo>
                <a:cubicBezTo>
                  <a:pt x="0" y="27542"/>
                  <a:pt x="27542" y="0"/>
                  <a:pt x="61516" y="0"/>
                </a:cubicBezTo>
                <a:lnTo>
                  <a:pt x="861218" y="0"/>
                </a:lnTo>
                <a:cubicBezTo>
                  <a:pt x="895192" y="0"/>
                  <a:pt x="922734" y="27542"/>
                  <a:pt x="922734" y="61516"/>
                </a:cubicBezTo>
                <a:cubicBezTo>
                  <a:pt x="922734" y="225557"/>
                  <a:pt x="922733" y="389599"/>
                  <a:pt x="922733" y="553640"/>
                </a:cubicBezTo>
                <a:cubicBezTo>
                  <a:pt x="922733" y="587614"/>
                  <a:pt x="895191" y="615156"/>
                  <a:pt x="861217" y="615156"/>
                </a:cubicBezTo>
                <a:lnTo>
                  <a:pt x="61516" y="615155"/>
                </a:lnTo>
                <a:cubicBezTo>
                  <a:pt x="27542" y="615155"/>
                  <a:pt x="0" y="587613"/>
                  <a:pt x="0" y="553639"/>
                </a:cubicBezTo>
                <a:lnTo>
                  <a:pt x="0" y="6151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117" tIns="56117" rIns="56117" bIns="56117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Deployment on </a:t>
            </a:r>
            <a:r>
              <a:rPr lang="en-US" sz="1100" b="1" dirty="0" err="1">
                <a:solidFill>
                  <a:schemeClr val="tx1"/>
                </a:solidFill>
              </a:rPr>
              <a:t>Ropsten</a:t>
            </a:r>
            <a:endParaRPr lang="he-IL" sz="1100" b="1" dirty="0">
              <a:solidFill>
                <a:schemeClr val="tx1"/>
              </a:solidFill>
            </a:endParaRPr>
          </a:p>
        </p:txBody>
      </p:sp>
      <p:sp>
        <p:nvSpPr>
          <p:cNvPr id="23" name="צורה חופשית 22"/>
          <p:cNvSpPr/>
          <p:nvPr/>
        </p:nvSpPr>
        <p:spPr>
          <a:xfrm>
            <a:off x="8848913" y="3317197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Android app development</a:t>
            </a:r>
            <a:endParaRPr lang="he-IL" sz="1000" kern="1200" dirty="0">
              <a:solidFill>
                <a:schemeClr val="tx1"/>
              </a:solidFill>
            </a:endParaRPr>
          </a:p>
        </p:txBody>
      </p:sp>
      <p:sp>
        <p:nvSpPr>
          <p:cNvPr id="43" name="צורה חופשית 42"/>
          <p:cNvSpPr/>
          <p:nvPr/>
        </p:nvSpPr>
        <p:spPr>
          <a:xfrm flipH="1">
            <a:off x="6445249" y="3993869"/>
            <a:ext cx="547026" cy="2502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52436" y="0"/>
                </a:moveTo>
                <a:lnTo>
                  <a:pt x="652436" y="125140"/>
                </a:lnTo>
                <a:lnTo>
                  <a:pt x="0" y="125140"/>
                </a:lnTo>
                <a:lnTo>
                  <a:pt x="0" y="250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6" name="Picture 5">
            <a:extLst>
              <a:ext uri="{FF2B5EF4-FFF2-40B4-BE49-F238E27FC236}">
                <a16:creationId xmlns="" xmlns:a16="http://schemas.microsoft.com/office/drawing/2014/main" id="{8F980D94-411C-9347-B785-37C793132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83" y="3878861"/>
            <a:ext cx="492610" cy="480295"/>
          </a:xfrm>
          <a:prstGeom prst="rect">
            <a:avLst/>
          </a:prstGeom>
          <a:effectLst/>
        </p:spPr>
      </p:pic>
      <p:sp>
        <p:nvSpPr>
          <p:cNvPr id="47" name="מלבן 46"/>
          <p:cNvSpPr/>
          <p:nvPr/>
        </p:nvSpPr>
        <p:spPr>
          <a:xfrm>
            <a:off x="4819650" y="5049373"/>
            <a:ext cx="6099808" cy="3075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Web3J</a:t>
            </a:r>
            <a:endParaRPr lang="he-IL" dirty="0"/>
          </a:p>
        </p:txBody>
      </p:sp>
      <p:cxnSp>
        <p:nvCxnSpPr>
          <p:cNvPr id="49" name="מחבר ישר 48"/>
          <p:cNvCxnSpPr/>
          <p:nvPr/>
        </p:nvCxnSpPr>
        <p:spPr>
          <a:xfrm>
            <a:off x="6992275" y="4863750"/>
            <a:ext cx="0" cy="160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/>
          <p:nvPr/>
        </p:nvCxnSpPr>
        <p:spPr>
          <a:xfrm>
            <a:off x="9079447" y="3993868"/>
            <a:ext cx="0" cy="1055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מלבן מעוגל 53"/>
          <p:cNvSpPr/>
          <p:nvPr/>
        </p:nvSpPr>
        <p:spPr>
          <a:xfrm>
            <a:off x="4781358" y="5469626"/>
            <a:ext cx="6138099" cy="809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Dapp</a:t>
            </a:r>
            <a:endParaRPr lang="he-IL">
              <a:solidFill>
                <a:schemeClr val="tx1"/>
              </a:solidFill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2F39413A-96B7-E640-960A-484338EF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71" y="4149613"/>
            <a:ext cx="1509064" cy="610604"/>
          </a:xfrm>
          <a:prstGeom prst="rect">
            <a:avLst/>
          </a:prstGeom>
          <a:effectLst/>
        </p:spPr>
      </p:pic>
      <p:sp>
        <p:nvSpPr>
          <p:cNvPr id="66" name="צורה חופשית 65"/>
          <p:cNvSpPr/>
          <p:nvPr/>
        </p:nvSpPr>
        <p:spPr>
          <a:xfrm>
            <a:off x="6324600" y="2849880"/>
            <a:ext cx="2042160" cy="449580"/>
          </a:xfrm>
          <a:custGeom>
            <a:avLst/>
            <a:gdLst>
              <a:gd name="connsiteX0" fmla="*/ 0 w 2042160"/>
              <a:gd name="connsiteY0" fmla="*/ 449580 h 449580"/>
              <a:gd name="connsiteX1" fmla="*/ 0 w 2042160"/>
              <a:gd name="connsiteY1" fmla="*/ 190500 h 449580"/>
              <a:gd name="connsiteX2" fmla="*/ 2042160 w 2042160"/>
              <a:gd name="connsiteY2" fmla="*/ 190500 h 449580"/>
              <a:gd name="connsiteX3" fmla="*/ 2042160 w 2042160"/>
              <a:gd name="connsiteY3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160" h="449580">
                <a:moveTo>
                  <a:pt x="0" y="449580"/>
                </a:moveTo>
                <a:lnTo>
                  <a:pt x="0" y="190500"/>
                </a:lnTo>
                <a:lnTo>
                  <a:pt x="2042160" y="190500"/>
                </a:lnTo>
                <a:lnTo>
                  <a:pt x="204216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צורה חופשית 14"/>
          <p:cNvSpPr/>
          <p:nvPr/>
        </p:nvSpPr>
        <p:spPr>
          <a:xfrm>
            <a:off x="7833906" y="2199126"/>
            <a:ext cx="1015007" cy="676671"/>
          </a:xfrm>
          <a:custGeom>
            <a:avLst/>
            <a:gdLst>
              <a:gd name="connsiteX0" fmla="*/ 0 w 1015007"/>
              <a:gd name="connsiteY0" fmla="*/ 67667 h 676671"/>
              <a:gd name="connsiteX1" fmla="*/ 67667 w 1015007"/>
              <a:gd name="connsiteY1" fmla="*/ 0 h 676671"/>
              <a:gd name="connsiteX2" fmla="*/ 947340 w 1015007"/>
              <a:gd name="connsiteY2" fmla="*/ 0 h 676671"/>
              <a:gd name="connsiteX3" fmla="*/ 1015007 w 1015007"/>
              <a:gd name="connsiteY3" fmla="*/ 67667 h 676671"/>
              <a:gd name="connsiteX4" fmla="*/ 1015007 w 1015007"/>
              <a:gd name="connsiteY4" fmla="*/ 609004 h 676671"/>
              <a:gd name="connsiteX5" fmla="*/ 947340 w 1015007"/>
              <a:gd name="connsiteY5" fmla="*/ 676671 h 676671"/>
              <a:gd name="connsiteX6" fmla="*/ 67667 w 1015007"/>
              <a:gd name="connsiteY6" fmla="*/ 676671 h 676671"/>
              <a:gd name="connsiteX7" fmla="*/ 0 w 1015007"/>
              <a:gd name="connsiteY7" fmla="*/ 609004 h 676671"/>
              <a:gd name="connsiteX8" fmla="*/ 0 w 1015007"/>
              <a:gd name="connsiteY8" fmla="*/ 67667 h 67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007" h="676671">
                <a:moveTo>
                  <a:pt x="0" y="67667"/>
                </a:moveTo>
                <a:cubicBezTo>
                  <a:pt x="0" y="30296"/>
                  <a:pt x="30296" y="0"/>
                  <a:pt x="67667" y="0"/>
                </a:cubicBezTo>
                <a:lnTo>
                  <a:pt x="947340" y="0"/>
                </a:lnTo>
                <a:cubicBezTo>
                  <a:pt x="984711" y="0"/>
                  <a:pt x="1015007" y="30296"/>
                  <a:pt x="1015007" y="67667"/>
                </a:cubicBezTo>
                <a:lnTo>
                  <a:pt x="1015007" y="609004"/>
                </a:lnTo>
                <a:cubicBezTo>
                  <a:pt x="1015007" y="646375"/>
                  <a:pt x="984711" y="676671"/>
                  <a:pt x="947340" y="676671"/>
                </a:cubicBezTo>
                <a:lnTo>
                  <a:pt x="67667" y="676671"/>
                </a:lnTo>
                <a:cubicBezTo>
                  <a:pt x="30296" y="676671"/>
                  <a:pt x="0" y="646375"/>
                  <a:pt x="0" y="609004"/>
                </a:cubicBezTo>
                <a:lnTo>
                  <a:pt x="0" y="6766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9" tIns="57919" rIns="57919" bIns="57919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Contracts implementation in </a:t>
            </a:r>
            <a:r>
              <a:rPr lang="en-US" sz="1100" b="1" kern="1200" dirty="0" smtClean="0">
                <a:solidFill>
                  <a:schemeClr val="tx1"/>
                </a:solidFill>
              </a:rPr>
              <a:t>Solidity</a:t>
            </a:r>
            <a:endParaRPr lang="he-IL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yonatan haimovitz</dc:creator>
  <cp:lastModifiedBy>yonatan haimovitz</cp:lastModifiedBy>
  <cp:revision>11</cp:revision>
  <dcterms:created xsi:type="dcterms:W3CDTF">2018-08-16T12:32:18Z</dcterms:created>
  <dcterms:modified xsi:type="dcterms:W3CDTF">2018-08-16T13:28:46Z</dcterms:modified>
</cp:coreProperties>
</file>