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ac18a43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ac18a43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4ac18a43a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4ac18a4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uk-UA"/>
              <a:t>Real-time Face Detection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427275" y="4407450"/>
            <a:ext cx="4814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461"/>
              <a:buNone/>
            </a:pPr>
            <a:r>
              <a:rPr lang="uk-UA" sz="2600">
                <a:solidFill>
                  <a:srgbClr val="000000"/>
                </a:solidFill>
              </a:rPr>
              <a:t>Кузiн Юрiй КМ-71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uk-UA"/>
              <a:t>Використані технології та бібліотеки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Char char="●"/>
            </a:pPr>
            <a:r>
              <a:rPr lang="uk-UA">
                <a:solidFill>
                  <a:srgbClr val="9900FF"/>
                </a:solidFill>
              </a:rPr>
              <a:t>Мова реалізації – Python 3.X.</a:t>
            </a:r>
            <a:endParaRPr>
              <a:solidFill>
                <a:srgbClr val="9900FF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2000"/>
              <a:buChar char="●"/>
            </a:pPr>
            <a:r>
              <a:rPr lang="uk-UA">
                <a:solidFill>
                  <a:srgbClr val="9900FF"/>
                </a:solidFill>
              </a:rPr>
              <a:t>Основна бібліотека для розпизнавання– OpenCV</a:t>
            </a:r>
            <a:endParaRPr>
              <a:solidFill>
                <a:srgbClr val="9900FF"/>
              </a:solidFill>
            </a:endParaRPr>
          </a:p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Каскад Хаара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371600" y="1910525"/>
            <a:ext cx="9601200" cy="395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uk-UA" sz="2300">
                <a:solidFill>
                  <a:srgbClr val="9900FF"/>
                </a:solidFill>
              </a:rPr>
              <a:t>По суті каскад Хаара є набором примітивів для яких розраховують їх згортку із зображенням.Використовуються найпростіші примітиви ,які складаються з  прямокутників і мають всього  2 рівня +1 і -1. При стандартному розмірі примітива 24х24 може бути 162000 різних ознак.</a:t>
            </a:r>
            <a:endParaRPr sz="2300">
              <a:solidFill>
                <a:srgbClr val="9900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825" y="3436725"/>
            <a:ext cx="46291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uk-UA"/>
              <a:t>Налаштований типовий дескриптор з бібліотеки OpenCV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uk-UA">
                <a:solidFill>
                  <a:srgbClr val="9900FF"/>
                </a:solidFill>
              </a:rPr>
              <a:t>Класифікатор Хаара з бібліотеки OpenCv використовуе конфігураційний файл ,який необхідно згенерувати на основі наявних даних .У випадку коли вирішується типова задача, яка полягає в наприклад в класифікації облич , машин та ін. - можна використати вже згенерований OpenCV файл відштовхуючись від типу класифікованого об’єкта.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uk-UA">
                <a:solidFill>
                  <a:srgbClr val="9900FF"/>
                </a:solidFill>
              </a:rPr>
              <a:t>Дескриптор із OpenCV має 38 каскадів і аналізує 6061 ознаку.На першому етапі при використанні 2 ознак , він відкидає 50% не обличчя  з точністю 100%.На другому етапі з використанням 10 ознак - відкидаються ,ще 80% від точок не обличчя які на той момент залишились.І  так далі ...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371600" y="685800"/>
            <a:ext cx="9601200" cy="75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uk-UA"/>
              <a:t>Що отримуємо на виході?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371600" y="1538344"/>
            <a:ext cx="9601200" cy="432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uk-UA">
                <a:solidFill>
                  <a:srgbClr val="9900FF"/>
                </a:solidFill>
              </a:rPr>
              <a:t>На виході отримуємо систему ,яка в лайв-таймі виділяє рожевим колом на зображенні ,яке транслюється з веб-камери ,наявні на ньому обличчя.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uk-UA"/>
              <a:t>Отримані результати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371600" y="2286000"/>
            <a:ext cx="9601200" cy="1823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uk-UA">
                <a:solidFill>
                  <a:srgbClr val="9900FF"/>
                </a:solidFill>
              </a:rPr>
              <a:t>Використовуючи готові параметри вже навченого класифікатора мое обличчя було без проблем розпізнано навіть в масці.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371600" y="685800"/>
            <a:ext cx="9601200" cy="734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Libre Franklin"/>
              <a:buNone/>
            </a:pPr>
            <a:r>
              <a:rPr lang="uk-UA"/>
              <a:t>Комп’ютерні результати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5" y="1495109"/>
            <a:ext cx="9550123" cy="513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371600" y="685800"/>
            <a:ext cx="9601200" cy="70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Libre Franklin"/>
              <a:buNone/>
            </a:pPr>
            <a:r>
              <a:rPr lang="uk-UA"/>
              <a:t>Висновки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371600" y="1387717"/>
            <a:ext cx="96012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uk-UA">
                <a:solidFill>
                  <a:srgbClr val="9900FF"/>
                </a:solidFill>
              </a:rPr>
              <a:t>Критерієм для збільшення точності алгоритму є розмір фото. Оскільки чим більше фото, тим більше пікселей на ньому, і тим самим збільшується масштаб каскадів, що використовує більше ознак(в даному випадку пікселей) для розпізнавання існуючих паттернів облич представлених в дата сеті. 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