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0" d="100"/>
          <a:sy n="60" d="100"/>
        </p:scale>
        <p:origin x="10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2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6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7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5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2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7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1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6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5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2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144D-DAAA-4427-AB38-708EAECDD947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56877" y="-61994"/>
            <a:ext cx="2026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LostPuppy</a:t>
            </a:r>
            <a:endParaRPr 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334795" y="514074"/>
            <a:ext cx="4219343" cy="5707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-28966" y="514074"/>
            <a:ext cx="1226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game</a:t>
            </a:r>
            <a:endParaRPr lang="en-US" sz="2800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525932" y="451926"/>
            <a:ext cx="1992426" cy="5147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481674" y="738955"/>
            <a:ext cx="2614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hidingPlaces</a:t>
            </a:r>
            <a:r>
              <a:rPr lang="en-US" sz="2800" dirty="0" smtClean="0"/>
              <a:t>[]</a:t>
            </a:r>
            <a:endParaRPr 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943368" y="604957"/>
            <a:ext cx="1260252" cy="410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文本框 24"/>
          <p:cNvSpPr txBox="1"/>
          <p:nvPr/>
        </p:nvSpPr>
        <p:spPr>
          <a:xfrm>
            <a:off x="3476557" y="1476984"/>
            <a:ext cx="2506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floorLocation</a:t>
            </a:r>
            <a:endParaRPr lang="en-US" sz="28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334795" y="2177639"/>
            <a:ext cx="260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roomLocation</a:t>
            </a:r>
            <a:endParaRPr lang="en-US" sz="28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685142" y="2822490"/>
            <a:ext cx="1476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winner</a:t>
            </a:r>
            <a:endParaRPr lang="en-US" sz="2800" dirty="0"/>
          </a:p>
        </p:txBody>
      </p:sp>
      <p:sp>
        <p:nvSpPr>
          <p:cNvPr id="28" name="文本框 27"/>
          <p:cNvSpPr txBox="1"/>
          <p:nvPr/>
        </p:nvSpPr>
        <p:spPr>
          <a:xfrm>
            <a:off x="3696533" y="3875525"/>
            <a:ext cx="1293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found</a:t>
            </a:r>
            <a:endParaRPr lang="en-US" sz="28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553373" y="4639605"/>
            <a:ext cx="1739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floorSize</a:t>
            </a:r>
            <a:endParaRPr lang="en-US" sz="2800" dirty="0"/>
          </a:p>
        </p:txBody>
      </p:sp>
      <p:sp>
        <p:nvSpPr>
          <p:cNvPr id="30" name="文本框 29"/>
          <p:cNvSpPr txBox="1"/>
          <p:nvPr/>
        </p:nvSpPr>
        <p:spPr>
          <a:xfrm>
            <a:off x="3566777" y="5520110"/>
            <a:ext cx="1840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roomSize</a:t>
            </a:r>
            <a:endParaRPr 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5907698" y="589603"/>
            <a:ext cx="1443285" cy="64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矩形 31"/>
          <p:cNvSpPr/>
          <p:nvPr/>
        </p:nvSpPr>
        <p:spPr>
          <a:xfrm>
            <a:off x="5928328" y="1367625"/>
            <a:ext cx="1443285" cy="64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矩形 32"/>
          <p:cNvSpPr/>
          <p:nvPr/>
        </p:nvSpPr>
        <p:spPr>
          <a:xfrm>
            <a:off x="5853627" y="2146291"/>
            <a:ext cx="1443285" cy="64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4" name="矩形 33"/>
          <p:cNvSpPr/>
          <p:nvPr/>
        </p:nvSpPr>
        <p:spPr>
          <a:xfrm>
            <a:off x="5293647" y="2924958"/>
            <a:ext cx="1443285" cy="64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5" name="矩形 34"/>
          <p:cNvSpPr/>
          <p:nvPr/>
        </p:nvSpPr>
        <p:spPr>
          <a:xfrm>
            <a:off x="5309716" y="3717101"/>
            <a:ext cx="1443285" cy="64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6" name="矩形 35"/>
          <p:cNvSpPr/>
          <p:nvPr/>
        </p:nvSpPr>
        <p:spPr>
          <a:xfrm>
            <a:off x="5358602" y="4522724"/>
            <a:ext cx="1443285" cy="64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7" name="矩形 36"/>
          <p:cNvSpPr/>
          <p:nvPr/>
        </p:nvSpPr>
        <p:spPr>
          <a:xfrm>
            <a:off x="5374617" y="5410105"/>
            <a:ext cx="1443285" cy="64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0" name="文本框 39"/>
          <p:cNvSpPr txBox="1"/>
          <p:nvPr/>
        </p:nvSpPr>
        <p:spPr>
          <a:xfrm>
            <a:off x="8696335" y="50379"/>
            <a:ext cx="2614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hidingPlaces</a:t>
            </a:r>
            <a:r>
              <a:rPr lang="en-US" sz="2800" dirty="0" smtClean="0"/>
              <a:t>[]</a:t>
            </a:r>
            <a:endParaRPr lang="en-US" sz="2800" dirty="0"/>
          </a:p>
        </p:txBody>
      </p:sp>
      <p:sp>
        <p:nvSpPr>
          <p:cNvPr id="43" name="文本框 42"/>
          <p:cNvSpPr txBox="1"/>
          <p:nvPr/>
        </p:nvSpPr>
        <p:spPr>
          <a:xfrm>
            <a:off x="782160" y="-16004"/>
            <a:ext cx="2026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LostPuppy</a:t>
            </a:r>
            <a:endParaRPr lang="en-US" sz="2800" dirty="0"/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597607"/>
              </p:ext>
            </p:extLst>
          </p:nvPr>
        </p:nvGraphicFramePr>
        <p:xfrm>
          <a:off x="8707470" y="738955"/>
          <a:ext cx="2981700" cy="3288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170"/>
                <a:gridCol w="298170"/>
                <a:gridCol w="298170"/>
                <a:gridCol w="298170"/>
                <a:gridCol w="298170"/>
                <a:gridCol w="298170"/>
                <a:gridCol w="298170"/>
                <a:gridCol w="298170"/>
                <a:gridCol w="298170"/>
                <a:gridCol w="298170"/>
              </a:tblGrid>
              <a:tr h="4110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10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10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10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10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10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10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10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直接箭头连接符 55"/>
          <p:cNvCxnSpPr/>
          <p:nvPr/>
        </p:nvCxnSpPr>
        <p:spPr>
          <a:xfrm flipV="1">
            <a:off x="1640391" y="266751"/>
            <a:ext cx="1992426" cy="5147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27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KIT</dc:creator>
  <cp:lastModifiedBy>KIT</cp:lastModifiedBy>
  <cp:revision>3</cp:revision>
  <dcterms:created xsi:type="dcterms:W3CDTF">2015-01-14T05:18:22Z</dcterms:created>
  <dcterms:modified xsi:type="dcterms:W3CDTF">2015-01-14T05:44:34Z</dcterms:modified>
</cp:coreProperties>
</file>