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2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7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5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2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7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1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6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5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144D-DAAA-4427-AB38-708EAECDD947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2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144D-DAAA-4427-AB38-708EAECDD947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EF22-CDF6-4694-893F-ED19080F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56002" y="1849930"/>
            <a:ext cx="202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Tile</a:t>
            </a:r>
            <a:endParaRPr 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302878" y="2511685"/>
            <a:ext cx="4202822" cy="3393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文本框 12"/>
          <p:cNvSpPr txBox="1"/>
          <p:nvPr/>
        </p:nvSpPr>
        <p:spPr>
          <a:xfrm>
            <a:off x="3363459" y="2742820"/>
            <a:ext cx="244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intList</a:t>
            </a:r>
            <a:endParaRPr lang="en-US" sz="2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302878" y="3497176"/>
            <a:ext cx="3317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DEFAULT_CAPACITY</a:t>
            </a:r>
            <a:endParaRPr lang="en-US" sz="2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292984" y="4251283"/>
            <a:ext cx="260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size</a:t>
            </a:r>
            <a:endParaRPr lang="en-US" sz="2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302878" y="5005390"/>
            <a:ext cx="1476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unique</a:t>
            </a:r>
            <a:endParaRPr 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6857948" y="2649371"/>
            <a:ext cx="559111" cy="64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矩形 31"/>
          <p:cNvSpPr/>
          <p:nvPr/>
        </p:nvSpPr>
        <p:spPr>
          <a:xfrm>
            <a:off x="6857947" y="3429129"/>
            <a:ext cx="559111" cy="64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矩形 32"/>
          <p:cNvSpPr/>
          <p:nvPr/>
        </p:nvSpPr>
        <p:spPr>
          <a:xfrm>
            <a:off x="6843294" y="4208118"/>
            <a:ext cx="578610" cy="64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4" name="矩形 33"/>
          <p:cNvSpPr/>
          <p:nvPr/>
        </p:nvSpPr>
        <p:spPr>
          <a:xfrm>
            <a:off x="6838448" y="4987107"/>
            <a:ext cx="578610" cy="64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7203292" y="2649371"/>
            <a:ext cx="2163298" cy="46127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9499859" y="2373150"/>
            <a:ext cx="202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intList</a:t>
            </a:r>
            <a:endParaRPr 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0576" y="55759"/>
            <a:ext cx="320240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Yeung Kit Wong</a:t>
            </a:r>
          </a:p>
          <a:p>
            <a:r>
              <a:rPr lang="en-US" sz="2400" dirty="0" smtClean="0"/>
              <a:t>CS 145</a:t>
            </a:r>
          </a:p>
          <a:p>
            <a:r>
              <a:rPr lang="en-US" sz="2400" dirty="0" smtClean="0"/>
              <a:t>1/29/2015</a:t>
            </a:r>
            <a:endParaRPr lang="en-US" sz="2400" dirty="0" smtClean="0"/>
          </a:p>
          <a:p>
            <a:r>
              <a:rPr lang="en-US" sz="2400" dirty="0" smtClean="0"/>
              <a:t>Memory Diagram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89262"/>
              </p:ext>
            </p:extLst>
          </p:nvPr>
        </p:nvGraphicFramePr>
        <p:xfrm>
          <a:off x="9499859" y="2936988"/>
          <a:ext cx="22964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642"/>
                <a:gridCol w="229642"/>
                <a:gridCol w="229642"/>
                <a:gridCol w="229642"/>
                <a:gridCol w="229642"/>
                <a:gridCol w="229642"/>
                <a:gridCol w="229642"/>
                <a:gridCol w="229642"/>
                <a:gridCol w="229642"/>
                <a:gridCol w="22964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KIT</dc:creator>
  <cp:lastModifiedBy>' K</cp:lastModifiedBy>
  <cp:revision>7</cp:revision>
  <dcterms:created xsi:type="dcterms:W3CDTF">2015-01-14T05:18:22Z</dcterms:created>
  <dcterms:modified xsi:type="dcterms:W3CDTF">2015-01-30T00:27:22Z</dcterms:modified>
</cp:coreProperties>
</file>