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7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5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2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7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6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5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2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144D-DAAA-4427-AB38-708EAECDD94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24386" y="1413376"/>
            <a:ext cx="202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</a:t>
            </a:r>
            <a:endParaRPr 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989178" y="2148138"/>
            <a:ext cx="2764547" cy="3942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文本框 12"/>
          <p:cNvSpPr txBox="1"/>
          <p:nvPr/>
        </p:nvSpPr>
        <p:spPr>
          <a:xfrm>
            <a:off x="8137825" y="2211933"/>
            <a:ext cx="214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duration</a:t>
            </a:r>
            <a:endParaRPr lang="en-US" sz="2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8137825" y="3016319"/>
            <a:ext cx="181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</a:t>
            </a:r>
            <a:endParaRPr lang="en-US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979284" y="3887737"/>
            <a:ext cx="260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octave</a:t>
            </a:r>
            <a:endParaRPr lang="en-US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985363" y="4625435"/>
            <a:ext cx="2165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accidental</a:t>
            </a:r>
            <a:endParaRPr lang="en-US" sz="2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7989178" y="5363133"/>
            <a:ext cx="1293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epeat</a:t>
            </a:r>
          </a:p>
        </p:txBody>
      </p:sp>
      <p:sp>
        <p:nvSpPr>
          <p:cNvPr id="31" name="矩形 30"/>
          <p:cNvSpPr/>
          <p:nvPr/>
        </p:nvSpPr>
        <p:spPr>
          <a:xfrm>
            <a:off x="9778139" y="2218708"/>
            <a:ext cx="559111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矩形 31"/>
          <p:cNvSpPr/>
          <p:nvPr/>
        </p:nvSpPr>
        <p:spPr>
          <a:xfrm>
            <a:off x="9778139" y="2972143"/>
            <a:ext cx="559111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矩形 32"/>
          <p:cNvSpPr/>
          <p:nvPr/>
        </p:nvSpPr>
        <p:spPr>
          <a:xfrm>
            <a:off x="9784632" y="3774994"/>
            <a:ext cx="578610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矩形 33"/>
          <p:cNvSpPr/>
          <p:nvPr/>
        </p:nvSpPr>
        <p:spPr>
          <a:xfrm>
            <a:off x="9780408" y="4500363"/>
            <a:ext cx="578610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矩形 34"/>
          <p:cNvSpPr/>
          <p:nvPr/>
        </p:nvSpPr>
        <p:spPr>
          <a:xfrm>
            <a:off x="9816978" y="5289832"/>
            <a:ext cx="505470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文本框 37"/>
          <p:cNvSpPr txBox="1"/>
          <p:nvPr/>
        </p:nvSpPr>
        <p:spPr>
          <a:xfrm>
            <a:off x="428194" y="1769647"/>
            <a:ext cx="202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Melody</a:t>
            </a:r>
            <a:endParaRPr lang="en-US" sz="2800" dirty="0"/>
          </a:p>
        </p:txBody>
      </p:sp>
      <p:sp>
        <p:nvSpPr>
          <p:cNvPr id="52" name="矩形 51"/>
          <p:cNvSpPr/>
          <p:nvPr/>
        </p:nvSpPr>
        <p:spPr>
          <a:xfrm>
            <a:off x="448281" y="2483643"/>
            <a:ext cx="1867623" cy="192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3" name="文本框 52"/>
          <p:cNvSpPr txBox="1"/>
          <p:nvPr/>
        </p:nvSpPr>
        <p:spPr>
          <a:xfrm>
            <a:off x="428194" y="2684147"/>
            <a:ext cx="127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melody</a:t>
            </a:r>
            <a:endParaRPr lang="en-US" sz="2800" dirty="0"/>
          </a:p>
        </p:txBody>
      </p:sp>
      <p:sp>
        <p:nvSpPr>
          <p:cNvPr id="55" name="矩形 54"/>
          <p:cNvSpPr/>
          <p:nvPr/>
        </p:nvSpPr>
        <p:spPr>
          <a:xfrm>
            <a:off x="1699643" y="2587950"/>
            <a:ext cx="559111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" name="直接箭头连接符 2"/>
          <p:cNvCxnSpPr>
            <a:endCxn id="57" idx="1"/>
          </p:cNvCxnSpPr>
          <p:nvPr/>
        </p:nvCxnSpPr>
        <p:spPr>
          <a:xfrm flipV="1">
            <a:off x="1922196" y="2031257"/>
            <a:ext cx="2222622" cy="87064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144818" y="1769647"/>
            <a:ext cx="151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melody</a:t>
            </a:r>
            <a:endParaRPr lang="en-US" sz="2800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5717172" y="1696203"/>
            <a:ext cx="2295821" cy="88969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0577" y="55759"/>
            <a:ext cx="146270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Yeung Kit Wong</a:t>
            </a:r>
          </a:p>
          <a:p>
            <a:r>
              <a:rPr lang="en-US" sz="1400" dirty="0" smtClean="0"/>
              <a:t>CS 145</a:t>
            </a:r>
          </a:p>
          <a:p>
            <a:r>
              <a:rPr lang="en-US" sz="1400" dirty="0" smtClean="0"/>
              <a:t>2/8/2015</a:t>
            </a:r>
            <a:endParaRPr lang="en-US" sz="1400" dirty="0" smtClean="0"/>
          </a:p>
          <a:p>
            <a:r>
              <a:rPr lang="en-US" sz="1400" dirty="0" smtClean="0"/>
              <a:t>Memory Diagram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28194" y="3598647"/>
            <a:ext cx="1214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length</a:t>
            </a:r>
            <a:endParaRPr 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1699643" y="3502450"/>
            <a:ext cx="559111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05530"/>
              </p:ext>
            </p:extLst>
          </p:nvPr>
        </p:nvGraphicFramePr>
        <p:xfrm>
          <a:off x="3717925" y="2405070"/>
          <a:ext cx="2082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996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KIT</dc:creator>
  <cp:lastModifiedBy>' K</cp:lastModifiedBy>
  <cp:revision>7</cp:revision>
  <dcterms:created xsi:type="dcterms:W3CDTF">2015-01-14T05:18:22Z</dcterms:created>
  <dcterms:modified xsi:type="dcterms:W3CDTF">2015-02-09T22:22:55Z</dcterms:modified>
</cp:coreProperties>
</file>