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144D-DAAA-4427-AB38-708EAECDD94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5379" y="666506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killRing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34743" y="1252426"/>
            <a:ext cx="2764547" cy="240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5034743" y="1371580"/>
            <a:ext cx="214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34743" y="1969616"/>
            <a:ext cx="181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killer</a:t>
            </a:r>
            <a:endParaRPr 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034743" y="2663949"/>
            <a:ext cx="26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</a:t>
            </a:r>
            <a:endParaRPr 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931492" y="1361438"/>
            <a:ext cx="559111" cy="53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矩形 31"/>
          <p:cNvSpPr/>
          <p:nvPr/>
        </p:nvSpPr>
        <p:spPr>
          <a:xfrm>
            <a:off x="6931492" y="2013955"/>
            <a:ext cx="559111" cy="47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矩形 32"/>
          <p:cNvSpPr/>
          <p:nvPr/>
        </p:nvSpPr>
        <p:spPr>
          <a:xfrm>
            <a:off x="6931492" y="2663949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文本框 37"/>
          <p:cNvSpPr txBox="1"/>
          <p:nvPr/>
        </p:nvSpPr>
        <p:spPr>
          <a:xfrm>
            <a:off x="1074154" y="1742872"/>
            <a:ext cx="289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AssassinManager</a:t>
            </a:r>
            <a:endParaRPr 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1076931" y="2464592"/>
            <a:ext cx="2834526" cy="353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文本框 52"/>
          <p:cNvSpPr txBox="1"/>
          <p:nvPr/>
        </p:nvSpPr>
        <p:spPr>
          <a:xfrm>
            <a:off x="1056844" y="2665097"/>
            <a:ext cx="12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killRing</a:t>
            </a:r>
            <a:endParaRPr lang="en-US" sz="2800" dirty="0"/>
          </a:p>
        </p:txBody>
      </p:sp>
      <p:sp>
        <p:nvSpPr>
          <p:cNvPr id="55" name="矩形 54"/>
          <p:cNvSpPr/>
          <p:nvPr/>
        </p:nvSpPr>
        <p:spPr>
          <a:xfrm>
            <a:off x="3153970" y="2566848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" name="直接箭头连接符 2"/>
          <p:cNvCxnSpPr>
            <a:endCxn id="40" idx="1"/>
          </p:cNvCxnSpPr>
          <p:nvPr/>
        </p:nvCxnSpPr>
        <p:spPr>
          <a:xfrm flipV="1">
            <a:off x="3376450" y="3396532"/>
            <a:ext cx="5653094" cy="6383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4" idx="1"/>
          </p:cNvCxnSpPr>
          <p:nvPr/>
        </p:nvCxnSpPr>
        <p:spPr>
          <a:xfrm flipV="1">
            <a:off x="3560317" y="928116"/>
            <a:ext cx="1415062" cy="18422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0627" y="431885"/>
            <a:ext cx="146270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Yeung Kit Wong</a:t>
            </a:r>
          </a:p>
          <a:p>
            <a:r>
              <a:rPr lang="en-US" sz="1400" dirty="0" smtClean="0"/>
              <a:t>CS 145</a:t>
            </a:r>
          </a:p>
          <a:p>
            <a:r>
              <a:rPr lang="en-US" sz="1400" dirty="0" smtClean="0"/>
              <a:t>2/13/2015</a:t>
            </a:r>
          </a:p>
          <a:p>
            <a:r>
              <a:rPr lang="en-US" sz="1400" dirty="0" smtClean="0"/>
              <a:t>Memory Diagram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56844" y="3579597"/>
            <a:ext cx="16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graveyard</a:t>
            </a:r>
            <a:endParaRPr 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153969" y="3459183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矩形 28"/>
          <p:cNvSpPr/>
          <p:nvPr/>
        </p:nvSpPr>
        <p:spPr>
          <a:xfrm>
            <a:off x="3176991" y="4409354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矩形 29"/>
          <p:cNvSpPr/>
          <p:nvPr/>
        </p:nvSpPr>
        <p:spPr>
          <a:xfrm>
            <a:off x="3176991" y="5168870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文本框 35"/>
          <p:cNvSpPr txBox="1"/>
          <p:nvPr/>
        </p:nvSpPr>
        <p:spPr>
          <a:xfrm>
            <a:off x="1101634" y="4465833"/>
            <a:ext cx="16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live</a:t>
            </a:r>
            <a:endParaRPr 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101634" y="5202342"/>
            <a:ext cx="16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dead</a:t>
            </a:r>
            <a:endParaRPr 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029544" y="3134922"/>
            <a:ext cx="2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graveyard</a:t>
            </a:r>
            <a:endParaRPr 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9085391" y="3927096"/>
            <a:ext cx="2764547" cy="240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2" name="文本框 41"/>
          <p:cNvSpPr txBox="1"/>
          <p:nvPr/>
        </p:nvSpPr>
        <p:spPr>
          <a:xfrm>
            <a:off x="9085391" y="4046250"/>
            <a:ext cx="214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085391" y="4644286"/>
            <a:ext cx="181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killer</a:t>
            </a:r>
            <a:endParaRPr 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085391" y="5338619"/>
            <a:ext cx="26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</a:t>
            </a:r>
            <a:endParaRPr 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10982140" y="4036108"/>
            <a:ext cx="559111" cy="53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矩形 45"/>
          <p:cNvSpPr/>
          <p:nvPr/>
        </p:nvSpPr>
        <p:spPr>
          <a:xfrm>
            <a:off x="10982140" y="4688625"/>
            <a:ext cx="559111" cy="47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矩形 46"/>
          <p:cNvSpPr/>
          <p:nvPr/>
        </p:nvSpPr>
        <p:spPr>
          <a:xfrm>
            <a:off x="10982140" y="5338619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882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KIT</dc:creator>
  <cp:lastModifiedBy>' K</cp:lastModifiedBy>
  <cp:revision>10</cp:revision>
  <dcterms:created xsi:type="dcterms:W3CDTF">2015-01-14T05:18:22Z</dcterms:created>
  <dcterms:modified xsi:type="dcterms:W3CDTF">2015-02-18T05:04:24Z</dcterms:modified>
</cp:coreProperties>
</file>