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1" r:id="rId8"/>
    <p:sldId id="267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可欣 杨" initials="可欣" lastIdx="2" clrIdx="0">
    <p:extLst>
      <p:ext uri="{19B8F6BF-5375-455C-9EA6-DF929625EA0E}">
        <p15:presenceInfo xmlns:p15="http://schemas.microsoft.com/office/powerpoint/2012/main" userId="2373dcef91d4e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8" autoAdjust="0"/>
  </p:normalViewPr>
  <p:slideViewPr>
    <p:cSldViewPr snapToGrid="0">
      <p:cViewPr varScale="1">
        <p:scale>
          <a:sx n="99" d="100"/>
          <a:sy n="99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6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2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02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311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7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55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0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5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29FB3D-90E4-4D6C-894B-D0ACCE7DB40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E2B4D6-7228-4CCB-A6B9-8D30302B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8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docs/cloud-messaging/http-server-ref#downstream-http-messages-json" TargetMode="External"/><Relationship Id="rId3" Type="http://schemas.openxmlformats.org/officeDocument/2006/relationships/hyperlink" Target="http://lzw.me/a/pwa-service-worker.html" TargetMode="External"/><Relationship Id="rId7" Type="http://schemas.openxmlformats.org/officeDocument/2006/relationships/hyperlink" Target="https://developer.mozilla.org/en-US/docs/Web/API/ServiceWorkerContainer/ready" TargetMode="External"/><Relationship Id="rId2" Type="http://schemas.openxmlformats.org/officeDocument/2006/relationships/hyperlink" Target="http://www.ruanyifeng.com/blog/2018/07/web-wor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zh-CN/docs/Web/API/NavigatorOnLine/onLine" TargetMode="External"/><Relationship Id="rId5" Type="http://schemas.openxmlformats.org/officeDocument/2006/relationships/hyperlink" Target="https://developer.mozilla.org/zh-CN/docs/Web/API/Service_Worker_API/Using_Service_Workers" TargetMode="External"/><Relationship Id="rId4" Type="http://schemas.openxmlformats.org/officeDocument/2006/relationships/hyperlink" Target="https://developer.mozilla.org/zh-CN/docs/Web/API/Cache" TargetMode="External"/><Relationship Id="rId9" Type="http://schemas.openxmlformats.org/officeDocument/2006/relationships/hyperlink" Target="chrome://serviceworker-interna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3073-917B-434F-846E-0256138E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375" y="1189977"/>
            <a:ext cx="8001000" cy="1591408"/>
          </a:xfrm>
        </p:spPr>
        <p:txBody>
          <a:bodyPr/>
          <a:lstStyle/>
          <a:p>
            <a:r>
              <a:rPr lang="zh-CN" altLang="en-US" dirty="0"/>
              <a:t>     </a:t>
            </a:r>
            <a:r>
              <a:rPr lang="en-US" altLang="zh-CN" dirty="0"/>
              <a:t>SERVICE WORKER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1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655191-C471-41A2-9810-EA9EE9BF3047}"/>
              </a:ext>
            </a:extLst>
          </p:cNvPr>
          <p:cNvSpPr txBox="1"/>
          <p:nvPr/>
        </p:nvSpPr>
        <p:spPr>
          <a:xfrm>
            <a:off x="813979" y="1463040"/>
            <a:ext cx="698300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https://console.firebase.google.com/</a:t>
            </a:r>
            <a:r>
              <a:rPr lang="en-US" altLang="zh-CN" dirty="0"/>
              <a:t> </a:t>
            </a:r>
            <a:r>
              <a:rPr lang="zh-CN" altLang="en-US" dirty="0"/>
              <a:t>建立自己的项目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项目目录建立</a:t>
            </a:r>
            <a:r>
              <a:rPr lang="en-US" altLang="zh-CN" dirty="0" err="1"/>
              <a:t>manifest.json</a:t>
            </a:r>
            <a:r>
              <a:rPr lang="en-US" altLang="zh-CN" dirty="0"/>
              <a:t> 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页面头部引用 </a:t>
            </a:r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="manifest"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manifest.json</a:t>
            </a:r>
            <a:r>
              <a:rPr lang="en-US" altLang="zh-CN" dirty="0"/>
              <a:t>"&gt;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F611C5-89CF-4BCB-84CF-707BEEA6FBEE}"/>
              </a:ext>
            </a:extLst>
          </p:cNvPr>
          <p:cNvSpPr/>
          <p:nvPr/>
        </p:nvSpPr>
        <p:spPr>
          <a:xfrm>
            <a:off x="813979" y="551394"/>
            <a:ext cx="21323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FCM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436594-DEB9-4550-9C11-FA433AFD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45" y="2894201"/>
            <a:ext cx="4269509" cy="2054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FCC072-E3F9-42A6-89E4-D1E0CAED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54" y="5394960"/>
            <a:ext cx="8142857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8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1633195540&amp;di=18fbd6484169b57ae992027fdd002aeb&amp;imgtype=0&amp;src=http%3A%2F%2Fpic2.zhimg.com%2Fv2-32208444f303f813488f9905e41ff0b1_b.jpg">
            <a:extLst>
              <a:ext uri="{FF2B5EF4-FFF2-40B4-BE49-F238E27FC236}">
                <a16:creationId xmlns:a16="http://schemas.microsoft.com/office/drawing/2014/main" id="{C8362B42-8973-4429-BD8F-00AD3924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72" y="1091845"/>
            <a:ext cx="5512896" cy="41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4971B0-FEC0-4F1C-8158-C42967772268}"/>
              </a:ext>
            </a:extLst>
          </p:cNvPr>
          <p:cNvSpPr/>
          <p:nvPr/>
        </p:nvSpPr>
        <p:spPr>
          <a:xfrm>
            <a:off x="5409596" y="330012"/>
            <a:ext cx="9492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1834F6-A240-4FDD-88CD-3AC838426A8C}"/>
              </a:ext>
            </a:extLst>
          </p:cNvPr>
          <p:cNvSpPr txBox="1"/>
          <p:nvPr/>
        </p:nvSpPr>
        <p:spPr>
          <a:xfrm>
            <a:off x="3693581" y="5496025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曲线救国方案：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或 定时轮训</a:t>
            </a:r>
          </a:p>
        </p:txBody>
      </p:sp>
    </p:spTree>
    <p:extLst>
      <p:ext uri="{BB962C8B-B14F-4D97-AF65-F5344CB8AC3E}">
        <p14:creationId xmlns:p14="http://schemas.microsoft.com/office/powerpoint/2010/main" val="420500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41DDCB-11B5-4AA3-9007-54378556F627}"/>
              </a:ext>
            </a:extLst>
          </p:cNvPr>
          <p:cNvSpPr/>
          <p:nvPr/>
        </p:nvSpPr>
        <p:spPr>
          <a:xfrm>
            <a:off x="603181" y="1565793"/>
            <a:ext cx="113417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http://www.ruanyifeng.com/blog/2018/07/web-worker.html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http://lzw.me/a/pwa-service-worker.html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https://developer.mozilla.org/zh-CN/docs/Web/API/Cache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https://developer.mozilla.org/zh-CN/docs/Web/API/Service_Worker_API/Using_Service_Workers</a:t>
            </a:r>
            <a:endParaRPr lang="en-US" altLang="zh-CN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https://developer.mozilla.org/zh-CN/docs/Web/API/NavigatorOnLine/onLine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https://developer.mozilla.org/en-US/docs/Web/API/ServiceWorkerContainer/ready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https://firebase.google.com/docs/cloud-messaging/http-server-ref#downstream-http-messages-json</a:t>
            </a:r>
            <a:endParaRPr lang="zh-CN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chrome://serviceworker-internals/</a:t>
            </a:r>
            <a:endParaRPr lang="zh-CN" altLang="zh-CN" dirty="0"/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51C6D-6A70-4918-B714-57E7D496F5FF}"/>
              </a:ext>
            </a:extLst>
          </p:cNvPr>
          <p:cNvSpPr/>
          <p:nvPr/>
        </p:nvSpPr>
        <p:spPr>
          <a:xfrm>
            <a:off x="277679" y="695715"/>
            <a:ext cx="30430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78470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B1EB41-DB41-4D9D-8019-4A255638A0FC}"/>
              </a:ext>
            </a:extLst>
          </p:cNvPr>
          <p:cNvSpPr/>
          <p:nvPr/>
        </p:nvSpPr>
        <p:spPr>
          <a:xfrm>
            <a:off x="878313" y="618771"/>
            <a:ext cx="4698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WORKER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6452D2-7F70-409D-975E-2BF2C3FC4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114"/>
            <a:ext cx="12192000" cy="39761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363AF8-570D-4D0B-8088-B11C0E84842A}"/>
              </a:ext>
            </a:extLst>
          </p:cNvPr>
          <p:cNvSpPr txBox="1"/>
          <p:nvPr/>
        </p:nvSpPr>
        <p:spPr>
          <a:xfrm>
            <a:off x="878313" y="1819448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en-US" altLang="zh-CN" dirty="0" err="1"/>
              <a:t>js</a:t>
            </a:r>
            <a:r>
              <a:rPr lang="zh-CN" altLang="en-US" dirty="0"/>
              <a:t>单线程的问题</a:t>
            </a:r>
          </a:p>
        </p:txBody>
      </p:sp>
    </p:spTree>
    <p:extLst>
      <p:ext uri="{BB962C8B-B14F-4D97-AF65-F5344CB8AC3E}">
        <p14:creationId xmlns:p14="http://schemas.microsoft.com/office/powerpoint/2010/main" val="22405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A609CC-459C-459B-A8EF-3FB4AA935DEA}"/>
              </a:ext>
            </a:extLst>
          </p:cNvPr>
          <p:cNvSpPr/>
          <p:nvPr/>
        </p:nvSpPr>
        <p:spPr>
          <a:xfrm>
            <a:off x="594848" y="589895"/>
            <a:ext cx="5977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9445E9-CE4B-4C6E-9C02-A660B91FB850}"/>
              </a:ext>
            </a:extLst>
          </p:cNvPr>
          <p:cNvSpPr txBox="1"/>
          <p:nvPr/>
        </p:nvSpPr>
        <p:spPr>
          <a:xfrm>
            <a:off x="1174282" y="2107933"/>
            <a:ext cx="41649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一种特殊的</a:t>
            </a:r>
            <a:r>
              <a:rPr lang="en-US" altLang="zh-CN" dirty="0"/>
              <a:t>worker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即使网页关闭也不会销毁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可以拦截网络请求，实现离线访问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可以接受推送信息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HTTPS</a:t>
            </a:r>
            <a:r>
              <a:rPr lang="zh-CN" altLang="en-US" dirty="0"/>
              <a:t>下使用，支持</a:t>
            </a:r>
            <a:r>
              <a:rPr lang="en-US" altLang="zh-CN" dirty="0"/>
              <a:t>localhost</a:t>
            </a:r>
          </a:p>
        </p:txBody>
      </p:sp>
    </p:spTree>
    <p:extLst>
      <p:ext uri="{BB962C8B-B14F-4D97-AF65-F5344CB8AC3E}">
        <p14:creationId xmlns:p14="http://schemas.microsoft.com/office/powerpoint/2010/main" val="355400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A92A21-1A3D-41A7-B56A-EDA368DF305C}"/>
              </a:ext>
            </a:extLst>
          </p:cNvPr>
          <p:cNvSpPr/>
          <p:nvPr/>
        </p:nvSpPr>
        <p:spPr>
          <a:xfrm>
            <a:off x="864473" y="551394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生命周期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5FE9B5-828C-49D3-8952-5C8AB0BB3893}"/>
              </a:ext>
            </a:extLst>
          </p:cNvPr>
          <p:cNvSpPr txBox="1"/>
          <p:nvPr/>
        </p:nvSpPr>
        <p:spPr>
          <a:xfrm>
            <a:off x="403555" y="3086583"/>
            <a:ext cx="113848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主页面通过</a:t>
            </a:r>
            <a:r>
              <a:rPr lang="en-US" altLang="zh-CN" dirty="0" err="1"/>
              <a:t>navigator.serviceWorker.register</a:t>
            </a:r>
            <a:r>
              <a:rPr lang="en-US" altLang="zh-CN" dirty="0"/>
              <a:t>(‘sw.js’) </a:t>
            </a:r>
            <a:r>
              <a:rPr lang="zh-CN" altLang="en-US" dirty="0"/>
              <a:t>进行注册</a:t>
            </a:r>
            <a:endParaRPr lang="en-US" altLang="zh-CN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当主页面注册</a:t>
            </a:r>
            <a:r>
              <a:rPr lang="en-US" altLang="zh-CN" dirty="0" err="1"/>
              <a:t>sw</a:t>
            </a:r>
            <a:r>
              <a:rPr lang="zh-CN" altLang="en-US" dirty="0"/>
              <a:t>，或者</a:t>
            </a:r>
            <a:r>
              <a:rPr lang="en-US" altLang="zh-CN" dirty="0"/>
              <a:t>sw.js</a:t>
            </a:r>
            <a:r>
              <a:rPr lang="zh-CN" altLang="en-US" dirty="0"/>
              <a:t>文件更新时，会触发安装过程，并抛出</a:t>
            </a:r>
            <a:r>
              <a:rPr lang="en-US" altLang="zh-CN" dirty="0">
                <a:solidFill>
                  <a:srgbClr val="FFFF00"/>
                </a:solidFill>
              </a:rPr>
              <a:t>install</a:t>
            </a:r>
            <a:r>
              <a:rPr lang="zh-CN" altLang="en-US" dirty="0"/>
              <a:t>事件。安装过程一般进行数据的缓存</a:t>
            </a:r>
            <a:endParaRPr lang="en-US" altLang="zh-CN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如果你的 </a:t>
            </a:r>
            <a:r>
              <a:rPr lang="en-US" altLang="zh-CN" dirty="0"/>
              <a:t>service worker </a:t>
            </a:r>
            <a:r>
              <a:rPr lang="zh-CN" altLang="en-US" dirty="0"/>
              <a:t>已经被安装，但是刷新页面时有一个新版本的可用，新版的 </a:t>
            </a:r>
            <a:r>
              <a:rPr lang="en-US" altLang="zh-CN" dirty="0"/>
              <a:t>service worker </a:t>
            </a:r>
            <a:r>
              <a:rPr lang="zh-CN" altLang="en-US" dirty="0"/>
              <a:t>会在后台安装，但是还没激活。当不再有任何已加载的页面在使用旧版的 </a:t>
            </a:r>
            <a:r>
              <a:rPr lang="en-US" altLang="zh-CN" dirty="0"/>
              <a:t>service worker </a:t>
            </a:r>
            <a:r>
              <a:rPr lang="zh-CN" altLang="en-US" dirty="0"/>
              <a:t>的时候，新版本才会激活。一旦再也没有更多的这样已加载的页面，新的 </a:t>
            </a:r>
            <a:r>
              <a:rPr lang="en-US" altLang="zh-CN" dirty="0"/>
              <a:t>service worker </a:t>
            </a:r>
            <a:r>
              <a:rPr lang="zh-CN" altLang="en-US" dirty="0"/>
              <a:t>就会被激活。</a:t>
            </a:r>
            <a:endParaRPr lang="en-US" altLang="zh-CN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activating</a:t>
            </a:r>
            <a:r>
              <a:rPr lang="zh-CN" altLang="en-US" dirty="0"/>
              <a:t>会抛出</a:t>
            </a:r>
            <a:r>
              <a:rPr lang="en-US" altLang="zh-CN" dirty="0">
                <a:solidFill>
                  <a:srgbClr val="FFFF00"/>
                </a:solidFill>
              </a:rPr>
              <a:t>activate</a:t>
            </a:r>
            <a:r>
              <a:rPr lang="zh-CN" altLang="en-US" dirty="0"/>
              <a:t>事件，一般用于删除旧版的缓存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46A7B9-8051-495C-9FCD-5651EB31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" y="1197725"/>
            <a:ext cx="1187301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05A9F2-9279-409D-8655-9BF9A4911EE9}"/>
              </a:ext>
            </a:extLst>
          </p:cNvPr>
          <p:cNvSpPr/>
          <p:nvPr/>
        </p:nvSpPr>
        <p:spPr>
          <a:xfrm>
            <a:off x="3464510" y="1898932"/>
            <a:ext cx="52629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拦截请求，实现离线访问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获取推送，发送通知</a:t>
            </a:r>
          </a:p>
        </p:txBody>
      </p:sp>
    </p:spTree>
    <p:extLst>
      <p:ext uri="{BB962C8B-B14F-4D97-AF65-F5344CB8AC3E}">
        <p14:creationId xmlns:p14="http://schemas.microsoft.com/office/powerpoint/2010/main" val="8307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05A9F2-9279-409D-8655-9BF9A4911EE9}"/>
              </a:ext>
            </a:extLst>
          </p:cNvPr>
          <p:cNvSpPr/>
          <p:nvPr/>
        </p:nvSpPr>
        <p:spPr>
          <a:xfrm>
            <a:off x="879807" y="541770"/>
            <a:ext cx="2289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BC00E-BE07-4983-A291-93342372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26" y="291385"/>
            <a:ext cx="7354976" cy="62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0647D2-AB99-4EFE-BDA5-C8F1CDCAF65E}"/>
              </a:ext>
            </a:extLst>
          </p:cNvPr>
          <p:cNvSpPr/>
          <p:nvPr/>
        </p:nvSpPr>
        <p:spPr>
          <a:xfrm>
            <a:off x="1002331" y="551394"/>
            <a:ext cx="1755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BE745F-1A3A-4F4D-B9DB-EAA2E6B57784}"/>
              </a:ext>
            </a:extLst>
          </p:cNvPr>
          <p:cNvSpPr txBox="1"/>
          <p:nvPr/>
        </p:nvSpPr>
        <p:spPr>
          <a:xfrm>
            <a:off x="1212783" y="1732548"/>
            <a:ext cx="559319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 err="1"/>
              <a:t>caches.open</a:t>
            </a:r>
            <a:r>
              <a:rPr lang="en-US" altLang="zh-CN" dirty="0"/>
              <a:t>(‘</a:t>
            </a:r>
            <a:r>
              <a:rPr lang="zh-CN" altLang="en-US" dirty="0"/>
              <a:t>存储空间</a:t>
            </a:r>
            <a:r>
              <a:rPr lang="en-US" altLang="zh-CN" dirty="0"/>
              <a:t>’)</a:t>
            </a:r>
            <a:r>
              <a:rPr lang="zh-CN" altLang="en-US" dirty="0"/>
              <a:t>，获取</a:t>
            </a:r>
            <a:r>
              <a:rPr lang="en-US" altLang="zh-CN" dirty="0"/>
              <a:t>cache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cache.add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cache.addAll</a:t>
            </a:r>
            <a:r>
              <a:rPr lang="en-US" altLang="zh-CN" dirty="0"/>
              <a:t> </a:t>
            </a:r>
            <a:r>
              <a:rPr lang="zh-CN" altLang="en-US" dirty="0"/>
              <a:t>添加缓存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cahce.match</a:t>
            </a:r>
            <a:r>
              <a:rPr lang="en-US" altLang="zh-CN" dirty="0"/>
              <a:t> </a:t>
            </a:r>
            <a:r>
              <a:rPr lang="zh-CN" altLang="en-US" dirty="0"/>
              <a:t>获取缓存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cahce.delete</a:t>
            </a:r>
            <a:r>
              <a:rPr lang="en-US" altLang="zh-CN" dirty="0"/>
              <a:t> </a:t>
            </a:r>
            <a:r>
              <a:rPr lang="zh-CN" altLang="en-US" dirty="0"/>
              <a:t>删除缓存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7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841739-F005-4344-8803-124BAC52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3" y="825825"/>
            <a:ext cx="10603174" cy="52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35A0CD-2619-4CF7-92ED-E9277AEF5288}"/>
              </a:ext>
            </a:extLst>
          </p:cNvPr>
          <p:cNvSpPr txBox="1"/>
          <p:nvPr/>
        </p:nvSpPr>
        <p:spPr>
          <a:xfrm>
            <a:off x="1028700" y="914401"/>
            <a:ext cx="10374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获取推送，发送通知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68F9AA-D29D-4756-89FE-FCA60F87E505}"/>
              </a:ext>
            </a:extLst>
          </p:cNvPr>
          <p:cNvSpPr txBox="1"/>
          <p:nvPr/>
        </p:nvSpPr>
        <p:spPr>
          <a:xfrm>
            <a:off x="1028700" y="1822341"/>
            <a:ext cx="1056011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PUSH API</a:t>
            </a:r>
            <a:r>
              <a:rPr lang="zh-CN" altLang="en-US" dirty="0"/>
              <a:t>，当订阅了推送服务后，可以使用推送方式唤醒 </a:t>
            </a:r>
            <a:r>
              <a:rPr lang="en-US" altLang="zh-CN" dirty="0" err="1"/>
              <a:t>ServiceWorker</a:t>
            </a:r>
            <a:r>
              <a:rPr lang="en-US" altLang="zh-CN" dirty="0"/>
              <a:t> </a:t>
            </a:r>
            <a:r>
              <a:rPr lang="zh-CN" altLang="en-US" dirty="0"/>
              <a:t>以响应来自系统消息传递服务的消息，即使用户已经关闭了页面。</a:t>
            </a:r>
            <a:endParaRPr lang="en-US" altLang="zh-CN" dirty="0"/>
          </a:p>
          <a:p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FCM(GCM)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/>
              <a:t>FCM</a:t>
            </a:r>
            <a:r>
              <a:rPr lang="zh-CN" altLang="en-US" dirty="0"/>
              <a:t>配置（只需一次）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/>
              <a:t>sw</a:t>
            </a:r>
            <a:r>
              <a:rPr lang="zh-CN" altLang="en-US" dirty="0"/>
              <a:t>订阅推送服务</a:t>
            </a:r>
            <a:r>
              <a:rPr lang="en-US" altLang="zh-CN" dirty="0"/>
              <a:t> 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/>
              <a:t>sw</a:t>
            </a:r>
            <a:r>
              <a:rPr lang="zh-CN" altLang="en-US" dirty="0"/>
              <a:t>获取</a:t>
            </a:r>
            <a:r>
              <a:rPr lang="en-US" altLang="zh-CN" dirty="0"/>
              <a:t>endpoint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服务端根据</a:t>
            </a:r>
            <a:r>
              <a:rPr lang="en-US" altLang="zh-CN" dirty="0"/>
              <a:t>endpoint</a:t>
            </a:r>
            <a:r>
              <a:rPr lang="zh-CN" altLang="en-US" dirty="0"/>
              <a:t>调用</a:t>
            </a:r>
            <a:r>
              <a:rPr lang="en-US" altLang="zh-CN" dirty="0"/>
              <a:t>FCM API</a:t>
            </a:r>
            <a:r>
              <a:rPr lang="zh-CN" altLang="en-US" dirty="0"/>
              <a:t>推送通知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/>
              <a:t>sw</a:t>
            </a:r>
            <a:r>
              <a:rPr lang="zh-CN" altLang="en-US" dirty="0"/>
              <a:t>收到通知</a:t>
            </a:r>
            <a:r>
              <a:rPr lang="en-US" altLang="zh-CN" dirty="0"/>
              <a:t>(push</a:t>
            </a:r>
            <a:r>
              <a:rPr lang="zh-CN" altLang="en-US" dirty="0"/>
              <a:t>事件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fetch</a:t>
            </a:r>
            <a:r>
              <a:rPr lang="zh-CN" altLang="en-US" dirty="0"/>
              <a:t>获取推送数据（可选）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/>
              <a:t>sw</a:t>
            </a:r>
            <a:r>
              <a:rPr lang="zh-CN" altLang="en-US" dirty="0"/>
              <a:t>调用</a:t>
            </a:r>
            <a:r>
              <a:rPr lang="en-US" altLang="zh-CN" dirty="0"/>
              <a:t>Notification</a:t>
            </a:r>
            <a:r>
              <a:rPr lang="zh-CN" altLang="en-US" dirty="0"/>
              <a:t>弹出提示</a:t>
            </a:r>
          </a:p>
        </p:txBody>
      </p:sp>
    </p:spTree>
    <p:extLst>
      <p:ext uri="{BB962C8B-B14F-4D97-AF65-F5344CB8AC3E}">
        <p14:creationId xmlns:p14="http://schemas.microsoft.com/office/powerpoint/2010/main" val="364474937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10086</TotalTime>
  <Words>408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切片</vt:lpstr>
      <vt:lpstr>     SERVICE WORKER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跨域策略</dc:title>
  <dc:creator>可欣 杨</dc:creator>
  <cp:lastModifiedBy>可欣 杨</cp:lastModifiedBy>
  <cp:revision>71</cp:revision>
  <dcterms:created xsi:type="dcterms:W3CDTF">2018-12-18T07:50:36Z</dcterms:created>
  <dcterms:modified xsi:type="dcterms:W3CDTF">2019-06-27T09:40:30Z</dcterms:modified>
</cp:coreProperties>
</file>