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56" r:id="rId3"/>
    <p:sldId id="263" r:id="rId4"/>
    <p:sldId id="257" r:id="rId5"/>
    <p:sldId id="259" r:id="rId6"/>
    <p:sldId id="265" r:id="rId7"/>
    <p:sldId id="264" r:id="rId8"/>
    <p:sldId id="258" r:id="rId9"/>
    <p:sldId id="260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72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22444-09E3-4FBC-9995-D40FF0827A0D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90D8E-43E5-4B0E-85FE-A8DD93DAD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930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90D8E-43E5-4B0E-85FE-A8DD93DAD09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28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90D8E-43E5-4B0E-85FE-A8DD93DAD09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06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DFF4B-0226-C5BF-1465-DE360CE91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FE60C5-C9A0-4EEC-6364-F2861F0B8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DD16E6-6164-6E9A-8C52-DE381015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EB2A-446B-4C4D-880B-1053E38EDFC3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7B2F4-EB82-3B2D-AD0A-99CC7A47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028E28-C989-1241-BFE2-A7636C51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668B-AC3A-431D-AB01-370302EDC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77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E874F-BA05-C32E-3725-3F5E09AE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E7DD1-E324-9494-42CB-C17A24A55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E264C-97A8-F202-442D-F905AF04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EB2A-446B-4C4D-880B-1053E38EDFC3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007F3-C0E8-3F84-FA4D-0D6C0BE8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EB49AB-0E61-28D7-BB2C-382A7EFD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668B-AC3A-431D-AB01-370302EDC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2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D3E9EA-D737-0408-5B7E-005A1DF6C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E2D09-7420-B5E6-F20F-087E05353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0D8C9-F457-88F7-BA33-D78E34C4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EB2A-446B-4C4D-880B-1053E38EDFC3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95F617-45EE-626C-A1EA-0259ED55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A32CF-F3AE-C62F-750C-40D52CA8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668B-AC3A-431D-AB01-370302EDC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57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12A5A-1FDE-619E-E435-2AFE11B0C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2E14B6-50CB-80AC-7DEC-3BB61A720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C653A-8EB4-E75E-627F-61388856F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EB2A-446B-4C4D-880B-1053E38EDFC3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249BA-AFDA-00A1-83CA-4193C8FB2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13001F-1690-8146-CCFE-22CAA858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668B-AC3A-431D-AB01-370302EDC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79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07F66-52AF-88D4-5957-4BD2AA5F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72A5E3-2957-CF4F-EE65-23386DA7D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389C06-A931-77A5-CFC1-501D4591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EB2A-446B-4C4D-880B-1053E38EDFC3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42B3D8-21EF-D5AC-9FEC-60B57C34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2346-080A-2A1B-DB20-BD4F23A2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668B-AC3A-431D-AB01-370302EDC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34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E8FF1-4528-ED06-6BF3-3252E6E5D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18CF4-8C2F-9959-CF00-B462AD0C0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8735F2-7B4D-D83B-75B4-5D290062B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5C97E1-2D9F-678D-C4B2-55E63D49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EB2A-446B-4C4D-880B-1053E38EDFC3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17C363-81A6-F7FC-416A-21572648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5A9A8B-921D-A3C4-4499-87CE00E5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668B-AC3A-431D-AB01-370302EDC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76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20680-0DC5-1529-38B5-F6563390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2EB19D-2D64-FC7B-082C-17234ED5F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EF5921-0B43-FF6C-BD86-6623A15E6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657981-3466-5E9E-C8D8-DAED76866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31722E-0892-D445-75FC-134FDCCEB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B679B2-C8B0-67A9-9F43-B9485FDA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EB2A-446B-4C4D-880B-1053E38EDFC3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5E20EC-20A7-5D15-0765-E9669DC8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E40E74-8A29-744D-E87F-01AFEAB8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668B-AC3A-431D-AB01-370302EDC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71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4867E-B064-780A-796C-4521B165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538448-027E-1EAB-5FC5-D9BBB11C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EB2A-446B-4C4D-880B-1053E38EDFC3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11FCD8-F2B8-0A8A-DDD6-6D9CC05B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56888F-1FCC-4555-0BEE-B36D01CC1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668B-AC3A-431D-AB01-370302EDC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98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B6DB72-A54D-BDBF-427A-EABB87D4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EB2A-446B-4C4D-880B-1053E38EDFC3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C43413-3401-A61C-7DD6-9E06A8106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3B3927-4FD9-699F-CE88-733B8FC7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668B-AC3A-431D-AB01-370302EDC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52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C5048-BAA3-09B1-FC9D-9189BA3B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E0D487-C5C9-0D16-0DAC-A6084B2B1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7A086E-8671-B631-DA1B-417E1537E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947FD4-7BE3-77D5-18D5-68450D45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EB2A-446B-4C4D-880B-1053E38EDFC3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ECFC85-0160-605C-7012-209C3375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C4B51B-F0AA-E401-0755-1183B105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668B-AC3A-431D-AB01-370302EDC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8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D3634-0BD0-A078-6335-2F2C222F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E570C6-B701-8897-F4E1-E190CA42D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1C28C7-81ED-0E41-5A79-F05820BE7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BC8F6-4BBA-78BD-EFB6-BBF66459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EB2A-446B-4C4D-880B-1053E38EDFC3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68CCC1-6BAA-253D-63EF-41FD522A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E1F90-2357-CEAA-DCE5-596396AD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668B-AC3A-431D-AB01-370302EDC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02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A53F35-D121-1437-0B59-23732A92D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CF3180-8BE1-6695-1BD6-DDCF95BEB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67986F-CD77-687C-09E1-42516DF3C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35EB2A-446B-4C4D-880B-1053E38EDFC3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5775B-74EC-BF2C-DE49-08AB37699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AA7E11-58C6-DE2F-8BE1-C7400E859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B7668B-AC3A-431D-AB01-370302EDC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4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8AD3A4-772E-2790-E669-1986A3235059}"/>
              </a:ext>
            </a:extLst>
          </p:cNvPr>
          <p:cNvSpPr txBox="1"/>
          <p:nvPr/>
        </p:nvSpPr>
        <p:spPr>
          <a:xfrm>
            <a:off x="806245" y="599768"/>
            <a:ext cx="65921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Screen</a:t>
            </a:r>
          </a:p>
          <a:p>
            <a:endParaRPr lang="en-US" altLang="ko-KR" dirty="0"/>
          </a:p>
          <a:p>
            <a:r>
              <a:rPr lang="en-US" altLang="ko-KR" dirty="0"/>
              <a:t>Main, Second(</a:t>
            </a:r>
            <a:r>
              <a:rPr lang="en-US" altLang="ko-KR" dirty="0" err="1"/>
              <a:t>junhee</a:t>
            </a:r>
            <a:r>
              <a:rPr lang="en-US" altLang="ko-KR" dirty="0"/>
              <a:t>), review (Chelsea), cart , login (Chelsea)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341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1EE7F-A731-31FB-459B-C0BA95DD6FA4}"/>
              </a:ext>
            </a:extLst>
          </p:cNvPr>
          <p:cNvSpPr txBox="1"/>
          <p:nvPr/>
        </p:nvSpPr>
        <p:spPr>
          <a:xfrm>
            <a:off x="806245" y="599768"/>
            <a:ext cx="52080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Additional features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Launch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Create app logo image and change app icon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If possible,</a:t>
            </a:r>
          </a:p>
          <a:p>
            <a:r>
              <a:rPr lang="en-US" altLang="ko-KR" dirty="0"/>
              <a:t>       add favorite </a:t>
            </a:r>
          </a:p>
        </p:txBody>
      </p:sp>
    </p:spTree>
    <p:extLst>
      <p:ext uri="{BB962C8B-B14F-4D97-AF65-F5344CB8AC3E}">
        <p14:creationId xmlns:p14="http://schemas.microsoft.com/office/powerpoint/2010/main" val="11862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 descr="폰트, 로고, 상징, 그래픽이(가) 표시된 사진&#10;&#10;자동 생성된 설명">
            <a:extLst>
              <a:ext uri="{FF2B5EF4-FFF2-40B4-BE49-F238E27FC236}">
                <a16:creationId xmlns:a16="http://schemas.microsoft.com/office/drawing/2014/main" id="{D1381C4D-18A3-75BE-0001-B2ABD9486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530" y="1214403"/>
            <a:ext cx="1256856" cy="343903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F6623CA2-C314-60A0-CCE0-C6E146057962}"/>
              </a:ext>
            </a:extLst>
          </p:cNvPr>
          <p:cNvGrpSpPr/>
          <p:nvPr/>
        </p:nvGrpSpPr>
        <p:grpSpPr>
          <a:xfrm>
            <a:off x="2756104" y="486517"/>
            <a:ext cx="6015061" cy="6015061"/>
            <a:chOff x="7168530" y="420332"/>
            <a:chExt cx="6015061" cy="6015061"/>
          </a:xfrm>
        </p:grpSpPr>
        <p:pic>
          <p:nvPicPr>
            <p:cNvPr id="51" name="그림 50" descr="텍스트, 스크린샷, 소프트웨어, 웹 페이지이(가) 표시된 사진&#10;&#10;자동 생성된 설명">
              <a:extLst>
                <a:ext uri="{FF2B5EF4-FFF2-40B4-BE49-F238E27FC236}">
                  <a16:creationId xmlns:a16="http://schemas.microsoft.com/office/drawing/2014/main" id="{F0542B9E-2581-1C1C-4224-8AD71121F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9366" y="1626704"/>
              <a:ext cx="2459248" cy="2262770"/>
            </a:xfrm>
            <a:prstGeom prst="rect">
              <a:avLst/>
            </a:prstGeom>
          </p:spPr>
        </p:pic>
        <p:pic>
          <p:nvPicPr>
            <p:cNvPr id="48" name="그림 4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9369385E-A851-F878-DEE1-51AD481ED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8530" y="420332"/>
              <a:ext cx="6015061" cy="6015061"/>
            </a:xfrm>
            <a:prstGeom prst="rect">
              <a:avLst/>
            </a:prstGeom>
          </p:spPr>
        </p:pic>
        <p:pic>
          <p:nvPicPr>
            <p:cNvPr id="52" name="그림 51" descr="폰트, 로고, 상징, 그래픽이(가) 표시된 사진&#10;&#10;자동 생성된 설명">
              <a:extLst>
                <a:ext uri="{FF2B5EF4-FFF2-40B4-BE49-F238E27FC236}">
                  <a16:creationId xmlns:a16="http://schemas.microsoft.com/office/drawing/2014/main" id="{A68A9FDC-BF01-4612-4504-1145C58BE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1138" y="1148218"/>
              <a:ext cx="1256856" cy="343903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07A0EBA-F601-A00C-219C-2A7D3E582DC3}"/>
              </a:ext>
            </a:extLst>
          </p:cNvPr>
          <p:cNvSpPr txBox="1"/>
          <p:nvPr/>
        </p:nvSpPr>
        <p:spPr>
          <a:xfrm>
            <a:off x="739458" y="301283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 activity</a:t>
            </a:r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4B88BD9-3265-6F5E-E2AB-CF75193AFD2D}"/>
              </a:ext>
            </a:extLst>
          </p:cNvPr>
          <p:cNvGrpSpPr/>
          <p:nvPr/>
        </p:nvGrpSpPr>
        <p:grpSpPr>
          <a:xfrm>
            <a:off x="-1493862" y="450965"/>
            <a:ext cx="6015061" cy="6015061"/>
            <a:chOff x="-1493862" y="450965"/>
            <a:chExt cx="6015061" cy="6015061"/>
          </a:xfrm>
        </p:grpSpPr>
        <p:pic>
          <p:nvPicPr>
            <p:cNvPr id="6" name="그림 5" descr="신발류, 신발, 워킹 슈즈, 스니커즈이(가) 표시된 사진&#10;&#10;자동 생성된 설명">
              <a:extLst>
                <a:ext uri="{FF2B5EF4-FFF2-40B4-BE49-F238E27FC236}">
                  <a16:creationId xmlns:a16="http://schemas.microsoft.com/office/drawing/2014/main" id="{AC959053-EAAF-4C54-E976-3EB94BE1B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986" y="1808485"/>
              <a:ext cx="2430000" cy="3599899"/>
            </a:xfrm>
            <a:prstGeom prst="rect">
              <a:avLst/>
            </a:prstGeom>
          </p:spPr>
        </p:pic>
        <p:pic>
          <p:nvPicPr>
            <p:cNvPr id="7" name="그림 6" descr="텍스트, 신발, 신발류, 스니커즈이(가) 표시된 사진&#10;&#10;자동 생성된 설명">
              <a:extLst>
                <a:ext uri="{FF2B5EF4-FFF2-40B4-BE49-F238E27FC236}">
                  <a16:creationId xmlns:a16="http://schemas.microsoft.com/office/drawing/2014/main" id="{36E9206B-3668-AABF-067A-3FD6FEBC3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356" y="3273795"/>
              <a:ext cx="2431363" cy="1700044"/>
            </a:xfrm>
            <a:prstGeom prst="rect">
              <a:avLst/>
            </a:prstGeom>
          </p:spPr>
        </p:pic>
        <p:pic>
          <p:nvPicPr>
            <p:cNvPr id="12" name="그림 11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7298B25D-88D2-F4B3-C7E1-3E737D71D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547" y="1236285"/>
              <a:ext cx="252000" cy="252000"/>
            </a:xfrm>
            <a:prstGeom prst="rect">
              <a:avLst/>
            </a:prstGeom>
          </p:spPr>
        </p:pic>
        <p:pic>
          <p:nvPicPr>
            <p:cNvPr id="14" name="그림 13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73EB1CB-E1B8-58DF-BA7F-8AEB14BD5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9890" y="1225470"/>
              <a:ext cx="252000" cy="252000"/>
            </a:xfrm>
            <a:prstGeom prst="rect">
              <a:avLst/>
            </a:prstGeom>
          </p:spPr>
        </p:pic>
        <p:pic>
          <p:nvPicPr>
            <p:cNvPr id="16" name="그림 15" descr="폰트, 로고, 상징, 그래픽이(가) 표시된 사진&#10;&#10;자동 생성된 설명">
              <a:extLst>
                <a:ext uri="{FF2B5EF4-FFF2-40B4-BE49-F238E27FC236}">
                  <a16:creationId xmlns:a16="http://schemas.microsoft.com/office/drawing/2014/main" id="{991FB337-A2BB-3F47-C440-1B4A9221D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34" y="1179518"/>
              <a:ext cx="1256856" cy="343903"/>
            </a:xfrm>
            <a:prstGeom prst="rect">
              <a:avLst/>
            </a:prstGeom>
          </p:spPr>
        </p:pic>
        <p:pic>
          <p:nvPicPr>
            <p:cNvPr id="20" name="그림 19" descr="신발, 화이트, 스니커즈, 워킹 슈즈이(가) 표시된 사진&#10;&#10;자동 생성된 설명">
              <a:extLst>
                <a:ext uri="{FF2B5EF4-FFF2-40B4-BE49-F238E27FC236}">
                  <a16:creationId xmlns:a16="http://schemas.microsoft.com/office/drawing/2014/main" id="{CE045972-4646-12D9-8519-A180314CD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85" y="4975156"/>
              <a:ext cx="2489599" cy="997940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CDC1B812-9F59-F265-A322-2B95D9763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590" y="1518978"/>
              <a:ext cx="2292791" cy="215452"/>
            </a:xfrm>
            <a:prstGeom prst="rect">
              <a:avLst/>
            </a:prstGeom>
          </p:spPr>
        </p:pic>
        <p:pic>
          <p:nvPicPr>
            <p:cNvPr id="9" name="그림 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64188C44-0C2C-188F-FC88-8866947EF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93862" y="450965"/>
              <a:ext cx="6015061" cy="6015061"/>
            </a:xfrm>
            <a:prstGeom prst="rect">
              <a:avLst/>
            </a:prstGeom>
          </p:spPr>
        </p:pic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178D315-FD3A-A2EF-8840-27EA43A017A4}"/>
              </a:ext>
            </a:extLst>
          </p:cNvPr>
          <p:cNvCxnSpPr/>
          <p:nvPr/>
        </p:nvCxnSpPr>
        <p:spPr>
          <a:xfrm flipH="1">
            <a:off x="2503239" y="668946"/>
            <a:ext cx="166448" cy="567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A49C157-68CC-9F20-DB12-589B6D898384}"/>
              </a:ext>
            </a:extLst>
          </p:cNvPr>
          <p:cNvSpPr txBox="1"/>
          <p:nvPr/>
        </p:nvSpPr>
        <p:spPr>
          <a:xfrm>
            <a:off x="2391683" y="420332"/>
            <a:ext cx="7702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option</a:t>
            </a:r>
            <a:endParaRPr lang="ko-KR" altLang="en-US" sz="13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1C1669-12F2-E7C6-8B9A-B090B81ECDE9}"/>
              </a:ext>
            </a:extLst>
          </p:cNvPr>
          <p:cNvSpPr txBox="1"/>
          <p:nvPr/>
        </p:nvSpPr>
        <p:spPr>
          <a:xfrm>
            <a:off x="5057427" y="301283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cart activity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2F3999-0476-3C7D-ED91-468510D9B7D6}"/>
              </a:ext>
            </a:extLst>
          </p:cNvPr>
          <p:cNvSpPr txBox="1"/>
          <p:nvPr/>
        </p:nvSpPr>
        <p:spPr>
          <a:xfrm>
            <a:off x="9134245" y="301283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login activity</a:t>
            </a:r>
            <a:endParaRPr lang="ko-KR" altLang="en-US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8D6BBBB-AA3A-ED8E-0913-4E30EA258416}"/>
              </a:ext>
            </a:extLst>
          </p:cNvPr>
          <p:cNvGrpSpPr/>
          <p:nvPr/>
        </p:nvGrpSpPr>
        <p:grpSpPr>
          <a:xfrm>
            <a:off x="6832922" y="486517"/>
            <a:ext cx="6015061" cy="6015061"/>
            <a:chOff x="6832922" y="486517"/>
            <a:chExt cx="6015061" cy="6015061"/>
          </a:xfrm>
        </p:grpSpPr>
        <p:pic>
          <p:nvPicPr>
            <p:cNvPr id="62" name="그림 61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ECDFB0FE-2B50-D6DA-8D7D-D1EA2F432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2922" y="486517"/>
              <a:ext cx="6015061" cy="6015061"/>
            </a:xfrm>
            <a:prstGeom prst="rect">
              <a:avLst/>
            </a:prstGeom>
          </p:spPr>
        </p:pic>
        <p:pic>
          <p:nvPicPr>
            <p:cNvPr id="66" name="그림 65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069487F1-E652-404E-2E56-F770B74CF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5344" y="1692889"/>
              <a:ext cx="2301043" cy="18753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013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D0ED9690-A9EC-D962-D610-FEEFF9B7D522}"/>
              </a:ext>
            </a:extLst>
          </p:cNvPr>
          <p:cNvGrpSpPr/>
          <p:nvPr/>
        </p:nvGrpSpPr>
        <p:grpSpPr>
          <a:xfrm>
            <a:off x="0" y="419764"/>
            <a:ext cx="6015061" cy="6015061"/>
            <a:chOff x="1349255" y="460447"/>
            <a:chExt cx="6015061" cy="6015061"/>
          </a:xfrm>
        </p:grpSpPr>
        <p:pic>
          <p:nvPicPr>
            <p:cNvPr id="22" name="그림 21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02F0CACD-4A11-EB9A-0C8C-F3F46A8B2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9255" y="460447"/>
              <a:ext cx="6015061" cy="6015061"/>
            </a:xfrm>
            <a:prstGeom prst="rect">
              <a:avLst/>
            </a:prstGeom>
          </p:spPr>
        </p:pic>
        <p:pic>
          <p:nvPicPr>
            <p:cNvPr id="25" name="그림 24" descr="폰트, 로고, 상징, 그래픽이(가) 표시된 사진&#10;&#10;자동 생성된 설명">
              <a:extLst>
                <a:ext uri="{FF2B5EF4-FFF2-40B4-BE49-F238E27FC236}">
                  <a16:creationId xmlns:a16="http://schemas.microsoft.com/office/drawing/2014/main" id="{C1E78CC2-160C-4220-8671-465A284B8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564" y="1189000"/>
              <a:ext cx="1256856" cy="343903"/>
            </a:xfrm>
            <a:prstGeom prst="rect">
              <a:avLst/>
            </a:prstGeom>
          </p:spPr>
        </p:pic>
        <p:pic>
          <p:nvPicPr>
            <p:cNvPr id="29" name="그림 28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9CA26D6D-F41D-3A23-F903-2C9928E0A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4868" y="1636186"/>
              <a:ext cx="2163833" cy="443863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13A908-0930-E6A5-2683-284C008F316B}"/>
                </a:ext>
              </a:extLst>
            </p:cNvPr>
            <p:cNvSpPr txBox="1"/>
            <p:nvPr/>
          </p:nvSpPr>
          <p:spPr>
            <a:xfrm>
              <a:off x="3905410" y="2183332"/>
              <a:ext cx="902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picture</a:t>
              </a:r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957153E-7FA4-E000-385A-001D8D406AB5}"/>
                </a:ext>
              </a:extLst>
            </p:cNvPr>
            <p:cNvSpPr/>
            <p:nvPr/>
          </p:nvSpPr>
          <p:spPr>
            <a:xfrm>
              <a:off x="3668323" y="2655947"/>
              <a:ext cx="1404421" cy="3903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Add to cart</a:t>
              </a:r>
              <a:endParaRPr lang="ko-KR" altLang="en-US" dirty="0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54EABEB-5A3D-1A4C-13A3-5C9A8FA02162}"/>
                </a:ext>
              </a:extLst>
            </p:cNvPr>
            <p:cNvCxnSpPr/>
            <p:nvPr/>
          </p:nvCxnSpPr>
          <p:spPr>
            <a:xfrm>
              <a:off x="3386185" y="3283277"/>
              <a:ext cx="1981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E851893-1889-2489-DB96-55FFB86B3CB4}"/>
                </a:ext>
              </a:extLst>
            </p:cNvPr>
            <p:cNvSpPr txBox="1"/>
            <p:nvPr/>
          </p:nvSpPr>
          <p:spPr>
            <a:xfrm>
              <a:off x="3386185" y="3386560"/>
              <a:ext cx="848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review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1D61D22-4E30-7EFE-4D76-F78AD398A423}"/>
                </a:ext>
              </a:extLst>
            </p:cNvPr>
            <p:cNvSpPr txBox="1"/>
            <p:nvPr/>
          </p:nvSpPr>
          <p:spPr>
            <a:xfrm>
              <a:off x="3589385" y="3981058"/>
              <a:ext cx="1615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Review list</a:t>
              </a:r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FA8AA35-CC55-A674-7608-24711CB0F819}"/>
                </a:ext>
              </a:extLst>
            </p:cNvPr>
            <p:cNvSpPr/>
            <p:nvPr/>
          </p:nvSpPr>
          <p:spPr>
            <a:xfrm>
              <a:off x="3589385" y="4530113"/>
              <a:ext cx="1686560" cy="3903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Write a review</a:t>
              </a:r>
              <a:endParaRPr lang="ko-KR" altLang="en-US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3EA2BC6-555C-4FEC-5E1B-C8AA1137C5AD}"/>
              </a:ext>
            </a:extLst>
          </p:cNvPr>
          <p:cNvSpPr txBox="1"/>
          <p:nvPr/>
        </p:nvSpPr>
        <p:spPr>
          <a:xfrm>
            <a:off x="2203007" y="235098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Second activity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1C1669-12F2-E7C6-8B9A-B090B81ECDE9}"/>
              </a:ext>
            </a:extLst>
          </p:cNvPr>
          <p:cNvSpPr txBox="1"/>
          <p:nvPr/>
        </p:nvSpPr>
        <p:spPr>
          <a:xfrm>
            <a:off x="7636323" y="236235"/>
            <a:ext cx="165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review activity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FD2053F-E99D-D81E-A2B2-295AC9EC93A4}"/>
              </a:ext>
            </a:extLst>
          </p:cNvPr>
          <p:cNvGrpSpPr/>
          <p:nvPr/>
        </p:nvGrpSpPr>
        <p:grpSpPr>
          <a:xfrm>
            <a:off x="5346485" y="523012"/>
            <a:ext cx="6015061" cy="6015061"/>
            <a:chOff x="-711194" y="421469"/>
            <a:chExt cx="6015061" cy="6015061"/>
          </a:xfrm>
        </p:grpSpPr>
        <p:pic>
          <p:nvPicPr>
            <p:cNvPr id="3" name="그림 2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A60831D9-E89D-F669-B40E-5498FB0DA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11194" y="421469"/>
              <a:ext cx="6015061" cy="6015061"/>
            </a:xfrm>
            <a:prstGeom prst="rect">
              <a:avLst/>
            </a:prstGeom>
          </p:spPr>
        </p:pic>
        <p:pic>
          <p:nvPicPr>
            <p:cNvPr id="4" name="그림 3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F0AD6C8D-604C-EDD1-2648-064F8F316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5916" y="1493394"/>
              <a:ext cx="2175440" cy="1632192"/>
            </a:xfrm>
            <a:prstGeom prst="rect">
              <a:avLst/>
            </a:prstGeom>
          </p:spPr>
        </p:pic>
        <p:pic>
          <p:nvPicPr>
            <p:cNvPr id="5" name="그림 4" descr="폰트, 로고, 상징, 그래픽이(가) 표시된 사진&#10;&#10;자동 생성된 설명">
              <a:extLst>
                <a:ext uri="{FF2B5EF4-FFF2-40B4-BE49-F238E27FC236}">
                  <a16:creationId xmlns:a16="http://schemas.microsoft.com/office/drawing/2014/main" id="{2CFE9DB6-F863-E406-A222-D4C991841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1855" y="1148218"/>
              <a:ext cx="1256856" cy="3439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846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07A0EBA-F601-A00C-219C-2A7D3E582DC3}"/>
              </a:ext>
            </a:extLst>
          </p:cNvPr>
          <p:cNvSpPr txBox="1"/>
          <p:nvPr/>
        </p:nvSpPr>
        <p:spPr>
          <a:xfrm>
            <a:off x="1358890" y="222625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 activity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516D587-8D67-0E3F-D678-2F05C85A5152}"/>
              </a:ext>
            </a:extLst>
          </p:cNvPr>
          <p:cNvGrpSpPr/>
          <p:nvPr/>
        </p:nvGrpSpPr>
        <p:grpSpPr>
          <a:xfrm>
            <a:off x="-874430" y="372307"/>
            <a:ext cx="6015061" cy="6015061"/>
            <a:chOff x="-1493862" y="450965"/>
            <a:chExt cx="6015061" cy="6015061"/>
          </a:xfrm>
        </p:grpSpPr>
        <p:pic>
          <p:nvPicPr>
            <p:cNvPr id="6" name="그림 5" descr="신발류, 신발, 워킹 슈즈, 스니커즈이(가) 표시된 사진&#10;&#10;자동 생성된 설명">
              <a:extLst>
                <a:ext uri="{FF2B5EF4-FFF2-40B4-BE49-F238E27FC236}">
                  <a16:creationId xmlns:a16="http://schemas.microsoft.com/office/drawing/2014/main" id="{AC959053-EAAF-4C54-E976-3EB94BE1B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986" y="1808485"/>
              <a:ext cx="2430000" cy="3599899"/>
            </a:xfrm>
            <a:prstGeom prst="rect">
              <a:avLst/>
            </a:prstGeom>
          </p:spPr>
        </p:pic>
        <p:pic>
          <p:nvPicPr>
            <p:cNvPr id="7" name="그림 6" descr="텍스트, 신발, 신발류, 스니커즈이(가) 표시된 사진&#10;&#10;자동 생성된 설명">
              <a:extLst>
                <a:ext uri="{FF2B5EF4-FFF2-40B4-BE49-F238E27FC236}">
                  <a16:creationId xmlns:a16="http://schemas.microsoft.com/office/drawing/2014/main" id="{36E9206B-3668-AABF-067A-3FD6FEBC3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356" y="3273795"/>
              <a:ext cx="2431363" cy="1700044"/>
            </a:xfrm>
            <a:prstGeom prst="rect">
              <a:avLst/>
            </a:prstGeom>
          </p:spPr>
        </p:pic>
        <p:pic>
          <p:nvPicPr>
            <p:cNvPr id="12" name="그림 11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7298B25D-88D2-F4B3-C7E1-3E737D71D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547" y="1236285"/>
              <a:ext cx="252000" cy="252000"/>
            </a:xfrm>
            <a:prstGeom prst="rect">
              <a:avLst/>
            </a:prstGeom>
          </p:spPr>
        </p:pic>
        <p:pic>
          <p:nvPicPr>
            <p:cNvPr id="14" name="그림 13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73EB1CB-E1B8-58DF-BA7F-8AEB14BD5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9890" y="1225470"/>
              <a:ext cx="252000" cy="252000"/>
            </a:xfrm>
            <a:prstGeom prst="rect">
              <a:avLst/>
            </a:prstGeom>
          </p:spPr>
        </p:pic>
        <p:pic>
          <p:nvPicPr>
            <p:cNvPr id="16" name="그림 15" descr="폰트, 로고, 상징, 그래픽이(가) 표시된 사진&#10;&#10;자동 생성된 설명">
              <a:extLst>
                <a:ext uri="{FF2B5EF4-FFF2-40B4-BE49-F238E27FC236}">
                  <a16:creationId xmlns:a16="http://schemas.microsoft.com/office/drawing/2014/main" id="{991FB337-A2BB-3F47-C440-1B4A9221D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34" y="1179518"/>
              <a:ext cx="1256856" cy="343903"/>
            </a:xfrm>
            <a:prstGeom prst="rect">
              <a:avLst/>
            </a:prstGeom>
          </p:spPr>
        </p:pic>
        <p:pic>
          <p:nvPicPr>
            <p:cNvPr id="20" name="그림 19" descr="신발, 화이트, 스니커즈, 워킹 슈즈이(가) 표시된 사진&#10;&#10;자동 생성된 설명">
              <a:extLst>
                <a:ext uri="{FF2B5EF4-FFF2-40B4-BE49-F238E27FC236}">
                  <a16:creationId xmlns:a16="http://schemas.microsoft.com/office/drawing/2014/main" id="{CE045972-4646-12D9-8519-A180314CD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85" y="4975156"/>
              <a:ext cx="2489599" cy="997940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CDC1B812-9F59-F265-A322-2B95D9763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590" y="1518978"/>
              <a:ext cx="2292791" cy="215452"/>
            </a:xfrm>
            <a:prstGeom prst="rect">
              <a:avLst/>
            </a:prstGeom>
          </p:spPr>
        </p:pic>
        <p:pic>
          <p:nvPicPr>
            <p:cNvPr id="9" name="그림 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64188C44-0C2C-188F-FC88-8866947EF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93862" y="450965"/>
              <a:ext cx="6015061" cy="601506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87CE54C-4BDC-3B0E-B443-CDA34560261C}"/>
              </a:ext>
            </a:extLst>
          </p:cNvPr>
          <p:cNvSpPr txBox="1"/>
          <p:nvPr/>
        </p:nvSpPr>
        <p:spPr>
          <a:xfrm>
            <a:off x="3984842" y="995766"/>
            <a:ext cx="6004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[Main activity]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Use database (shoes list, filter, sort, review, rating)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Use list or grid view to show all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Use expandable-navigation drawer for filter and 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14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E61C1669-12F2-E7C6-8B9A-B090B81ECDE9}"/>
              </a:ext>
            </a:extLst>
          </p:cNvPr>
          <p:cNvSpPr txBox="1"/>
          <p:nvPr/>
        </p:nvSpPr>
        <p:spPr>
          <a:xfrm>
            <a:off x="1304895" y="276918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cart activity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D6D871A-D5B9-0420-4947-84E4FF8072D9}"/>
              </a:ext>
            </a:extLst>
          </p:cNvPr>
          <p:cNvGrpSpPr/>
          <p:nvPr/>
        </p:nvGrpSpPr>
        <p:grpSpPr>
          <a:xfrm>
            <a:off x="-854596" y="421469"/>
            <a:ext cx="6015061" cy="6015061"/>
            <a:chOff x="-1267548" y="421469"/>
            <a:chExt cx="6015061" cy="6015061"/>
          </a:xfrm>
        </p:grpSpPr>
        <p:pic>
          <p:nvPicPr>
            <p:cNvPr id="51" name="그림 50" descr="텍스트, 스크린샷, 소프트웨어, 웹 페이지이(가) 표시된 사진&#10;&#10;자동 생성된 설명">
              <a:extLst>
                <a:ext uri="{FF2B5EF4-FFF2-40B4-BE49-F238E27FC236}">
                  <a16:creationId xmlns:a16="http://schemas.microsoft.com/office/drawing/2014/main" id="{F0542B9E-2581-1C1C-4224-8AD71121F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88" y="1627841"/>
              <a:ext cx="2459248" cy="2262770"/>
            </a:xfrm>
            <a:prstGeom prst="rect">
              <a:avLst/>
            </a:prstGeom>
          </p:spPr>
        </p:pic>
        <p:pic>
          <p:nvPicPr>
            <p:cNvPr id="48" name="그림 4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9369385E-A851-F878-DEE1-51AD481ED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67548" y="421469"/>
              <a:ext cx="6015061" cy="6015061"/>
            </a:xfrm>
            <a:prstGeom prst="rect">
              <a:avLst/>
            </a:prstGeom>
          </p:spPr>
        </p:pic>
        <p:pic>
          <p:nvPicPr>
            <p:cNvPr id="52" name="그림 51" descr="폰트, 로고, 상징, 그래픽이(가) 표시된 사진&#10;&#10;자동 생성된 설명">
              <a:extLst>
                <a:ext uri="{FF2B5EF4-FFF2-40B4-BE49-F238E27FC236}">
                  <a16:creationId xmlns:a16="http://schemas.microsoft.com/office/drawing/2014/main" id="{A68A9FDC-BF01-4612-4504-1145C58BE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5060" y="1149355"/>
              <a:ext cx="1256856" cy="34390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91A6CB7-39C5-EE5A-0DB8-4A3A80FFDD4C}"/>
              </a:ext>
            </a:extLst>
          </p:cNvPr>
          <p:cNvSpPr txBox="1"/>
          <p:nvPr/>
        </p:nvSpPr>
        <p:spPr>
          <a:xfrm>
            <a:off x="4456414" y="817262"/>
            <a:ext cx="61581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Use database(add items)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Use </a:t>
            </a:r>
            <a:r>
              <a:rPr lang="en-US" altLang="ko-KR" dirty="0" err="1"/>
              <a:t>listview</a:t>
            </a:r>
            <a:r>
              <a:rPr lang="en-US" altLang="ko-KR" dirty="0"/>
              <a:t> to show all items in cart</a:t>
            </a:r>
          </a:p>
          <a:p>
            <a:r>
              <a:rPr lang="en-US" altLang="ko-KR" dirty="0"/>
              <a:t>   - image,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Calculate price (include tax)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Add button for checkout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If user click the checkout button, show confirm dialog</a:t>
            </a:r>
          </a:p>
        </p:txBody>
      </p:sp>
    </p:spTree>
    <p:extLst>
      <p:ext uri="{BB962C8B-B14F-4D97-AF65-F5344CB8AC3E}">
        <p14:creationId xmlns:p14="http://schemas.microsoft.com/office/powerpoint/2010/main" val="31926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7CE54C-4BDC-3B0E-B443-CDA34560261C}"/>
              </a:ext>
            </a:extLst>
          </p:cNvPr>
          <p:cNvSpPr txBox="1"/>
          <p:nvPr/>
        </p:nvSpPr>
        <p:spPr>
          <a:xfrm>
            <a:off x="3942153" y="934561"/>
            <a:ext cx="51358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[login activity]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Use database (add customer, check validate)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Input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Create account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BC43C4-2EB2-5CAB-9E51-6DD9136F715B}"/>
              </a:ext>
            </a:extLst>
          </p:cNvPr>
          <p:cNvSpPr txBox="1"/>
          <p:nvPr/>
        </p:nvSpPr>
        <p:spPr>
          <a:xfrm>
            <a:off x="1533910" y="281619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login activity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F7B1602-C409-C71A-C8C4-83C4B0D48C87}"/>
              </a:ext>
            </a:extLst>
          </p:cNvPr>
          <p:cNvGrpSpPr/>
          <p:nvPr/>
        </p:nvGrpSpPr>
        <p:grpSpPr>
          <a:xfrm>
            <a:off x="-767413" y="466853"/>
            <a:ext cx="6015061" cy="6015061"/>
            <a:chOff x="6832922" y="486517"/>
            <a:chExt cx="6015061" cy="6015061"/>
          </a:xfrm>
        </p:grpSpPr>
        <p:pic>
          <p:nvPicPr>
            <p:cNvPr id="21" name="그림 20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D1B6D6D2-5526-601F-C919-6D4370600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2922" y="486517"/>
              <a:ext cx="6015061" cy="6015061"/>
            </a:xfrm>
            <a:prstGeom prst="rect">
              <a:avLst/>
            </a:prstGeom>
          </p:spPr>
        </p:pic>
        <p:pic>
          <p:nvPicPr>
            <p:cNvPr id="22" name="그림 21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49FBF673-9AE6-CD47-4E8F-BCB58C385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5344" y="1692889"/>
              <a:ext cx="2301043" cy="18753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566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블랙, 어둠이(가) 표시된 사진&#10;&#10;자동 생성된 설명">
            <a:extLst>
              <a:ext uri="{FF2B5EF4-FFF2-40B4-BE49-F238E27FC236}">
                <a16:creationId xmlns:a16="http://schemas.microsoft.com/office/drawing/2014/main" id="{02F0CACD-4A11-EB9A-0C8C-F3F46A8B2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3842" y="421469"/>
            <a:ext cx="6015061" cy="6015061"/>
          </a:xfrm>
          <a:prstGeom prst="rect">
            <a:avLst/>
          </a:prstGeom>
        </p:spPr>
      </p:pic>
      <p:pic>
        <p:nvPicPr>
          <p:cNvPr id="25" name="그림 24" descr="폰트, 로고, 상징, 그래픽이(가) 표시된 사진&#10;&#10;자동 생성된 설명">
            <a:extLst>
              <a:ext uri="{FF2B5EF4-FFF2-40B4-BE49-F238E27FC236}">
                <a16:creationId xmlns:a16="http://schemas.microsoft.com/office/drawing/2014/main" id="{C1E78CC2-160C-4220-8671-465A284B8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67" y="1150022"/>
            <a:ext cx="1256856" cy="343903"/>
          </a:xfrm>
          <a:prstGeom prst="rect">
            <a:avLst/>
          </a:prstGeom>
        </p:spPr>
      </p:pic>
      <p:pic>
        <p:nvPicPr>
          <p:cNvPr id="29" name="그림 2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CA26D6D-F41D-3A23-F903-2C9928E0A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71" y="1597208"/>
            <a:ext cx="2163833" cy="44386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213A908-0930-E6A5-2683-284C008F316B}"/>
              </a:ext>
            </a:extLst>
          </p:cNvPr>
          <p:cNvSpPr txBox="1"/>
          <p:nvPr/>
        </p:nvSpPr>
        <p:spPr>
          <a:xfrm>
            <a:off x="1742313" y="2144354"/>
            <a:ext cx="90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picture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957153E-7FA4-E000-385A-001D8D406AB5}"/>
              </a:ext>
            </a:extLst>
          </p:cNvPr>
          <p:cNvSpPr/>
          <p:nvPr/>
        </p:nvSpPr>
        <p:spPr>
          <a:xfrm>
            <a:off x="1482637" y="3816955"/>
            <a:ext cx="1404421" cy="390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Add to cart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851893-1889-2489-DB96-55FFB86B3CB4}"/>
              </a:ext>
            </a:extLst>
          </p:cNvPr>
          <p:cNvSpPr txBox="1"/>
          <p:nvPr/>
        </p:nvSpPr>
        <p:spPr>
          <a:xfrm>
            <a:off x="1175572" y="4438017"/>
            <a:ext cx="848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D61D22-4E30-7EFE-4D76-F78AD398A423}"/>
              </a:ext>
            </a:extLst>
          </p:cNvPr>
          <p:cNvSpPr txBox="1"/>
          <p:nvPr/>
        </p:nvSpPr>
        <p:spPr>
          <a:xfrm>
            <a:off x="1377128" y="4787656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list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FA8AA35-CC55-A674-7608-24711CB0F819}"/>
              </a:ext>
            </a:extLst>
          </p:cNvPr>
          <p:cNvSpPr/>
          <p:nvPr/>
        </p:nvSpPr>
        <p:spPr>
          <a:xfrm>
            <a:off x="1377128" y="5336711"/>
            <a:ext cx="1686560" cy="390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 a review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EA2BC6-555C-4FEC-5E1B-C8AA1137C5AD}"/>
              </a:ext>
            </a:extLst>
          </p:cNvPr>
          <p:cNvSpPr txBox="1"/>
          <p:nvPr/>
        </p:nvSpPr>
        <p:spPr>
          <a:xfrm>
            <a:off x="1389165" y="236803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Second activity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7CE54C-4BDC-3B0E-B443-CDA34560261C}"/>
              </a:ext>
            </a:extLst>
          </p:cNvPr>
          <p:cNvSpPr txBox="1"/>
          <p:nvPr/>
        </p:nvSpPr>
        <p:spPr>
          <a:xfrm>
            <a:off x="4544903" y="858544"/>
            <a:ext cx="5788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Show detailed information about the item</a:t>
            </a:r>
          </a:p>
          <a:p>
            <a:r>
              <a:rPr lang="en-US" altLang="ko-KR" dirty="0"/>
              <a:t>   - Use </a:t>
            </a:r>
            <a:r>
              <a:rPr lang="en-US" altLang="ko-KR" dirty="0" err="1"/>
              <a:t>imagview</a:t>
            </a:r>
            <a:r>
              <a:rPr lang="en-US" altLang="ko-KR" dirty="0"/>
              <a:t>, text, button, </a:t>
            </a:r>
            <a:r>
              <a:rPr lang="en-US" altLang="ko-KR" dirty="0" err="1"/>
              <a:t>ratingbar</a:t>
            </a:r>
            <a:r>
              <a:rPr lang="en-US" altLang="ko-KR" dirty="0"/>
              <a:t>, </a:t>
            </a:r>
            <a:r>
              <a:rPr lang="en-US" altLang="ko-KR" dirty="0" err="1"/>
              <a:t>etc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Use database(add to cart, get review, size)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8" name="그림 7" descr="스크린샷, 직사각형, 사각형, 텍스트이(가) 표시된 사진&#10;&#10;자동 생성된 설명">
            <a:extLst>
              <a:ext uri="{FF2B5EF4-FFF2-40B4-BE49-F238E27FC236}">
                <a16:creationId xmlns:a16="http://schemas.microsoft.com/office/drawing/2014/main" id="{6DD7C910-0E52-865E-3616-38EDDCC83A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96" y="2757639"/>
            <a:ext cx="2202808" cy="879593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7BE80D4-3279-7CBD-3097-00A63015C104}"/>
              </a:ext>
            </a:extLst>
          </p:cNvPr>
          <p:cNvCxnSpPr/>
          <p:nvPr/>
        </p:nvCxnSpPr>
        <p:spPr>
          <a:xfrm>
            <a:off x="1216836" y="4413136"/>
            <a:ext cx="1981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04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1E48924-6B66-EFE6-7BBE-C8D997DC1FDA}"/>
              </a:ext>
            </a:extLst>
          </p:cNvPr>
          <p:cNvGrpSpPr/>
          <p:nvPr/>
        </p:nvGrpSpPr>
        <p:grpSpPr>
          <a:xfrm>
            <a:off x="-711194" y="421469"/>
            <a:ext cx="6015061" cy="6015061"/>
            <a:chOff x="-711194" y="421469"/>
            <a:chExt cx="6015061" cy="6015061"/>
          </a:xfrm>
        </p:grpSpPr>
        <p:pic>
          <p:nvPicPr>
            <p:cNvPr id="42" name="그림 41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C922FF44-6E7A-68F9-2E82-0EFA3F893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11194" y="421469"/>
              <a:ext cx="6015061" cy="6015061"/>
            </a:xfrm>
            <a:prstGeom prst="rect">
              <a:avLst/>
            </a:prstGeom>
          </p:spPr>
        </p:pic>
        <p:pic>
          <p:nvPicPr>
            <p:cNvPr id="41" name="그림 40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0921AFFD-9E0F-1488-F6C7-DA47B180C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5916" y="1493394"/>
              <a:ext cx="2175440" cy="1632192"/>
            </a:xfrm>
            <a:prstGeom prst="rect">
              <a:avLst/>
            </a:prstGeom>
          </p:spPr>
        </p:pic>
        <p:pic>
          <p:nvPicPr>
            <p:cNvPr id="43" name="그림 42" descr="폰트, 로고, 상징, 그래픽이(가) 표시된 사진&#10;&#10;자동 생성된 설명">
              <a:extLst>
                <a:ext uri="{FF2B5EF4-FFF2-40B4-BE49-F238E27FC236}">
                  <a16:creationId xmlns:a16="http://schemas.microsoft.com/office/drawing/2014/main" id="{6F40C474-8CAA-DFF0-3E3D-C9B86D486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1855" y="1148218"/>
              <a:ext cx="1256856" cy="343903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B09B9077-95C1-A701-4CA4-F6DE4C719271}"/>
              </a:ext>
            </a:extLst>
          </p:cNvPr>
          <p:cNvSpPr txBox="1"/>
          <p:nvPr/>
        </p:nvSpPr>
        <p:spPr>
          <a:xfrm>
            <a:off x="1420595" y="299614"/>
            <a:ext cx="171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Review activity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2463DC-C41F-D054-BC8C-C14AEBED12EA}"/>
              </a:ext>
            </a:extLst>
          </p:cNvPr>
          <p:cNvSpPr txBox="1"/>
          <p:nvPr/>
        </p:nvSpPr>
        <p:spPr>
          <a:xfrm>
            <a:off x="4456414" y="817262"/>
            <a:ext cx="5435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Use database(add review data, calculate rating)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Use </a:t>
            </a:r>
            <a:r>
              <a:rPr lang="en-US" altLang="ko-KR" dirty="0" err="1"/>
              <a:t>ratingbar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Use text field to take user input</a:t>
            </a:r>
          </a:p>
          <a:p>
            <a:r>
              <a:rPr lang="en-US" altLang="ko-KR" dirty="0"/>
              <a:t>    (review title, comments, </a:t>
            </a:r>
            <a:r>
              <a:rPr lang="en-US" altLang="ko-KR" dirty="0" err="1"/>
              <a:t>etc</a:t>
            </a:r>
            <a:r>
              <a:rPr lang="en-US" altLang="ko-KR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511372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1EE7F-A731-31FB-459B-C0BA95DD6FA4}"/>
              </a:ext>
            </a:extLst>
          </p:cNvPr>
          <p:cNvSpPr txBox="1"/>
          <p:nvPr/>
        </p:nvSpPr>
        <p:spPr>
          <a:xfrm>
            <a:off x="806245" y="599768"/>
            <a:ext cx="79222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 architecture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Shoes list: id(pk), product code(pk), title, brand, color, price, thumbnail</a:t>
            </a:r>
          </a:p>
          <a:p>
            <a:pPr marL="342900" indent="-342900">
              <a:buAutoNum type="arabicPeriod"/>
            </a:pPr>
            <a:r>
              <a:rPr lang="en-US" altLang="ko-KR" dirty="0"/>
              <a:t>Review list: id(pk), product code(</a:t>
            </a:r>
            <a:r>
              <a:rPr lang="en-US" altLang="ko-KR" dirty="0" err="1"/>
              <a:t>fk</a:t>
            </a:r>
            <a:r>
              <a:rPr lang="en-US" altLang="ko-KR" dirty="0"/>
              <a:t>), review title, comment, rating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Cart items: id(pk), cart id, product code, quantity, size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Size: id(pk), product code(</a:t>
            </a:r>
            <a:r>
              <a:rPr lang="en-US" altLang="ko-KR" dirty="0" err="1"/>
              <a:t>fk</a:t>
            </a:r>
            <a:r>
              <a:rPr lang="en-US" altLang="ko-KR" dirty="0"/>
              <a:t>), 230, 235, 240, 255 ~~~~~~</a:t>
            </a:r>
          </a:p>
          <a:p>
            <a:pPr marL="342900" indent="-342900">
              <a:buAutoNum type="arabicPeriod"/>
            </a:pPr>
            <a:r>
              <a:rPr lang="en-US" altLang="ko-KR" dirty="0"/>
              <a:t>User list: id(pk), id, password(using hash), email</a:t>
            </a:r>
          </a:p>
        </p:txBody>
      </p:sp>
    </p:spTree>
    <p:extLst>
      <p:ext uri="{BB962C8B-B14F-4D97-AF65-F5344CB8AC3E}">
        <p14:creationId xmlns:p14="http://schemas.microsoft.com/office/powerpoint/2010/main" val="1636587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318</Words>
  <Application>Microsoft Office PowerPoint</Application>
  <PresentationFormat>와이드스크린</PresentationFormat>
  <Paragraphs>61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Do, Dan</dc:creator>
  <cp:lastModifiedBy>Do, Dan</cp:lastModifiedBy>
  <cp:revision>21</cp:revision>
  <dcterms:created xsi:type="dcterms:W3CDTF">2024-10-08T23:00:48Z</dcterms:created>
  <dcterms:modified xsi:type="dcterms:W3CDTF">2024-10-10T00:35:18Z</dcterms:modified>
</cp:coreProperties>
</file>