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60" r:id="rId3"/>
    <p:sldId id="28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9" r:id="rId14"/>
    <p:sldId id="288" r:id="rId15"/>
    <p:sldId id="290" r:id="rId16"/>
    <p:sldId id="291" r:id="rId17"/>
    <p:sldId id="292" r:id="rId18"/>
    <p:sldId id="293" r:id="rId19"/>
    <p:sldId id="294" r:id="rId20"/>
    <p:sldId id="295" r:id="rId21"/>
    <p:sldId id="261" r:id="rId22"/>
    <p:sldId id="258" r:id="rId23"/>
    <p:sldId id="264" r:id="rId24"/>
    <p:sldId id="267" r:id="rId25"/>
    <p:sldId id="265" r:id="rId26"/>
    <p:sldId id="269" r:id="rId27"/>
    <p:sldId id="262" r:id="rId28"/>
    <p:sldId id="274" r:id="rId29"/>
    <p:sldId id="259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석준" initials="이석" lastIdx="1" clrIdx="0">
    <p:extLst>
      <p:ext uri="{19B8F6BF-5375-455C-9EA6-DF929625EA0E}">
        <p15:presenceInfo xmlns:p15="http://schemas.microsoft.com/office/powerpoint/2012/main" userId="8ffaee84be60e1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4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72361-EB8B-44DF-A21E-3FEF48ABFEF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0AC77-8284-4E9F-8BAA-56F90931C058}">
      <dgm:prSet phldrT="[텍스트]"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ko-KR" altLang="en-US" dirty="0"/>
        </a:p>
      </dgm:t>
    </dgm:pt>
    <dgm:pt modelId="{20B5FA60-63FD-4199-8B40-B55A822B7746}" type="par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F418DA0A-5FE0-435A-9A26-A0D4F40575C6}" type="sibTrans" cxnId="{7FBEDB83-4896-44A5-AF3E-8490A9A80A30}">
      <dgm:prSet/>
      <dgm:spPr/>
      <dgm:t>
        <a:bodyPr/>
        <a:lstStyle/>
        <a:p>
          <a:pPr latinLnBrk="1"/>
          <a:endParaRPr lang="ko-KR" altLang="en-US"/>
        </a:p>
      </dgm:t>
    </dgm:pt>
    <dgm:pt modelId="{CD4A76C2-0967-4032-9E9C-36AEC9551777}">
      <dgm:prSet/>
      <dgm:spPr/>
      <dgm:t>
        <a:bodyPr/>
        <a:lstStyle/>
        <a:p>
          <a:pPr latinLnBrk="1"/>
          <a:r>
            <a:rPr lang="ko-KR" altLang="en-US" b="1" dirty="0"/>
            <a:t>소제목을 입력하세요</a:t>
          </a:r>
          <a:endParaRPr lang="en-US" altLang="ko-KR" b="1" dirty="0"/>
        </a:p>
      </dgm:t>
    </dgm:pt>
    <dgm:pt modelId="{3C91E97B-BA4F-421F-BAFE-19DC2D18A8B9}" type="par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E8D169DE-C265-4C5A-8AC9-07F7737DF382}" type="sibTrans" cxnId="{BBECA5A0-7C19-4B2A-8B57-160C90F3F221}">
      <dgm:prSet/>
      <dgm:spPr/>
      <dgm:t>
        <a:bodyPr/>
        <a:lstStyle/>
        <a:p>
          <a:pPr latinLnBrk="1"/>
          <a:endParaRPr lang="ko-KR" altLang="en-US"/>
        </a:p>
      </dgm:t>
    </dgm:pt>
    <dgm:pt modelId="{A3326A00-4586-4F5E-BF73-98DB78AB97E6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58F5EB1D-5E93-49AA-815F-82D702490146}" type="par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6A3F34EE-D280-4207-9880-D59284EE49FC}" type="sibTrans" cxnId="{B5E54D0D-0FFC-46F5-832D-E8CD3EA3402C}">
      <dgm:prSet/>
      <dgm:spPr/>
      <dgm:t>
        <a:bodyPr/>
        <a:lstStyle/>
        <a:p>
          <a:pPr latinLnBrk="1"/>
          <a:endParaRPr lang="ko-KR" altLang="en-US"/>
        </a:p>
      </dgm:t>
    </dgm:pt>
    <dgm:pt modelId="{9A3F9818-FCBB-4955-9A0A-1A572A137B7C}">
      <dgm:prSet/>
      <dgm:spPr/>
      <dgm:t>
        <a:bodyPr/>
        <a:lstStyle/>
        <a:p>
          <a:pPr latinLnBrk="1"/>
          <a:r>
            <a:rPr lang="en-US" altLang="ko-KR" b="1" dirty="0"/>
            <a:t>  </a:t>
          </a:r>
          <a:r>
            <a:rPr lang="ko-KR" altLang="en-US" b="1" dirty="0"/>
            <a:t>내용을 입력하세요</a:t>
          </a:r>
          <a:endParaRPr lang="en-US" altLang="ko-KR" b="1" dirty="0"/>
        </a:p>
      </dgm:t>
    </dgm:pt>
    <dgm:pt modelId="{F937D80B-1553-438D-B767-92FD9F0B2FD2}" type="par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9A326955-CE83-46E2-8B0B-9FA4BDC81BF1}" type="sibTrans" cxnId="{5D77D1A4-98D2-4C14-ABFB-DA6382EFFC4D}">
      <dgm:prSet/>
      <dgm:spPr/>
      <dgm:t>
        <a:bodyPr/>
        <a:lstStyle/>
        <a:p>
          <a:pPr latinLnBrk="1"/>
          <a:endParaRPr lang="ko-KR" altLang="en-US"/>
        </a:p>
      </dgm:t>
    </dgm:pt>
    <dgm:pt modelId="{37F55DF3-3573-441E-988D-A26B3A8835BC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A8C331CD-C029-4FFD-B6EB-461108CF584A}" type="par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ADD842DF-480C-4A54-A821-26464B1A6C22}" type="sibTrans" cxnId="{BBEEC379-4EF8-4FCF-BA49-3B96AD4D2372}">
      <dgm:prSet/>
      <dgm:spPr/>
      <dgm:t>
        <a:bodyPr/>
        <a:lstStyle/>
        <a:p>
          <a:pPr latinLnBrk="1"/>
          <a:endParaRPr lang="ko-KR" altLang="en-US"/>
        </a:p>
      </dgm:t>
    </dgm:pt>
    <dgm:pt modelId="{0AC2A721-5E78-4601-87C8-018DF74DD5A6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ko-KR" altLang="en-US" dirty="0"/>
        </a:p>
      </dgm:t>
    </dgm:pt>
    <dgm:pt modelId="{67317FFD-2874-44AE-9EA9-6A5097AF440C}" type="par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125F04C1-0F71-4F66-B48D-16CE58397E1F}" type="sibTrans" cxnId="{28F302E7-41AB-4D71-9B42-C2702897BD80}">
      <dgm:prSet/>
      <dgm:spPr/>
      <dgm:t>
        <a:bodyPr/>
        <a:lstStyle/>
        <a:p>
          <a:pPr latinLnBrk="1"/>
          <a:endParaRPr lang="ko-KR" altLang="en-US"/>
        </a:p>
      </dgm:t>
    </dgm:pt>
    <dgm:pt modelId="{A29DBE91-7DAC-49BB-A4DE-44A206F45F22}">
      <dgm:prSet phldrT="[텍스트]"/>
      <dgm:spPr/>
      <dgm:t>
        <a:bodyPr/>
        <a:lstStyle/>
        <a:p>
          <a:pPr latinLnBrk="1"/>
          <a:r>
            <a:rPr lang="en-US" altLang="ko-KR" b="1" dirty="0"/>
            <a:t> </a:t>
          </a:r>
          <a:r>
            <a:rPr lang="ko-KR" altLang="en-US" b="1" dirty="0"/>
            <a:t>내용을 입력하세요</a:t>
          </a:r>
          <a:endParaRPr lang="ko-KR" altLang="en-US" dirty="0"/>
        </a:p>
      </dgm:t>
    </dgm:pt>
    <dgm:pt modelId="{6B115BCA-E687-4C82-9B4E-3071D916F89E}" type="par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3A69A711-D3A9-4A98-A4F7-9D297BCEB203}" type="sibTrans" cxnId="{E61C8F2B-CE70-43C2-8374-F58534C4112B}">
      <dgm:prSet/>
      <dgm:spPr/>
      <dgm:t>
        <a:bodyPr/>
        <a:lstStyle/>
        <a:p>
          <a:pPr latinLnBrk="1"/>
          <a:endParaRPr lang="ko-KR" altLang="en-US"/>
        </a:p>
      </dgm:t>
    </dgm:pt>
    <dgm:pt modelId="{0A728E47-8596-4AC3-9733-5EB5F79BC2FF}">
      <dgm:prSet phldrT="[텍스트]"/>
      <dgm:spPr/>
      <dgm:t>
        <a:bodyPr/>
        <a:lstStyle/>
        <a:p>
          <a:pPr latinLnBrk="1"/>
          <a:r>
            <a:rPr lang="en-US" altLang="ko-KR" b="1"/>
            <a:t> </a:t>
          </a:r>
          <a:r>
            <a:rPr lang="ko-KR" altLang="en-US" b="1"/>
            <a:t>내용을 입력하세요</a:t>
          </a:r>
          <a:endParaRPr lang="en-US" altLang="ko-KR" b="1" dirty="0"/>
        </a:p>
      </dgm:t>
    </dgm:pt>
    <dgm:pt modelId="{7983C4B5-EAB8-47EE-B7D9-451AD1DA70AE}" type="par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98915F45-0786-4A9A-B8A7-172A81557979}" type="sibTrans" cxnId="{05DBB219-13B3-452B-A96A-C7A8A1FCFD9C}">
      <dgm:prSet/>
      <dgm:spPr/>
      <dgm:t>
        <a:bodyPr/>
        <a:lstStyle/>
        <a:p>
          <a:pPr latinLnBrk="1"/>
          <a:endParaRPr lang="ko-KR" altLang="en-US"/>
        </a:p>
      </dgm:t>
    </dgm:pt>
    <dgm:pt modelId="{6FB7898E-F165-4628-8189-1548D03B0D8C}" type="pres">
      <dgm:prSet presAssocID="{1C572361-EB8B-44DF-A21E-3FEF48ABFEF3}" presName="linear" presStyleCnt="0">
        <dgm:presLayoutVars>
          <dgm:animLvl val="lvl"/>
          <dgm:resizeHandles val="exact"/>
        </dgm:presLayoutVars>
      </dgm:prSet>
      <dgm:spPr/>
    </dgm:pt>
    <dgm:pt modelId="{36883D07-F9FA-453F-B443-43457B442261}" type="pres">
      <dgm:prSet presAssocID="{8DE0AC77-8284-4E9F-8BAA-56F90931C0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B5FABF5-F038-4493-9853-9EE72ED15887}" type="pres">
      <dgm:prSet presAssocID="{8DE0AC77-8284-4E9F-8BAA-56F90931C058}" presName="childText" presStyleLbl="revTx" presStyleIdx="0" presStyleCnt="2">
        <dgm:presLayoutVars>
          <dgm:bulletEnabled val="1"/>
        </dgm:presLayoutVars>
      </dgm:prSet>
      <dgm:spPr/>
    </dgm:pt>
    <dgm:pt modelId="{DCA69EE7-7518-452A-9B05-6BBFE7933FCF}" type="pres">
      <dgm:prSet presAssocID="{CD4A76C2-0967-4032-9E9C-36AEC95517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F8E976-FB6D-4F3E-929E-7096ED7134CB}" type="pres">
      <dgm:prSet presAssocID="{CD4A76C2-0967-4032-9E9C-36AEC95517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F15A00-9B83-45AC-A4B0-16D3557F0CD5}" type="presOf" srcId="{A29DBE91-7DAC-49BB-A4DE-44A206F45F22}" destId="{7B5FABF5-F038-4493-9853-9EE72ED15887}" srcOrd="0" destOrd="3" presId="urn:microsoft.com/office/officeart/2005/8/layout/vList2"/>
    <dgm:cxn modelId="{B5E54D0D-0FFC-46F5-832D-E8CD3EA3402C}" srcId="{8DE0AC77-8284-4E9F-8BAA-56F90931C058}" destId="{A3326A00-4586-4F5E-BF73-98DB78AB97E6}" srcOrd="0" destOrd="0" parTransId="{58F5EB1D-5E93-49AA-815F-82D702490146}" sibTransId="{6A3F34EE-D280-4207-9880-D59284EE49FC}"/>
    <dgm:cxn modelId="{F8A9AA0F-F63E-4E24-B61C-E809170446E1}" type="presOf" srcId="{9A3F9818-FCBB-4955-9A0A-1A572A137B7C}" destId="{1BF8E976-FB6D-4F3E-929E-7096ED7134CB}" srcOrd="0" destOrd="0" presId="urn:microsoft.com/office/officeart/2005/8/layout/vList2"/>
    <dgm:cxn modelId="{A7645918-67C4-4ADC-B7C3-FC729116D254}" type="presOf" srcId="{CD4A76C2-0967-4032-9E9C-36AEC9551777}" destId="{DCA69EE7-7518-452A-9B05-6BBFE7933FCF}" srcOrd="0" destOrd="0" presId="urn:microsoft.com/office/officeart/2005/8/layout/vList2"/>
    <dgm:cxn modelId="{05DBB219-13B3-452B-A96A-C7A8A1FCFD9C}" srcId="{CD4A76C2-0967-4032-9E9C-36AEC9551777}" destId="{0A728E47-8596-4AC3-9733-5EB5F79BC2FF}" srcOrd="1" destOrd="0" parTransId="{7983C4B5-EAB8-47EE-B7D9-451AD1DA70AE}" sibTransId="{98915F45-0786-4A9A-B8A7-172A81557979}"/>
    <dgm:cxn modelId="{E61C8F2B-CE70-43C2-8374-F58534C4112B}" srcId="{8DE0AC77-8284-4E9F-8BAA-56F90931C058}" destId="{A29DBE91-7DAC-49BB-A4DE-44A206F45F22}" srcOrd="3" destOrd="0" parTransId="{6B115BCA-E687-4C82-9B4E-3071D916F89E}" sibTransId="{3A69A711-D3A9-4A98-A4F7-9D297BCEB203}"/>
    <dgm:cxn modelId="{83B9C92F-B150-4CE7-B48E-3EA4CBAA8F45}" type="presOf" srcId="{37F55DF3-3573-441E-988D-A26B3A8835BC}" destId="{7B5FABF5-F038-4493-9853-9EE72ED15887}" srcOrd="0" destOrd="1" presId="urn:microsoft.com/office/officeart/2005/8/layout/vList2"/>
    <dgm:cxn modelId="{B154B960-076A-4C53-B580-D8418656F738}" type="presOf" srcId="{0AC2A721-5E78-4601-87C8-018DF74DD5A6}" destId="{7B5FABF5-F038-4493-9853-9EE72ED15887}" srcOrd="0" destOrd="2" presId="urn:microsoft.com/office/officeart/2005/8/layout/vList2"/>
    <dgm:cxn modelId="{93DAC954-B0D9-46DE-B5E4-E19D94670012}" type="presOf" srcId="{0A728E47-8596-4AC3-9733-5EB5F79BC2FF}" destId="{1BF8E976-FB6D-4F3E-929E-7096ED7134CB}" srcOrd="0" destOrd="1" presId="urn:microsoft.com/office/officeart/2005/8/layout/vList2"/>
    <dgm:cxn modelId="{BBEEC379-4EF8-4FCF-BA49-3B96AD4D2372}" srcId="{8DE0AC77-8284-4E9F-8BAA-56F90931C058}" destId="{37F55DF3-3573-441E-988D-A26B3A8835BC}" srcOrd="1" destOrd="0" parTransId="{A8C331CD-C029-4FFD-B6EB-461108CF584A}" sibTransId="{ADD842DF-480C-4A54-A821-26464B1A6C22}"/>
    <dgm:cxn modelId="{7FBEDB83-4896-44A5-AF3E-8490A9A80A30}" srcId="{1C572361-EB8B-44DF-A21E-3FEF48ABFEF3}" destId="{8DE0AC77-8284-4E9F-8BAA-56F90931C058}" srcOrd="0" destOrd="0" parTransId="{20B5FA60-63FD-4199-8B40-B55A822B7746}" sibTransId="{F418DA0A-5FE0-435A-9A26-A0D4F40575C6}"/>
    <dgm:cxn modelId="{BBECA5A0-7C19-4B2A-8B57-160C90F3F221}" srcId="{1C572361-EB8B-44DF-A21E-3FEF48ABFEF3}" destId="{CD4A76C2-0967-4032-9E9C-36AEC9551777}" srcOrd="1" destOrd="0" parTransId="{3C91E97B-BA4F-421F-BAFE-19DC2D18A8B9}" sibTransId="{E8D169DE-C265-4C5A-8AC9-07F7737DF382}"/>
    <dgm:cxn modelId="{5D77D1A4-98D2-4C14-ABFB-DA6382EFFC4D}" srcId="{CD4A76C2-0967-4032-9E9C-36AEC9551777}" destId="{9A3F9818-FCBB-4955-9A0A-1A572A137B7C}" srcOrd="0" destOrd="0" parTransId="{F937D80B-1553-438D-B767-92FD9F0B2FD2}" sibTransId="{9A326955-CE83-46E2-8B0B-9FA4BDC81BF1}"/>
    <dgm:cxn modelId="{465444B1-2779-460E-9DFC-0E643534B9C8}" type="presOf" srcId="{1C572361-EB8B-44DF-A21E-3FEF48ABFEF3}" destId="{6FB7898E-F165-4628-8189-1548D03B0D8C}" srcOrd="0" destOrd="0" presId="urn:microsoft.com/office/officeart/2005/8/layout/vList2"/>
    <dgm:cxn modelId="{114D3AB9-1BEE-4EE4-AA59-629974985474}" type="presOf" srcId="{A3326A00-4586-4F5E-BF73-98DB78AB97E6}" destId="{7B5FABF5-F038-4493-9853-9EE72ED15887}" srcOrd="0" destOrd="0" presId="urn:microsoft.com/office/officeart/2005/8/layout/vList2"/>
    <dgm:cxn modelId="{28F302E7-41AB-4D71-9B42-C2702897BD80}" srcId="{8DE0AC77-8284-4E9F-8BAA-56F90931C058}" destId="{0AC2A721-5E78-4601-87C8-018DF74DD5A6}" srcOrd="2" destOrd="0" parTransId="{67317FFD-2874-44AE-9EA9-6A5097AF440C}" sibTransId="{125F04C1-0F71-4F66-B48D-16CE58397E1F}"/>
    <dgm:cxn modelId="{CB3F78FE-78AE-4BAA-9002-3F0D5881F3F8}" type="presOf" srcId="{8DE0AC77-8284-4E9F-8BAA-56F90931C058}" destId="{36883D07-F9FA-453F-B443-43457B442261}" srcOrd="0" destOrd="0" presId="urn:microsoft.com/office/officeart/2005/8/layout/vList2"/>
    <dgm:cxn modelId="{A5EA774F-F15C-46A5-9DC9-9A7B749E9B43}" type="presParOf" srcId="{6FB7898E-F165-4628-8189-1548D03B0D8C}" destId="{36883D07-F9FA-453F-B443-43457B442261}" srcOrd="0" destOrd="0" presId="urn:microsoft.com/office/officeart/2005/8/layout/vList2"/>
    <dgm:cxn modelId="{251AB43D-CD76-438F-8380-E2EA7182C247}" type="presParOf" srcId="{6FB7898E-F165-4628-8189-1548D03B0D8C}" destId="{7B5FABF5-F038-4493-9853-9EE72ED15887}" srcOrd="1" destOrd="0" presId="urn:microsoft.com/office/officeart/2005/8/layout/vList2"/>
    <dgm:cxn modelId="{4545E799-904A-4624-9B82-D24A94A44A30}" type="presParOf" srcId="{6FB7898E-F165-4628-8189-1548D03B0D8C}" destId="{DCA69EE7-7518-452A-9B05-6BBFE7933FCF}" srcOrd="2" destOrd="0" presId="urn:microsoft.com/office/officeart/2005/8/layout/vList2"/>
    <dgm:cxn modelId="{410BE1ED-E456-43BE-AAA3-F016DB164F62}" type="presParOf" srcId="{6FB7898E-F165-4628-8189-1548D03B0D8C}" destId="{1BF8E976-FB6D-4F3E-929E-7096ED7134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49312-047E-45D7-B692-5D8F2F782C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7AC949-F131-4921-8CF4-B93A246D6EF1}">
      <dgm:prSet phldrT="[텍스트]"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3A366351-8D55-4438-A562-CD28407D0B25}" type="par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5DA30983-1117-4830-B60F-806549CE0B8D}" type="sibTrans" cxnId="{1B3BAC40-3198-45B2-BDCB-3D3DCE3A5235}">
      <dgm:prSet/>
      <dgm:spPr/>
      <dgm:t>
        <a:bodyPr/>
        <a:lstStyle/>
        <a:p>
          <a:pPr latinLnBrk="1"/>
          <a:endParaRPr lang="ko-KR" altLang="en-US"/>
        </a:p>
      </dgm:t>
    </dgm:pt>
    <dgm:pt modelId="{0F832752-6AC3-40D9-BC0E-B2B205FF205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F0A265D8-88B4-45DD-9C1D-24367D23F19C}" type="par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111DA8D-330E-4EC9-A386-F35D7B58C7A3}" type="sibTrans" cxnId="{EC688180-BECC-4E6A-B68E-FC8670E6CE8B}">
      <dgm:prSet/>
      <dgm:spPr/>
      <dgm:t>
        <a:bodyPr/>
        <a:lstStyle/>
        <a:p>
          <a:pPr latinLnBrk="1"/>
          <a:endParaRPr lang="ko-KR" altLang="en-US"/>
        </a:p>
      </dgm:t>
    </dgm:pt>
    <dgm:pt modelId="{D9CCD4CE-91E4-4FA1-B0D1-959FD7B2F9A8}">
      <dgm:prSet/>
      <dgm:spPr/>
      <dgm:t>
        <a:bodyPr/>
        <a:lstStyle/>
        <a:p>
          <a:pPr latinLnBrk="1"/>
          <a:r>
            <a:rPr lang="en-US" altLang="ko-KR" b="1" spc="0" dirty="0"/>
            <a:t>Subject</a:t>
          </a:r>
          <a:endParaRPr lang="ko-KR" altLang="en-US" b="1" spc="0" dirty="0"/>
        </a:p>
      </dgm:t>
    </dgm:pt>
    <dgm:pt modelId="{BB507E42-873A-462C-ADCE-E74D739F8AF4}" type="par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866902A4-7B72-4721-B36D-35C6BA0159EF}" type="sibTrans" cxnId="{770AF87C-38DF-4445-A7A0-2B25FE64F489}">
      <dgm:prSet/>
      <dgm:spPr/>
      <dgm:t>
        <a:bodyPr/>
        <a:lstStyle/>
        <a:p>
          <a:pPr latinLnBrk="1"/>
          <a:endParaRPr lang="ko-KR" altLang="en-US"/>
        </a:p>
      </dgm:t>
    </dgm:pt>
    <dgm:pt modelId="{0F58A6F1-2A75-46E4-B454-B341342FA5FB}">
      <dgm:prSet/>
      <dgm:spPr/>
      <dgm:t>
        <a:bodyPr/>
        <a:lstStyle/>
        <a:p>
          <a:pPr latinLnBrk="1"/>
          <a:r>
            <a:rPr lang="en-US" altLang="ko-KR" b="1" spc="0" dirty="0"/>
            <a:t>Subject </a:t>
          </a:r>
        </a:p>
        <a:p>
          <a:pPr latinLnBrk="1"/>
          <a:r>
            <a:rPr lang="en-US" altLang="ko-KR" b="1" spc="0" dirty="0"/>
            <a:t>Subject</a:t>
          </a:r>
          <a:endParaRPr lang="ko-KR" altLang="en-US" spc="0" dirty="0"/>
        </a:p>
      </dgm:t>
    </dgm:pt>
    <dgm:pt modelId="{2473174B-2A4B-4F62-B990-E19FC4CD6233}" type="par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D43A2D07-A1BB-4B51-A54B-CE658EEA6C1F}" type="sibTrans" cxnId="{00AB34BE-FF38-4EBE-B3E2-7178A48A5492}">
      <dgm:prSet/>
      <dgm:spPr/>
      <dgm:t>
        <a:bodyPr/>
        <a:lstStyle/>
        <a:p>
          <a:pPr latinLnBrk="1"/>
          <a:endParaRPr lang="ko-KR" altLang="en-US"/>
        </a:p>
      </dgm:t>
    </dgm:pt>
    <dgm:pt modelId="{47BBF670-AF21-4D87-A81D-C69370AF9D27}">
      <dgm:prSet phldrT="[텍스트]"/>
      <dgm:spPr/>
      <dgm:t>
        <a:bodyPr/>
        <a:lstStyle/>
        <a:p>
          <a:pPr latinLnBrk="1"/>
          <a:r>
            <a:rPr lang="en-US" altLang="ko-KR" b="1" spc="0" dirty="0"/>
            <a:t> </a:t>
          </a:r>
          <a:r>
            <a:rPr lang="ko-KR" altLang="en-US" b="1" spc="0" dirty="0"/>
            <a:t>내용을 입력하세요</a:t>
          </a:r>
        </a:p>
      </dgm:t>
    </dgm:pt>
    <dgm:pt modelId="{945EACD4-91FB-47DB-B6B9-BCD9965C75DD}" type="par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38844BB0-F22E-4967-92E6-A459236E3659}" type="sibTrans" cxnId="{56D631CB-2D88-4FCE-8356-CCD5675F91AA}">
      <dgm:prSet/>
      <dgm:spPr/>
      <dgm:t>
        <a:bodyPr/>
        <a:lstStyle/>
        <a:p>
          <a:pPr latinLnBrk="1"/>
          <a:endParaRPr lang="ko-KR" altLang="en-US"/>
        </a:p>
      </dgm:t>
    </dgm:pt>
    <dgm:pt modelId="{ECD6E1E3-A8BF-4F39-B4F2-45CE940F2FF6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</a:p>
      </dgm:t>
    </dgm:pt>
    <dgm:pt modelId="{B8C071E4-8C04-4536-8DB6-472C08CD4055}" type="par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6B41984A-C3AD-4CF0-8C78-8DFB1C202AA8}" type="sibTrans" cxnId="{B9A510A9-59BE-40A2-A097-3481E533E482}">
      <dgm:prSet/>
      <dgm:spPr/>
      <dgm:t>
        <a:bodyPr/>
        <a:lstStyle/>
        <a:p>
          <a:pPr latinLnBrk="1"/>
          <a:endParaRPr lang="ko-KR" altLang="en-US"/>
        </a:p>
      </dgm:t>
    </dgm:pt>
    <dgm:pt modelId="{F5CCF786-460E-4857-85C5-86C62B45F0E1}">
      <dgm:prSet/>
      <dgm:spPr/>
      <dgm:t>
        <a:bodyPr/>
        <a:lstStyle/>
        <a:p>
          <a:pPr latinLnBrk="1"/>
          <a:r>
            <a:rPr lang="ko-KR" altLang="en-US" b="1" dirty="0"/>
            <a:t>내용을 입력하세요</a:t>
          </a:r>
          <a:endParaRPr lang="ko-KR" altLang="en-US" b="1" spc="0" dirty="0"/>
        </a:p>
      </dgm:t>
    </dgm:pt>
    <dgm:pt modelId="{4AB57CD6-5E18-42BE-A82B-D42096C574A2}" type="par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EA33B042-0A98-4C04-A433-86754BDE3ED4}" type="sibTrans" cxnId="{A788D923-BF32-4739-8802-8C4E49D382B8}">
      <dgm:prSet/>
      <dgm:spPr/>
      <dgm:t>
        <a:bodyPr/>
        <a:lstStyle/>
        <a:p>
          <a:pPr latinLnBrk="1"/>
          <a:endParaRPr lang="ko-KR" altLang="en-US"/>
        </a:p>
      </dgm:t>
    </dgm:pt>
    <dgm:pt modelId="{9D640C39-F218-497F-955C-E4E1DB65799C}">
      <dgm:prSet/>
      <dgm:spPr/>
      <dgm:t>
        <a:bodyPr/>
        <a:lstStyle/>
        <a:p>
          <a:pPr latinLnBrk="1"/>
          <a:r>
            <a:rPr lang="ko-KR" altLang="en-US" b="1" spc="0" dirty="0"/>
            <a:t>내용을 입력하세요</a:t>
          </a:r>
          <a:endParaRPr lang="ko-KR" altLang="en-US" spc="0" dirty="0"/>
        </a:p>
      </dgm:t>
    </dgm:pt>
    <dgm:pt modelId="{DA435B06-2588-4BFC-BA56-3F11F51D2214}" type="par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6B734ABC-3CD3-4D24-9D6F-654D2BE91AAF}" type="sibTrans" cxnId="{90D9F13A-1FBF-4DAD-8267-3FB1E30F3765}">
      <dgm:prSet/>
      <dgm:spPr/>
      <dgm:t>
        <a:bodyPr/>
        <a:lstStyle/>
        <a:p>
          <a:pPr latinLnBrk="1"/>
          <a:endParaRPr lang="ko-KR" altLang="en-US"/>
        </a:p>
      </dgm:t>
    </dgm:pt>
    <dgm:pt modelId="{9F6DFEE3-D181-446B-8E15-ECA983BB33B6}">
      <dgm:prSet/>
      <dgm:spPr/>
      <dgm:t>
        <a:bodyPr/>
        <a:lstStyle/>
        <a:p>
          <a:pPr latinLnBrk="1"/>
          <a:r>
            <a:rPr lang="en-US" altLang="ko-KR" b="1" dirty="0"/>
            <a:t>http://minheeblog.tistory.com/category/PPT</a:t>
          </a:r>
          <a:endParaRPr lang="ko-KR" altLang="en-US" b="1" dirty="0"/>
        </a:p>
      </dgm:t>
    </dgm:pt>
    <dgm:pt modelId="{1C63B57B-7B0A-41AE-B6D7-980E46DA9745}" type="par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94F0BFC1-170B-4779-AFE6-2DB7AF64ADEE}" type="sibTrans" cxnId="{D61DDD20-3A30-489E-B8F6-EE63EB61C471}">
      <dgm:prSet/>
      <dgm:spPr/>
      <dgm:t>
        <a:bodyPr/>
        <a:lstStyle/>
        <a:p>
          <a:pPr latinLnBrk="1"/>
          <a:endParaRPr lang="ko-KR" altLang="en-US"/>
        </a:p>
      </dgm:t>
    </dgm:pt>
    <dgm:pt modelId="{6AF1F34B-3789-4E8A-BEA8-9F61609F3056}" type="pres">
      <dgm:prSet presAssocID="{31049312-047E-45D7-B692-5D8F2F782C2D}" presName="Name0" presStyleCnt="0">
        <dgm:presLayoutVars>
          <dgm:dir/>
          <dgm:animLvl val="lvl"/>
          <dgm:resizeHandles val="exact"/>
        </dgm:presLayoutVars>
      </dgm:prSet>
      <dgm:spPr/>
    </dgm:pt>
    <dgm:pt modelId="{F794D62A-2C33-4A66-A79A-364AF375C5C5}" type="pres">
      <dgm:prSet presAssocID="{877AC949-F131-4921-8CF4-B93A246D6EF1}" presName="linNode" presStyleCnt="0"/>
      <dgm:spPr/>
    </dgm:pt>
    <dgm:pt modelId="{D59B156A-B76E-465B-AC78-6FFB87E3D610}" type="pres">
      <dgm:prSet presAssocID="{877AC949-F131-4921-8CF4-B93A246D6EF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89090AD-663B-4ED0-A45A-A9C709CE8D63}" type="pres">
      <dgm:prSet presAssocID="{877AC949-F131-4921-8CF4-B93A246D6EF1}" presName="descendantText" presStyleLbl="alignAccFollowNode1" presStyleIdx="0" presStyleCnt="4">
        <dgm:presLayoutVars>
          <dgm:bulletEnabled val="1"/>
        </dgm:presLayoutVars>
      </dgm:prSet>
      <dgm:spPr/>
    </dgm:pt>
    <dgm:pt modelId="{48BBE096-6973-4AF5-AFD0-5DD9EE14E241}" type="pres">
      <dgm:prSet presAssocID="{5DA30983-1117-4830-B60F-806549CE0B8D}" presName="sp" presStyleCnt="0"/>
      <dgm:spPr/>
    </dgm:pt>
    <dgm:pt modelId="{B6B67390-CF29-4D7A-B7AB-D49EE2CE4BB8}" type="pres">
      <dgm:prSet presAssocID="{0F832752-6AC3-40D9-BC0E-B2B205FF2058}" presName="linNode" presStyleCnt="0"/>
      <dgm:spPr/>
    </dgm:pt>
    <dgm:pt modelId="{52CE7F3C-B24D-43C6-A33A-C1F200B79BDA}" type="pres">
      <dgm:prSet presAssocID="{0F832752-6AC3-40D9-BC0E-B2B205FF205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4BF070-0916-463F-A778-9C5D3B8EA536}" type="pres">
      <dgm:prSet presAssocID="{0F832752-6AC3-40D9-BC0E-B2B205FF2058}" presName="descendantText" presStyleLbl="alignAccFollowNode1" presStyleIdx="1" presStyleCnt="4">
        <dgm:presLayoutVars>
          <dgm:bulletEnabled val="1"/>
        </dgm:presLayoutVars>
      </dgm:prSet>
      <dgm:spPr/>
    </dgm:pt>
    <dgm:pt modelId="{F57007AC-203B-4415-B094-065A8A19AFA3}" type="pres">
      <dgm:prSet presAssocID="{D111DA8D-330E-4EC9-A386-F35D7B58C7A3}" presName="sp" presStyleCnt="0"/>
      <dgm:spPr/>
    </dgm:pt>
    <dgm:pt modelId="{B5870118-EBC8-417E-AD57-33E5652597E2}" type="pres">
      <dgm:prSet presAssocID="{D9CCD4CE-91E4-4FA1-B0D1-959FD7B2F9A8}" presName="linNode" presStyleCnt="0"/>
      <dgm:spPr/>
    </dgm:pt>
    <dgm:pt modelId="{0058D970-AB5F-4005-955F-6389A8C86A2B}" type="pres">
      <dgm:prSet presAssocID="{D9CCD4CE-91E4-4FA1-B0D1-959FD7B2F9A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352640B-BD9A-4EB6-9204-F6D0955D4FA3}" type="pres">
      <dgm:prSet presAssocID="{D9CCD4CE-91E4-4FA1-B0D1-959FD7B2F9A8}" presName="descendantText" presStyleLbl="alignAccFollowNode1" presStyleIdx="2" presStyleCnt="4">
        <dgm:presLayoutVars>
          <dgm:bulletEnabled val="1"/>
        </dgm:presLayoutVars>
      </dgm:prSet>
      <dgm:spPr/>
    </dgm:pt>
    <dgm:pt modelId="{8D524900-3572-44FB-8113-9FC220498D48}" type="pres">
      <dgm:prSet presAssocID="{866902A4-7B72-4721-B36D-35C6BA0159EF}" presName="sp" presStyleCnt="0"/>
      <dgm:spPr/>
    </dgm:pt>
    <dgm:pt modelId="{5E00FF94-2EAC-49EE-849D-EE4F753D0D98}" type="pres">
      <dgm:prSet presAssocID="{0F58A6F1-2A75-46E4-B454-B341342FA5FB}" presName="linNode" presStyleCnt="0"/>
      <dgm:spPr/>
    </dgm:pt>
    <dgm:pt modelId="{86A961B4-81A6-4386-9A79-8FC1FF3B4763}" type="pres">
      <dgm:prSet presAssocID="{0F58A6F1-2A75-46E4-B454-B341342FA5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9CF148-F226-427D-8253-0FCF5DEE009B}" type="pres">
      <dgm:prSet presAssocID="{0F58A6F1-2A75-46E4-B454-B341342FA5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6FC304-2151-4C7D-A8F9-BBB73CD0CB45}" type="presOf" srcId="{9D640C39-F218-497F-955C-E4E1DB65799C}" destId="{B99CF148-F226-427D-8253-0FCF5DEE009B}" srcOrd="0" destOrd="0" presId="urn:microsoft.com/office/officeart/2005/8/layout/vList5"/>
    <dgm:cxn modelId="{D61DDD20-3A30-489E-B8F6-EE63EB61C471}" srcId="{D9CCD4CE-91E4-4FA1-B0D1-959FD7B2F9A8}" destId="{9F6DFEE3-D181-446B-8E15-ECA983BB33B6}" srcOrd="1" destOrd="0" parTransId="{1C63B57B-7B0A-41AE-B6D7-980E46DA9745}" sibTransId="{94F0BFC1-170B-4779-AFE6-2DB7AF64ADEE}"/>
    <dgm:cxn modelId="{A788D923-BF32-4739-8802-8C4E49D382B8}" srcId="{D9CCD4CE-91E4-4FA1-B0D1-959FD7B2F9A8}" destId="{F5CCF786-460E-4857-85C5-86C62B45F0E1}" srcOrd="0" destOrd="0" parTransId="{4AB57CD6-5E18-42BE-A82B-D42096C574A2}" sibTransId="{EA33B042-0A98-4C04-A433-86754BDE3ED4}"/>
    <dgm:cxn modelId="{22E00830-A3F1-4C99-8FF9-F8DA816CFF5F}" type="presOf" srcId="{47BBF670-AF21-4D87-A81D-C69370AF9D27}" destId="{889090AD-663B-4ED0-A45A-A9C709CE8D63}" srcOrd="0" destOrd="0" presId="urn:microsoft.com/office/officeart/2005/8/layout/vList5"/>
    <dgm:cxn modelId="{90D9F13A-1FBF-4DAD-8267-3FB1E30F3765}" srcId="{0F58A6F1-2A75-46E4-B454-B341342FA5FB}" destId="{9D640C39-F218-497F-955C-E4E1DB65799C}" srcOrd="0" destOrd="0" parTransId="{DA435B06-2588-4BFC-BA56-3F11F51D2214}" sibTransId="{6B734ABC-3CD3-4D24-9D6F-654D2BE91AAF}"/>
    <dgm:cxn modelId="{1B3BAC40-3198-45B2-BDCB-3D3DCE3A5235}" srcId="{31049312-047E-45D7-B692-5D8F2F782C2D}" destId="{877AC949-F131-4921-8CF4-B93A246D6EF1}" srcOrd="0" destOrd="0" parTransId="{3A366351-8D55-4438-A562-CD28407D0B25}" sibTransId="{5DA30983-1117-4830-B60F-806549CE0B8D}"/>
    <dgm:cxn modelId="{F8F7894A-204D-428E-8EA8-EF568AA558D3}" type="presOf" srcId="{F5CCF786-460E-4857-85C5-86C62B45F0E1}" destId="{1352640B-BD9A-4EB6-9204-F6D0955D4FA3}" srcOrd="0" destOrd="0" presId="urn:microsoft.com/office/officeart/2005/8/layout/vList5"/>
    <dgm:cxn modelId="{770AF87C-38DF-4445-A7A0-2B25FE64F489}" srcId="{31049312-047E-45D7-B692-5D8F2F782C2D}" destId="{D9CCD4CE-91E4-4FA1-B0D1-959FD7B2F9A8}" srcOrd="2" destOrd="0" parTransId="{BB507E42-873A-462C-ADCE-E74D739F8AF4}" sibTransId="{866902A4-7B72-4721-B36D-35C6BA0159EF}"/>
    <dgm:cxn modelId="{EC688180-BECC-4E6A-B68E-FC8670E6CE8B}" srcId="{31049312-047E-45D7-B692-5D8F2F782C2D}" destId="{0F832752-6AC3-40D9-BC0E-B2B205FF2058}" srcOrd="1" destOrd="0" parTransId="{F0A265D8-88B4-45DD-9C1D-24367D23F19C}" sibTransId="{D111DA8D-330E-4EC9-A386-F35D7B58C7A3}"/>
    <dgm:cxn modelId="{0128AD98-0A91-4B51-8CD7-94154A4CC17A}" type="presOf" srcId="{9F6DFEE3-D181-446B-8E15-ECA983BB33B6}" destId="{1352640B-BD9A-4EB6-9204-F6D0955D4FA3}" srcOrd="0" destOrd="1" presId="urn:microsoft.com/office/officeart/2005/8/layout/vList5"/>
    <dgm:cxn modelId="{D01AF59B-53B6-4537-8B7D-3C6A6C296004}" type="presOf" srcId="{0F58A6F1-2A75-46E4-B454-B341342FA5FB}" destId="{86A961B4-81A6-4386-9A79-8FC1FF3B4763}" srcOrd="0" destOrd="0" presId="urn:microsoft.com/office/officeart/2005/8/layout/vList5"/>
    <dgm:cxn modelId="{398354A0-2277-48D0-B4AD-825819BFCCA2}" type="presOf" srcId="{31049312-047E-45D7-B692-5D8F2F782C2D}" destId="{6AF1F34B-3789-4E8A-BEA8-9F61609F3056}" srcOrd="0" destOrd="0" presId="urn:microsoft.com/office/officeart/2005/8/layout/vList5"/>
    <dgm:cxn modelId="{B9A510A9-59BE-40A2-A097-3481E533E482}" srcId="{0F832752-6AC3-40D9-BC0E-B2B205FF2058}" destId="{ECD6E1E3-A8BF-4F39-B4F2-45CE940F2FF6}" srcOrd="0" destOrd="0" parTransId="{B8C071E4-8C04-4536-8DB6-472C08CD4055}" sibTransId="{6B41984A-C3AD-4CF0-8C78-8DFB1C202AA8}"/>
    <dgm:cxn modelId="{00AB34BE-FF38-4EBE-B3E2-7178A48A5492}" srcId="{31049312-047E-45D7-B692-5D8F2F782C2D}" destId="{0F58A6F1-2A75-46E4-B454-B341342FA5FB}" srcOrd="3" destOrd="0" parTransId="{2473174B-2A4B-4F62-B990-E19FC4CD6233}" sibTransId="{D43A2D07-A1BB-4B51-A54B-CE658EEA6C1F}"/>
    <dgm:cxn modelId="{1C6F1FCA-14B3-47E6-9373-03EA52D8A277}" type="presOf" srcId="{ECD6E1E3-A8BF-4F39-B4F2-45CE940F2FF6}" destId="{F84BF070-0916-463F-A778-9C5D3B8EA536}" srcOrd="0" destOrd="0" presId="urn:microsoft.com/office/officeart/2005/8/layout/vList5"/>
    <dgm:cxn modelId="{56D631CB-2D88-4FCE-8356-CCD5675F91AA}" srcId="{877AC949-F131-4921-8CF4-B93A246D6EF1}" destId="{47BBF670-AF21-4D87-A81D-C69370AF9D27}" srcOrd="0" destOrd="0" parTransId="{945EACD4-91FB-47DB-B6B9-BCD9965C75DD}" sibTransId="{38844BB0-F22E-4967-92E6-A459236E3659}"/>
    <dgm:cxn modelId="{28C591CF-06E7-49F1-8B99-6F3983A30AAC}" type="presOf" srcId="{0F832752-6AC3-40D9-BC0E-B2B205FF2058}" destId="{52CE7F3C-B24D-43C6-A33A-C1F200B79BDA}" srcOrd="0" destOrd="0" presId="urn:microsoft.com/office/officeart/2005/8/layout/vList5"/>
    <dgm:cxn modelId="{2CCD46D1-97B2-452D-9C0B-4725E315EC3E}" type="presOf" srcId="{D9CCD4CE-91E4-4FA1-B0D1-959FD7B2F9A8}" destId="{0058D970-AB5F-4005-955F-6389A8C86A2B}" srcOrd="0" destOrd="0" presId="urn:microsoft.com/office/officeart/2005/8/layout/vList5"/>
    <dgm:cxn modelId="{C08982D6-6CCF-4310-9CEA-E6C76F1AA32C}" type="presOf" srcId="{877AC949-F131-4921-8CF4-B93A246D6EF1}" destId="{D59B156A-B76E-465B-AC78-6FFB87E3D610}" srcOrd="0" destOrd="0" presId="urn:microsoft.com/office/officeart/2005/8/layout/vList5"/>
    <dgm:cxn modelId="{248A9AEB-9618-4390-B7BC-5FE821C4FE82}" type="presParOf" srcId="{6AF1F34B-3789-4E8A-BEA8-9F61609F3056}" destId="{F794D62A-2C33-4A66-A79A-364AF375C5C5}" srcOrd="0" destOrd="0" presId="urn:microsoft.com/office/officeart/2005/8/layout/vList5"/>
    <dgm:cxn modelId="{7F1C72AB-8150-460D-AEF9-A34F2FB316CB}" type="presParOf" srcId="{F794D62A-2C33-4A66-A79A-364AF375C5C5}" destId="{D59B156A-B76E-465B-AC78-6FFB87E3D610}" srcOrd="0" destOrd="0" presId="urn:microsoft.com/office/officeart/2005/8/layout/vList5"/>
    <dgm:cxn modelId="{F16979DC-C8FF-4122-B31A-F34D0FB4D408}" type="presParOf" srcId="{F794D62A-2C33-4A66-A79A-364AF375C5C5}" destId="{889090AD-663B-4ED0-A45A-A9C709CE8D63}" srcOrd="1" destOrd="0" presId="urn:microsoft.com/office/officeart/2005/8/layout/vList5"/>
    <dgm:cxn modelId="{745E3AEF-6944-4E8B-A456-E10599A641A3}" type="presParOf" srcId="{6AF1F34B-3789-4E8A-BEA8-9F61609F3056}" destId="{48BBE096-6973-4AF5-AFD0-5DD9EE14E241}" srcOrd="1" destOrd="0" presId="urn:microsoft.com/office/officeart/2005/8/layout/vList5"/>
    <dgm:cxn modelId="{D7706521-9F4A-43C8-A774-4D76D98A1396}" type="presParOf" srcId="{6AF1F34B-3789-4E8A-BEA8-9F61609F3056}" destId="{B6B67390-CF29-4D7A-B7AB-D49EE2CE4BB8}" srcOrd="2" destOrd="0" presId="urn:microsoft.com/office/officeart/2005/8/layout/vList5"/>
    <dgm:cxn modelId="{1FB9C9E9-43B3-4C27-AF13-4FD9B4ABC7E8}" type="presParOf" srcId="{B6B67390-CF29-4D7A-B7AB-D49EE2CE4BB8}" destId="{52CE7F3C-B24D-43C6-A33A-C1F200B79BDA}" srcOrd="0" destOrd="0" presId="urn:microsoft.com/office/officeart/2005/8/layout/vList5"/>
    <dgm:cxn modelId="{DF0A3EBD-D60F-4558-8092-731D855BB1DC}" type="presParOf" srcId="{B6B67390-CF29-4D7A-B7AB-D49EE2CE4BB8}" destId="{F84BF070-0916-463F-A778-9C5D3B8EA536}" srcOrd="1" destOrd="0" presId="urn:microsoft.com/office/officeart/2005/8/layout/vList5"/>
    <dgm:cxn modelId="{F572F03F-C4D2-4318-A5AE-E69022CE0DA4}" type="presParOf" srcId="{6AF1F34B-3789-4E8A-BEA8-9F61609F3056}" destId="{F57007AC-203B-4415-B094-065A8A19AFA3}" srcOrd="3" destOrd="0" presId="urn:microsoft.com/office/officeart/2005/8/layout/vList5"/>
    <dgm:cxn modelId="{29167F6F-C919-4B9C-9C7D-4C91FFD18209}" type="presParOf" srcId="{6AF1F34B-3789-4E8A-BEA8-9F61609F3056}" destId="{B5870118-EBC8-417E-AD57-33E5652597E2}" srcOrd="4" destOrd="0" presId="urn:microsoft.com/office/officeart/2005/8/layout/vList5"/>
    <dgm:cxn modelId="{87C9901E-E178-40A9-B70D-5984CB4228B3}" type="presParOf" srcId="{B5870118-EBC8-417E-AD57-33E5652597E2}" destId="{0058D970-AB5F-4005-955F-6389A8C86A2B}" srcOrd="0" destOrd="0" presId="urn:microsoft.com/office/officeart/2005/8/layout/vList5"/>
    <dgm:cxn modelId="{277D725F-EFFC-4364-8E23-CA7432C737C5}" type="presParOf" srcId="{B5870118-EBC8-417E-AD57-33E5652597E2}" destId="{1352640B-BD9A-4EB6-9204-F6D0955D4FA3}" srcOrd="1" destOrd="0" presId="urn:microsoft.com/office/officeart/2005/8/layout/vList5"/>
    <dgm:cxn modelId="{66E0AC9C-45A7-4919-8AED-6D25652E436D}" type="presParOf" srcId="{6AF1F34B-3789-4E8A-BEA8-9F61609F3056}" destId="{8D524900-3572-44FB-8113-9FC220498D48}" srcOrd="5" destOrd="0" presId="urn:microsoft.com/office/officeart/2005/8/layout/vList5"/>
    <dgm:cxn modelId="{04D3A169-0D66-4EE0-B9BA-1566A78E68E2}" type="presParOf" srcId="{6AF1F34B-3789-4E8A-BEA8-9F61609F3056}" destId="{5E00FF94-2EAC-49EE-849D-EE4F753D0D98}" srcOrd="6" destOrd="0" presId="urn:microsoft.com/office/officeart/2005/8/layout/vList5"/>
    <dgm:cxn modelId="{07F0B3F2-A8B4-4D1F-A08D-EB93AFB53AED}" type="presParOf" srcId="{5E00FF94-2EAC-49EE-849D-EE4F753D0D98}" destId="{86A961B4-81A6-4386-9A79-8FC1FF3B4763}" srcOrd="0" destOrd="0" presId="urn:microsoft.com/office/officeart/2005/8/layout/vList5"/>
    <dgm:cxn modelId="{7905472B-155E-4C6B-9306-5ADFDA4409DE}" type="presParOf" srcId="{5E00FF94-2EAC-49EE-849D-EE4F753D0D98}" destId="{B99CF148-F226-427D-8253-0FCF5DEE00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83D07-F9FA-453F-B443-43457B442261}">
      <dsp:nvSpPr>
        <dsp:cNvPr id="0" name=""/>
        <dsp:cNvSpPr/>
      </dsp:nvSpPr>
      <dsp:spPr>
        <a:xfrm>
          <a:off x="0" y="3282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ko-KR" altLang="en-US" sz="1600" kern="1200" dirty="0"/>
        </a:p>
      </dsp:txBody>
      <dsp:txXfrm>
        <a:off x="0" y="32826"/>
        <a:ext cx="7488832" cy="501930"/>
      </dsp:txXfrm>
    </dsp:sp>
    <dsp:sp modelId="{7B5FABF5-F038-4493-9853-9EE72ED15887}">
      <dsp:nvSpPr>
        <dsp:cNvPr id="0" name=""/>
        <dsp:cNvSpPr/>
      </dsp:nvSpPr>
      <dsp:spPr>
        <a:xfrm>
          <a:off x="0" y="534756"/>
          <a:ext cx="7488832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ko-KR" altLang="en-US" sz="1200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</a:t>
          </a:r>
          <a:r>
            <a:rPr lang="ko-KR" altLang="en-US" sz="1200" b="1" kern="1200" dirty="0"/>
            <a:t>내용을 입력하세요</a:t>
          </a:r>
          <a:endParaRPr lang="ko-KR" altLang="en-US" sz="1200" kern="1200" dirty="0"/>
        </a:p>
      </dsp:txBody>
      <dsp:txXfrm>
        <a:off x="0" y="534756"/>
        <a:ext cx="7488832" cy="1159200"/>
      </dsp:txXfrm>
    </dsp:sp>
    <dsp:sp modelId="{DCA69EE7-7518-452A-9B05-6BBFE7933FCF}">
      <dsp:nvSpPr>
        <dsp:cNvPr id="0" name=""/>
        <dsp:cNvSpPr/>
      </dsp:nvSpPr>
      <dsp:spPr>
        <a:xfrm>
          <a:off x="0" y="1693956"/>
          <a:ext cx="7488832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소제목을 입력하세요</a:t>
          </a:r>
          <a:endParaRPr lang="en-US" altLang="ko-KR" sz="1600" b="1" kern="1200" dirty="0"/>
        </a:p>
      </dsp:txBody>
      <dsp:txXfrm>
        <a:off x="0" y="1693956"/>
        <a:ext cx="7488832" cy="501930"/>
      </dsp:txXfrm>
    </dsp:sp>
    <dsp:sp modelId="{1BF8E976-FB6D-4F3E-929E-7096ED7134CB}">
      <dsp:nvSpPr>
        <dsp:cNvPr id="0" name=""/>
        <dsp:cNvSpPr/>
      </dsp:nvSpPr>
      <dsp:spPr>
        <a:xfrm>
          <a:off x="0" y="2195886"/>
          <a:ext cx="7488832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0320" rIns="113792" bIns="2032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 dirty="0"/>
            <a:t>  </a:t>
          </a:r>
          <a:r>
            <a:rPr lang="ko-KR" altLang="en-US" sz="1200" b="1" kern="1200" dirty="0"/>
            <a:t>내용을 입력하세요</a:t>
          </a:r>
          <a:endParaRPr lang="en-US" altLang="ko-KR" sz="1200" b="1" kern="1200" dirty="0"/>
        </a:p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ko-KR" sz="1200" b="1" kern="1200"/>
            <a:t> </a:t>
          </a:r>
          <a:r>
            <a:rPr lang="ko-KR" altLang="en-US" sz="1200" b="1" kern="1200"/>
            <a:t>내용을 입력하세요</a:t>
          </a:r>
          <a:endParaRPr lang="en-US" altLang="ko-KR" sz="1200" b="1" kern="1200" dirty="0"/>
        </a:p>
      </dsp:txBody>
      <dsp:txXfrm>
        <a:off x="0" y="2195886"/>
        <a:ext cx="7488832" cy="579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090AD-663B-4ED0-A45A-A9C709CE8D63}">
      <dsp:nvSpPr>
        <dsp:cNvPr id="0" name=""/>
        <dsp:cNvSpPr/>
      </dsp:nvSpPr>
      <dsp:spPr>
        <a:xfrm rot="5400000">
          <a:off x="4325455" y="-1728475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spc="0" dirty="0"/>
            <a:t> </a:t>
          </a: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38069"/>
        <a:ext cx="4401111" cy="706227"/>
      </dsp:txXfrm>
    </dsp:sp>
    <dsp:sp modelId="{D59B156A-B76E-465B-AC78-6FFB87E3D610}">
      <dsp:nvSpPr>
        <dsp:cNvPr id="0" name=""/>
        <dsp:cNvSpPr/>
      </dsp:nvSpPr>
      <dsp:spPr>
        <a:xfrm>
          <a:off x="0" y="2033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49789"/>
        <a:ext cx="2401603" cy="882784"/>
      </dsp:txXfrm>
    </dsp:sp>
    <dsp:sp modelId="{F84BF070-0916-463F-A778-9C5D3B8EA536}">
      <dsp:nvSpPr>
        <dsp:cNvPr id="0" name=""/>
        <dsp:cNvSpPr/>
      </dsp:nvSpPr>
      <dsp:spPr>
        <a:xfrm rot="5400000">
          <a:off x="4325455" y="-701264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</a:p>
      </dsp:txBody>
      <dsp:txXfrm rot="-5400000">
        <a:off x="2497116" y="1165280"/>
        <a:ext cx="4401111" cy="706227"/>
      </dsp:txXfrm>
    </dsp:sp>
    <dsp:sp modelId="{52CE7F3C-B24D-43C6-A33A-C1F200B79BDA}">
      <dsp:nvSpPr>
        <dsp:cNvPr id="0" name=""/>
        <dsp:cNvSpPr/>
      </dsp:nvSpPr>
      <dsp:spPr>
        <a:xfrm>
          <a:off x="0" y="1029245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1077001"/>
        <a:ext cx="2401603" cy="882784"/>
      </dsp:txXfrm>
    </dsp:sp>
    <dsp:sp modelId="{1352640B-BD9A-4EB6-9204-F6D0955D4FA3}">
      <dsp:nvSpPr>
        <dsp:cNvPr id="0" name=""/>
        <dsp:cNvSpPr/>
      </dsp:nvSpPr>
      <dsp:spPr>
        <a:xfrm rot="5400000">
          <a:off x="4325455" y="325947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/>
            <a:t>내용을 입력하세요</a:t>
          </a:r>
          <a:endParaRPr lang="ko-KR" altLang="en-US" sz="1400" b="1" kern="1200" spc="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b="1" kern="1200" dirty="0"/>
            <a:t>http://minheeblog.tistory.com/category/PPT</a:t>
          </a:r>
          <a:endParaRPr lang="ko-KR" altLang="en-US" sz="1400" b="1" kern="1200" dirty="0"/>
        </a:p>
      </dsp:txBody>
      <dsp:txXfrm rot="-5400000">
        <a:off x="2497116" y="2192492"/>
        <a:ext cx="4401111" cy="706227"/>
      </dsp:txXfrm>
    </dsp:sp>
    <dsp:sp modelId="{0058D970-AB5F-4005-955F-6389A8C86A2B}">
      <dsp:nvSpPr>
        <dsp:cNvPr id="0" name=""/>
        <dsp:cNvSpPr/>
      </dsp:nvSpPr>
      <dsp:spPr>
        <a:xfrm>
          <a:off x="0" y="2056457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b="1" kern="1200" spc="0" dirty="0"/>
        </a:p>
      </dsp:txBody>
      <dsp:txXfrm>
        <a:off x="47756" y="2104213"/>
        <a:ext cx="2401603" cy="882784"/>
      </dsp:txXfrm>
    </dsp:sp>
    <dsp:sp modelId="{B99CF148-F226-427D-8253-0FCF5DEE009B}">
      <dsp:nvSpPr>
        <dsp:cNvPr id="0" name=""/>
        <dsp:cNvSpPr/>
      </dsp:nvSpPr>
      <dsp:spPr>
        <a:xfrm rot="5400000">
          <a:off x="4325455" y="1353159"/>
          <a:ext cx="782637" cy="4439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spc="0" dirty="0"/>
            <a:t>내용을 입력하세요</a:t>
          </a:r>
          <a:endParaRPr lang="ko-KR" altLang="en-US" sz="1400" kern="1200" spc="0" dirty="0"/>
        </a:p>
      </dsp:txBody>
      <dsp:txXfrm rot="-5400000">
        <a:off x="2497116" y="3219704"/>
        <a:ext cx="4401111" cy="706227"/>
      </dsp:txXfrm>
    </dsp:sp>
    <dsp:sp modelId="{86A961B4-81A6-4386-9A79-8FC1FF3B4763}">
      <dsp:nvSpPr>
        <dsp:cNvPr id="0" name=""/>
        <dsp:cNvSpPr/>
      </dsp:nvSpPr>
      <dsp:spPr>
        <a:xfrm>
          <a:off x="0" y="3083669"/>
          <a:ext cx="2497115" cy="97829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 </a:t>
          </a: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b="1" kern="1200" spc="0" dirty="0"/>
            <a:t>Subject</a:t>
          </a:r>
          <a:endParaRPr lang="ko-KR" altLang="en-US" sz="1700" kern="1200" spc="0" dirty="0"/>
        </a:p>
      </dsp:txBody>
      <dsp:txXfrm>
        <a:off x="47756" y="3131425"/>
        <a:ext cx="2401603" cy="88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서포트 벡터 </a:t>
            </a:r>
            <a:r>
              <a:rPr lang="ko-KR" altLang="en-US" sz="1200" dirty="0" err="1"/>
              <a:t>머신의</a:t>
            </a:r>
            <a:r>
              <a:rPr lang="ko-KR" altLang="en-US" sz="1200" dirty="0"/>
              <a:t> 발표를 맡은 이석준입니다</a:t>
            </a:r>
            <a:r>
              <a:rPr lang="en-US" altLang="ko-KR" sz="120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지금부터 발표 시작하겠습니다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24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2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5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82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64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7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86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46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00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1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발표는 다음과 같은 과정으로 진행하겠습니다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두 클래스 사이에 마진을 설정할 때에 왼쪽의 그림처럼 이상치가 존재할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경우 하드 마진과 소프트 마진 두 경우로 나눌 수 있는데 하드 마진의 경우 마진 오류라고 하는 다른 클래스에 샘플이 속하게 되는 경우를 허용하지 않기 때문에 왼쪽 그림처럼 마진을 설정할 수 없습니다</a:t>
            </a:r>
            <a:r>
              <a:rPr lang="en-US" altLang="ko-KR" dirty="0"/>
              <a:t>. </a:t>
            </a:r>
            <a:r>
              <a:rPr lang="ko-KR" altLang="en-US" dirty="0"/>
              <a:t>오른쪽 그림의 경우에는 마진을 설정할 수는 있지만 이상치에 의해 일반적으로 두 클래스를 구분하는 결정 경계를 만들지는 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아래 그림과 같이 소프트 마진은 마진 오류를 허용하면서 좀 더 유연하게 마진을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3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2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7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85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0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서포트 벡터 </a:t>
            </a:r>
            <a:r>
              <a:rPr lang="ko-KR" altLang="en-US" dirty="0" err="1"/>
              <a:t>머신은</a:t>
            </a:r>
            <a:r>
              <a:rPr lang="ko-KR" altLang="en-US" dirty="0"/>
              <a:t> 선형</a:t>
            </a:r>
            <a:r>
              <a:rPr lang="en-US" altLang="ko-KR" dirty="0"/>
              <a:t>, </a:t>
            </a:r>
            <a:r>
              <a:rPr lang="ko-KR" altLang="en-US" dirty="0"/>
              <a:t>비선형의 데이터셋에 대한 분류와 회귀 모델로 사용될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이상치 탐지 등에도 사용이 가능한 다목적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0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9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선형 회귀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bg1"/>
                </a:solidFill>
              </a:rPr>
              <a:t>발표자 이 석 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ML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Linear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Regression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8"/>
    </mc:Choice>
    <mc:Fallback xmlns="">
      <p:transition spd="slow" advTm="3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미니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배치 경사 </a:t>
            </a:r>
            <a:r>
              <a:rPr lang="ko-KR" altLang="en-US" sz="2400" b="1" dirty="0" err="1"/>
              <a:t>하강법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미니배치라고 부르는 임의의 작은 샘플 세트에 대해 경사 하강법을 실시한다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</a:t>
            </a:r>
            <a:r>
              <a:rPr lang="ko-KR" altLang="en-US" b="1" dirty="0" err="1"/>
              <a:t>하강법</a:t>
            </a:r>
            <a:r>
              <a:rPr lang="ko-KR" altLang="en-US" b="1" dirty="0"/>
              <a:t> 보다는 덜 불규칙하게 움직인다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F9EAE-2B35-4AD0-9DDD-87058700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58" y="1628800"/>
            <a:ext cx="4693683" cy="26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다항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다항 회귀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데이터 셋에 대해 다항 특성을 추가한다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고차 다항 회귀를 적용시키면 과대적합이 일어나기 쉽다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과대적합 및 과소적합의 여부를 알아보는 방법으로 학습곡선이 있다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B7D075-79DF-4FF7-8063-7DCDC91CB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90" y="1431806"/>
            <a:ext cx="4298620" cy="286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다항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학습 곡선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endParaRPr lang="en-US" altLang="ko-KR" b="1" dirty="0"/>
          </a:p>
          <a:p>
            <a:endParaRPr lang="en-US" altLang="ko-KR" sz="1200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학습 곡선은 훈련 세트와 검증 세트의 성능을 훈련 세트의 크기의 함수로 나타낸 곡선이다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과대적합의 경우에는 일관적으로 훈련 세트의 성능이 더 좋고</a:t>
            </a:r>
            <a:r>
              <a:rPr lang="en-US" altLang="ko-KR" b="1" dirty="0"/>
              <a:t>, </a:t>
            </a:r>
            <a:r>
              <a:rPr lang="ko-KR" altLang="en-US" b="1" dirty="0"/>
              <a:t>훈련 데이터를 추가하면 두 세트의 성능이 가까워 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과소적합의 경우에는 오차 값이 크고</a:t>
            </a:r>
            <a:r>
              <a:rPr lang="en-US" altLang="ko-KR" b="1" dirty="0"/>
              <a:t>, </a:t>
            </a:r>
            <a:r>
              <a:rPr lang="ko-KR" altLang="en-US" b="1" dirty="0"/>
              <a:t>학습 데이터를 추가해도 성능이 개선되지 않는다</a:t>
            </a:r>
            <a:r>
              <a:rPr lang="en-US" altLang="ko-KR" b="1" dirty="0"/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11EE26-E9D5-4DC9-B093-88EEB63384FE}"/>
              </a:ext>
            </a:extLst>
          </p:cNvPr>
          <p:cNvGrpSpPr/>
          <p:nvPr/>
        </p:nvGrpSpPr>
        <p:grpSpPr>
          <a:xfrm>
            <a:off x="893351" y="1628800"/>
            <a:ext cx="3396418" cy="2509247"/>
            <a:chOff x="893351" y="1628800"/>
            <a:chExt cx="3396418" cy="25092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6538FE-7988-454D-BB15-1AEBEF22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351" y="1628800"/>
              <a:ext cx="3396418" cy="226624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071D9F-14D9-4F54-B257-59BF978AD8FE}"/>
                </a:ext>
              </a:extLst>
            </p:cNvPr>
            <p:cNvSpPr txBox="1"/>
            <p:nvPr/>
          </p:nvSpPr>
          <p:spPr>
            <a:xfrm>
              <a:off x="1907704" y="3861048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학습 곡선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과소적합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B62722-4556-4A7D-BC2B-DEC265B50A07}"/>
              </a:ext>
            </a:extLst>
          </p:cNvPr>
          <p:cNvGrpSpPr/>
          <p:nvPr/>
        </p:nvGrpSpPr>
        <p:grpSpPr>
          <a:xfrm>
            <a:off x="4760301" y="1677054"/>
            <a:ext cx="3396418" cy="2460993"/>
            <a:chOff x="4760301" y="1677054"/>
            <a:chExt cx="3396418" cy="24609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BC8101F-021B-4E17-B3DB-50B4A221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0301" y="1677054"/>
              <a:ext cx="3396418" cy="21891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886D4B-388C-47AB-9FDD-7D852ACD1780}"/>
                </a:ext>
              </a:extLst>
            </p:cNvPr>
            <p:cNvSpPr txBox="1"/>
            <p:nvPr/>
          </p:nvSpPr>
          <p:spPr>
            <a:xfrm>
              <a:off x="5796136" y="3861048"/>
              <a:ext cx="2082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학습 곡선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과대적합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3906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Linear 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D8F802-D431-472F-A751-77449121033F}"/>
              </a:ext>
            </a:extLst>
          </p:cNvPr>
          <p:cNvSpPr/>
          <p:nvPr/>
        </p:nvSpPr>
        <p:spPr>
          <a:xfrm>
            <a:off x="195543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다항 회귀</a:t>
            </a:r>
          </a:p>
        </p:txBody>
      </p:sp>
    </p:spTree>
    <p:extLst>
      <p:ext uri="{BB962C8B-B14F-4D97-AF65-F5344CB8AC3E}">
        <p14:creationId xmlns:p14="http://schemas.microsoft.com/office/powerpoint/2010/main" val="313316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VsBTBrwecBlKBv2vAK6VUsTQ71RXTGWSllFJKKaXs6E16SimllFJK2dEBslJKKaWUUnZ0gKyUUkoppZQdHSArpZRSSillRwfISimllFJK2dEBslJKKaWUUnb+PxbLUKLjPblWAAAAAElFTkSuQmCC (712×187)">
            <a:extLst>
              <a:ext uri="{FF2B5EF4-FFF2-40B4-BE49-F238E27FC236}">
                <a16:creationId xmlns:a16="http://schemas.microsoft.com/office/drawing/2014/main" id="{BB4E6232-31AF-4030-BA13-A088F89F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31801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84A84D-C5EC-4C28-B9FF-7ADC5636BF4B}"/>
              </a:ext>
            </a:extLst>
          </p:cNvPr>
          <p:cNvSpPr txBox="1"/>
          <p:nvPr/>
        </p:nvSpPr>
        <p:spPr>
          <a:xfrm>
            <a:off x="3275856" y="1043444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Hard Margin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42B96-699B-4E28-B148-D147D98A9C69}"/>
              </a:ext>
            </a:extLst>
          </p:cNvPr>
          <p:cNvSpPr txBox="1"/>
          <p:nvPr/>
        </p:nvSpPr>
        <p:spPr>
          <a:xfrm>
            <a:off x="3275856" y="3350923"/>
            <a:ext cx="593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    Soft Margin</a:t>
            </a:r>
            <a:endParaRPr lang="ko-KR" altLang="en-US" dirty="0"/>
          </a:p>
        </p:txBody>
      </p:sp>
      <p:pic>
        <p:nvPicPr>
          <p:cNvPr id="3078" name="Picture 6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ED5FF48B-DEDB-4D4E-B47C-E7427154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35" y="3791051"/>
            <a:ext cx="3298329" cy="271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93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484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2.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wBW9NQSRBx2TwAAAABJRU5ErkJggg== (712×187)">
            <a:extLst>
              <a:ext uri="{FF2B5EF4-FFF2-40B4-BE49-F238E27FC236}">
                <a16:creationId xmlns:a16="http://schemas.microsoft.com/office/drawing/2014/main" id="{C30F1B08-A688-418B-9AAC-E940A05B1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83929"/>
            <a:ext cx="67818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40840B-D943-416F-B0D5-EA3A9C611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96" y="1464892"/>
            <a:ext cx="5287113" cy="590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FED54-1B3C-453B-A7F1-171A6DA1A54C}"/>
              </a:ext>
            </a:extLst>
          </p:cNvPr>
          <p:cNvSpPr txBox="1"/>
          <p:nvPr/>
        </p:nvSpPr>
        <p:spPr>
          <a:xfrm>
            <a:off x="1505136" y="5055567"/>
            <a:ext cx="630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Margin Violation              Margin Width</a:t>
            </a:r>
            <a:endParaRPr lang="ko-KR" altLang="en-US" sz="2400" b="1" dirty="0"/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74540F27-FBA2-49CB-B9FA-E5E0DE08DA50}"/>
              </a:ext>
            </a:extLst>
          </p:cNvPr>
          <p:cNvSpPr/>
          <p:nvPr/>
        </p:nvSpPr>
        <p:spPr>
          <a:xfrm>
            <a:off x="4241440" y="5054355"/>
            <a:ext cx="1008112" cy="46166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5F4AF-8D73-4825-8341-D51435163147}"/>
              </a:ext>
            </a:extLst>
          </p:cNvPr>
          <p:cNvSpPr txBox="1"/>
          <p:nvPr/>
        </p:nvSpPr>
        <p:spPr>
          <a:xfrm>
            <a:off x="4101040" y="46531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Trade-Off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2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0D59D2-1369-4163-9AE0-B0A96CAD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10100"/>
            <a:ext cx="38957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5C0660-CEA8-4C8E-AF51-10732D843914}"/>
              </a:ext>
            </a:extLst>
          </p:cNvPr>
          <p:cNvSpPr txBox="1"/>
          <p:nvPr/>
        </p:nvSpPr>
        <p:spPr>
          <a:xfrm>
            <a:off x="1475656" y="126876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비선형 데이터 셋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330AE8-4629-409E-8FE1-3125F3D44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21" y="5028589"/>
            <a:ext cx="6897063" cy="135273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DCFCE5-CD17-4A9D-805F-812AFDB59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9" y="1732765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C0C66-C8EB-4257-8DB8-E8583C0432B1}"/>
              </a:ext>
            </a:extLst>
          </p:cNvPr>
          <p:cNvSpPr txBox="1"/>
          <p:nvPr/>
        </p:nvSpPr>
        <p:spPr>
          <a:xfrm>
            <a:off x="3563888" y="45091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다항 특성 추가</a:t>
            </a:r>
          </a:p>
        </p:txBody>
      </p:sp>
    </p:spTree>
    <p:extLst>
      <p:ext uri="{BB962C8B-B14F-4D97-AF65-F5344CB8AC3E}">
        <p14:creationId xmlns:p14="http://schemas.microsoft.com/office/powerpoint/2010/main" val="20096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48F94-2B9E-42A8-ADC8-E7A200F41C3F}"/>
              </a:ext>
            </a:extLst>
          </p:cNvPr>
          <p:cNvSpPr txBox="1"/>
          <p:nvPr/>
        </p:nvSpPr>
        <p:spPr>
          <a:xfrm>
            <a:off x="2133600" y="8367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커널 트릭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B1EB0-768E-459F-8188-2943B7701592}"/>
              </a:ext>
            </a:extLst>
          </p:cNvPr>
          <p:cNvSpPr txBox="1"/>
          <p:nvPr/>
        </p:nvSpPr>
        <p:spPr>
          <a:xfrm>
            <a:off x="611560" y="357301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Low Dimension             High Dimension</a:t>
            </a:r>
            <a:endParaRPr lang="ko-KR" altLang="en-US" dirty="0"/>
          </a:p>
        </p:txBody>
      </p:sp>
      <p:pic>
        <p:nvPicPr>
          <p:cNvPr id="6148" name="Picture 4" descr="How to achieve a nonlinear decision boundary? - Cross Validated">
            <a:extLst>
              <a:ext uri="{FF2B5EF4-FFF2-40B4-BE49-F238E27FC236}">
                <a16:creationId xmlns:a16="http://schemas.microsoft.com/office/drawing/2014/main" id="{215E1582-1359-4812-8156-98D2213B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96" y="4016575"/>
            <a:ext cx="3016584" cy="24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Kernel SVM for Dummies(with Python Code) | Machine Learning | Artificial  Intelligence Online Course">
            <a:extLst>
              <a:ext uri="{FF2B5EF4-FFF2-40B4-BE49-F238E27FC236}">
                <a16:creationId xmlns:a16="http://schemas.microsoft.com/office/drawing/2014/main" id="{701DBD21-22B1-4E8F-A4A6-61AACDB8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5064993" cy="227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C6C9A-782C-4A12-999C-4A5104D84FCD}"/>
              </a:ext>
            </a:extLst>
          </p:cNvPr>
          <p:cNvSpPr txBox="1"/>
          <p:nvPr/>
        </p:nvSpPr>
        <p:spPr>
          <a:xfrm>
            <a:off x="6120172" y="1268760"/>
            <a:ext cx="259228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SVM </a:t>
            </a:r>
            <a:r>
              <a:rPr lang="ko-KR" altLang="en-US" b="1" dirty="0"/>
              <a:t>커널의 종류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linear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poly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rbf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sigmoid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304498-37B8-4234-8D58-3D684AAAF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5061" y="3757682"/>
            <a:ext cx="2938453" cy="156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D0680EC-9113-40BD-A82D-26325779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11607"/>
            <a:ext cx="3515216" cy="2505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0F1493-091C-44AA-94D6-20A8DD3E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97" y="1891013"/>
            <a:ext cx="2935447" cy="8654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1EE470-FB1D-4E41-9BBD-65466A1BEBCE}"/>
              </a:ext>
            </a:extLst>
          </p:cNvPr>
          <p:cNvSpPr txBox="1"/>
          <p:nvPr/>
        </p:nvSpPr>
        <p:spPr>
          <a:xfrm>
            <a:off x="5397398" y="1573244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</a:t>
            </a:r>
            <a:r>
              <a:rPr lang="en-US" altLang="ko-KR" b="1" dirty="0"/>
              <a:t>RBF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3269F9-B99B-4D60-9808-3BC045F0EB5C}"/>
              </a:ext>
            </a:extLst>
          </p:cNvPr>
          <p:cNvSpPr txBox="1"/>
          <p:nvPr/>
        </p:nvSpPr>
        <p:spPr>
          <a:xfrm>
            <a:off x="1781342" y="842275"/>
            <a:ext cx="198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유사도 특성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79D5647-E1D5-4586-8D6B-F431991D2E10}"/>
              </a:ext>
            </a:extLst>
          </p:cNvPr>
          <p:cNvSpPr/>
          <p:nvPr/>
        </p:nvSpPr>
        <p:spPr>
          <a:xfrm>
            <a:off x="2258016" y="2666096"/>
            <a:ext cx="229202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80D57B-29DA-40CB-980F-C29F7D4E048F}"/>
              </a:ext>
            </a:extLst>
          </p:cNvPr>
          <p:cNvSpPr txBox="1"/>
          <p:nvPr/>
        </p:nvSpPr>
        <p:spPr>
          <a:xfrm>
            <a:off x="1403648" y="4987357"/>
            <a:ext cx="6929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gamma ↑                   </a:t>
            </a:r>
            <a:r>
              <a:rPr lang="ko-KR" altLang="en-US" b="1" dirty="0"/>
              <a:t>유사도 특성의 종 모양이 넓어짐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gamma</a:t>
            </a:r>
            <a:r>
              <a:rPr lang="ko-KR" altLang="en-US" b="1" dirty="0"/>
              <a:t> ↓                   유사도 특성의 종 모양이 </a:t>
            </a:r>
            <a:r>
              <a:rPr lang="ko-KR" altLang="en-US" b="1" dirty="0" err="1"/>
              <a:t>좁아짐</a:t>
            </a:r>
            <a:endParaRPr lang="ko-KR" altLang="en-US" b="1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FB08E6-6D5B-4ECB-9AE2-73F4E90B95D0}"/>
              </a:ext>
            </a:extLst>
          </p:cNvPr>
          <p:cNvSpPr/>
          <p:nvPr/>
        </p:nvSpPr>
        <p:spPr>
          <a:xfrm>
            <a:off x="2948912" y="5332065"/>
            <a:ext cx="936104" cy="2339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A77B37-B685-4EE6-BCFF-E6D0694A3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35" y="3944876"/>
            <a:ext cx="629690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49782"/>
            <a:ext cx="1721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비선형 </a:t>
            </a:r>
            <a:r>
              <a:rPr lang="en-US" altLang="ko-KR" sz="2000" b="1" spc="-150" dirty="0">
                <a:solidFill>
                  <a:schemeClr val="bg1"/>
                </a:solidFill>
              </a:rPr>
              <a:t>SVM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704B00-688D-4A70-B794-1B74B1B4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48763"/>
            <a:ext cx="2825675" cy="209858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1EA356-4E98-4E81-84EC-E289DD1B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896" y="1418362"/>
            <a:ext cx="2825675" cy="21289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3A0DE80-EB23-49B5-AFEB-1476E2A47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989" y="1418362"/>
            <a:ext cx="2808653" cy="20985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B1629A2-B636-46E9-B189-8AC34B7D0DB0}"/>
              </a:ext>
            </a:extLst>
          </p:cNvPr>
          <p:cNvSpPr txBox="1"/>
          <p:nvPr/>
        </p:nvSpPr>
        <p:spPr>
          <a:xfrm>
            <a:off x="966793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ECD092-7479-4380-BEF4-CD00CE92E61D}"/>
              </a:ext>
            </a:extLst>
          </p:cNvPr>
          <p:cNvSpPr txBox="1"/>
          <p:nvPr/>
        </p:nvSpPr>
        <p:spPr>
          <a:xfrm>
            <a:off x="3707904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0.1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C04230-EFD6-46F8-B4CF-A0D0F14FBF22}"/>
              </a:ext>
            </a:extLst>
          </p:cNvPr>
          <p:cNvSpPr txBox="1"/>
          <p:nvPr/>
        </p:nvSpPr>
        <p:spPr>
          <a:xfrm>
            <a:off x="6696032" y="10049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gamma = 10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D56128B-4295-41F5-80FD-7E5F2192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93" y="3933056"/>
            <a:ext cx="694469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915652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3266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51720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32664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비선형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32756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실습 과정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3266400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en-US" altLang="ko-KR" b="1" spc="-150" dirty="0">
                <a:solidFill>
                  <a:schemeClr val="bg1"/>
                </a:solidFill>
                <a:latin typeface="+mj-ea"/>
                <a:ea typeface="+mj-ea"/>
                <a:cs typeface="굴림" pitchFamily="50" charset="-127"/>
              </a:rPr>
              <a:t>Q&amp;A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5796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4.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실습 과정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Support Vector Machine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9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42942"/>
            <a:ext cx="7200800" cy="1494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335699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/>
              <a:t>심플한 </a:t>
            </a:r>
            <a:r>
              <a:rPr lang="ko-KR" altLang="en-US" b="1" spc="-150" dirty="0" err="1"/>
              <a:t>피피티를</a:t>
            </a:r>
            <a:r>
              <a:rPr lang="ko-KR" altLang="en-US" b="1" spc="-150" dirty="0"/>
              <a:t> 찾을 수 있는 가장 쉬운 방법</a:t>
            </a:r>
            <a:endParaRPr lang="en-US" altLang="ko-KR" b="1" spc="-150" dirty="0"/>
          </a:p>
          <a:p>
            <a:pPr algn="ctr"/>
            <a:r>
              <a:rPr lang="ko-KR" altLang="en-US" sz="1400" b="1" spc="-150" dirty="0" err="1">
                <a:latin typeface="+mn-ea"/>
              </a:rPr>
              <a:t>민희블로그에</a:t>
            </a:r>
            <a:r>
              <a:rPr lang="ko-KR" altLang="en-US" sz="1400" b="1" spc="-150" dirty="0">
                <a:latin typeface="+mn-ea"/>
              </a:rPr>
              <a:t> 접속하여 </a:t>
            </a:r>
            <a:r>
              <a:rPr lang="ko-KR" altLang="en-US" sz="1400" b="1" spc="-150" dirty="0" err="1">
                <a:latin typeface="+mn-ea"/>
              </a:rPr>
              <a:t>댓글을</a:t>
            </a:r>
            <a:r>
              <a:rPr lang="ko-KR" altLang="en-US" sz="1400" b="1" spc="-150" dirty="0">
                <a:latin typeface="+mn-ea"/>
              </a:rPr>
              <a:t> 남긴 뒤 </a:t>
            </a:r>
            <a:r>
              <a:rPr lang="ko-KR" altLang="en-US" sz="1400" b="1" spc="-150" dirty="0" err="1">
                <a:latin typeface="+mn-ea"/>
              </a:rPr>
              <a:t>심플한피피티를</a:t>
            </a:r>
            <a:r>
              <a:rPr lang="ko-KR" altLang="en-US" sz="1400" b="1" spc="-150" dirty="0">
                <a:latin typeface="+mn-ea"/>
              </a:rPr>
              <a:t> 사용한다</a:t>
            </a:r>
            <a:r>
              <a:rPr lang="en-US" altLang="ko-KR" sz="1400" b="1" spc="-150" dirty="0">
                <a:latin typeface="+mn-ea"/>
              </a:rPr>
              <a:t>.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MINHEEBLOG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pic>
        <p:nvPicPr>
          <p:cNvPr id="18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492120" y="4581128"/>
            <a:ext cx="2160000" cy="1440000"/>
          </a:xfrm>
          <a:prstGeom prst="rect">
            <a:avLst/>
          </a:prstGeom>
          <a:noFill/>
        </p:spPr>
      </p:pic>
      <p:pic>
        <p:nvPicPr>
          <p:cNvPr id="19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12160" y="4581128"/>
            <a:ext cx="2160000" cy="1440000"/>
          </a:xfrm>
          <a:prstGeom prst="rect">
            <a:avLst/>
          </a:prstGeom>
          <a:noFill/>
        </p:spPr>
      </p:pic>
      <p:pic>
        <p:nvPicPr>
          <p:cNvPr id="20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971600" y="4581288"/>
            <a:ext cx="2160001" cy="144000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115616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8184" y="5013176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우클릭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55576" y="3109069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2495319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7584" y="1772816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/>
              <a:t>“</a:t>
            </a:r>
            <a:r>
              <a:rPr lang="ko-KR" altLang="en-US" sz="2000" b="1" spc="-150" dirty="0" err="1"/>
              <a:t>민희블로그</a:t>
            </a:r>
            <a:r>
              <a:rPr lang="en-US" altLang="ko-KR" sz="2000" b="1" spc="-150" dirty="0"/>
              <a:t>”</a:t>
            </a:r>
            <a:r>
              <a:rPr lang="ko-KR" altLang="en-US" sz="2000" spc="-150" dirty="0"/>
              <a:t>는 심플한 피피티를 얻을 수 있는 좋은 </a:t>
            </a:r>
            <a:r>
              <a:rPr lang="ko-KR" altLang="en-US" sz="2000" spc="-150" dirty="0" err="1"/>
              <a:t>블로그</a:t>
            </a:r>
            <a:r>
              <a:rPr lang="ko-KR" altLang="en-US" sz="2000" spc="-150" dirty="0"/>
              <a:t> 이다</a:t>
            </a:r>
            <a:r>
              <a:rPr lang="en-US" altLang="ko-KR" sz="2000" spc="-150" dirty="0"/>
              <a:t>.</a:t>
            </a:r>
            <a:endParaRPr lang="ko-KR" altLang="en-US" spc="-150" dirty="0"/>
          </a:p>
        </p:txBody>
      </p:sp>
      <p:sp>
        <p:nvSpPr>
          <p:cNvPr id="22" name="TextBox 21"/>
          <p:cNvSpPr txBox="1"/>
          <p:nvPr/>
        </p:nvSpPr>
        <p:spPr>
          <a:xfrm>
            <a:off x="2699792" y="4005064"/>
            <a:ext cx="4896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r>
              <a:rPr lang="ko-KR" altLang="en-US" sz="1400" dirty="0"/>
              <a:t>내용을 입력하세요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7744" y="399577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/>
              <a:t>예</a:t>
            </a:r>
            <a:r>
              <a:rPr lang="en-US" altLang="ko-KR" sz="1400" spc="-150" dirty="0"/>
              <a:t>)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2555776" y="4725144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chemeClr val="accent5">
                    <a:lumMod val="50000"/>
                  </a:schemeClr>
                </a:solidFill>
              </a:rPr>
              <a:t>심플한피피티의</a:t>
            </a:r>
            <a:r>
              <a:rPr lang="ko-KR" altLang="en-US" sz="2000" b="1" spc="-150" dirty="0">
                <a:solidFill>
                  <a:schemeClr val="accent5">
                    <a:lumMod val="50000"/>
                  </a:schemeClr>
                </a:solidFill>
              </a:rPr>
              <a:t> 목표</a:t>
            </a: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  <a:p>
            <a:pPr fontAlgn="base"/>
            <a:r>
              <a:rPr lang="ko-KR" altLang="en-US" sz="1600" spc="-150" dirty="0"/>
              <a:t>그냥 최대한 단순하게 표현을 하도록 한다</a:t>
            </a:r>
            <a:r>
              <a:rPr lang="en-US" altLang="ko-KR" sz="1600" spc="-150" dirty="0"/>
              <a:t>.</a:t>
            </a:r>
          </a:p>
          <a:p>
            <a:pPr fontAlgn="base"/>
            <a:r>
              <a:rPr lang="ko-KR" altLang="en-US" sz="1600" spc="-150" dirty="0"/>
              <a:t>색은 </a:t>
            </a:r>
            <a:r>
              <a:rPr lang="en-US" altLang="ko-KR" sz="1600" spc="-150" dirty="0"/>
              <a:t>4</a:t>
            </a:r>
            <a:r>
              <a:rPr lang="ko-KR" altLang="en-US" sz="1600" spc="-150" dirty="0"/>
              <a:t>가지 이상을 사용하지 않는 것이  바람직하다고 생각한다</a:t>
            </a:r>
            <a:r>
              <a:rPr lang="en-US" altLang="ko-KR" sz="1600" spc="-150" dirty="0"/>
              <a:t>.</a:t>
            </a:r>
            <a:endParaRPr lang="ko-KR" altLang="en-US" sz="1600" spc="-150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827584" y="4941168"/>
            <a:ext cx="1296144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869160"/>
            <a:ext cx="6192688" cy="115212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95736" y="25556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95736" y="3131676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내용을 입력하세요</a:t>
            </a:r>
            <a:endParaRPr lang="en-US" altLang="ko-KR" dirty="0"/>
          </a:p>
          <a:p>
            <a:r>
              <a:rPr lang="en-US" altLang="ko-KR" dirty="0"/>
              <a:t>http://minheeblog.tistory.com/category/PPT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4847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/>
              <a:t>1)  </a:t>
            </a:r>
            <a:r>
              <a:rPr lang="ko-KR" altLang="en-US" b="1" spc="-150" dirty="0"/>
              <a:t>소제목을 입력하세요</a:t>
            </a:r>
          </a:p>
        </p:txBody>
      </p:sp>
      <p:pic>
        <p:nvPicPr>
          <p:cNvPr id="1741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5004048" y="2474894"/>
            <a:ext cx="576064" cy="1008112"/>
          </a:xfrm>
          <a:prstGeom prst="rect">
            <a:avLst/>
          </a:prstGeom>
          <a:noFill/>
        </p:spPr>
      </p:pic>
      <p:pic>
        <p:nvPicPr>
          <p:cNvPr id="27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6084168" y="2618910"/>
            <a:ext cx="462909" cy="810090"/>
          </a:xfrm>
          <a:prstGeom prst="rect">
            <a:avLst/>
          </a:prstGeom>
          <a:noFill/>
        </p:spPr>
      </p:pic>
      <p:sp>
        <p:nvSpPr>
          <p:cNvPr id="28" name="갈매기형 수장 27"/>
          <p:cNvSpPr/>
          <p:nvPr/>
        </p:nvSpPr>
        <p:spPr>
          <a:xfrm>
            <a:off x="5652120" y="2690918"/>
            <a:ext cx="360040" cy="576064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26893" r="49202" b="46815"/>
          <a:stretch>
            <a:fillRect/>
          </a:stretch>
        </p:blipFill>
        <p:spPr bwMode="auto">
          <a:xfrm>
            <a:off x="2771800" y="2762926"/>
            <a:ext cx="370327" cy="648072"/>
          </a:xfrm>
          <a:prstGeom prst="rect">
            <a:avLst/>
          </a:prstGeom>
          <a:noFill/>
        </p:spPr>
      </p:pic>
      <p:pic>
        <p:nvPicPr>
          <p:cNvPr id="30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 l="50798" r="25297" b="46815"/>
          <a:stretch>
            <a:fillRect/>
          </a:stretch>
        </p:blipFill>
        <p:spPr bwMode="auto">
          <a:xfrm>
            <a:off x="3553601" y="2474894"/>
            <a:ext cx="586351" cy="1026114"/>
          </a:xfrm>
          <a:prstGeom prst="rect">
            <a:avLst/>
          </a:prstGeom>
          <a:noFill/>
        </p:spPr>
      </p:pic>
      <p:sp>
        <p:nvSpPr>
          <p:cNvPr id="32" name="갈매기형 수장 31"/>
          <p:cNvSpPr/>
          <p:nvPr/>
        </p:nvSpPr>
        <p:spPr>
          <a:xfrm flipH="1">
            <a:off x="3203848" y="2690918"/>
            <a:ext cx="360040" cy="57606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7584" y="3717032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en-US" altLang="ko-KR" sz="1400" b="1" dirty="0"/>
          </a:p>
          <a:p>
            <a:pPr fontAlgn="base">
              <a:lnSpc>
                <a:spcPct val="200000"/>
              </a:lnSpc>
            </a:pPr>
            <a:r>
              <a:rPr lang="en-US" altLang="ko-KR" sz="1400" b="1" dirty="0"/>
              <a:t>-</a:t>
            </a:r>
            <a:r>
              <a:rPr lang="ko-KR" altLang="en-US" sz="1400" b="1" dirty="0"/>
              <a:t>내용을 입력하세요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556792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1) </a:t>
            </a:r>
            <a:r>
              <a:rPr lang="ko-KR" altLang="en-US" b="1" dirty="0"/>
              <a:t>소제목을 입력하세요</a:t>
            </a:r>
            <a:endParaRPr lang="ko-KR" altLang="en-US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>
              <a:lnSpc>
                <a:spcPct val="200000"/>
              </a:lnSpc>
            </a:pPr>
            <a:r>
              <a:rPr lang="en-US" altLang="ko-KR" b="1" dirty="0"/>
              <a:t>2) </a:t>
            </a:r>
            <a:r>
              <a:rPr lang="ko-KR" altLang="en-US" b="1" dirty="0"/>
              <a:t>소제목을 입력하세요</a:t>
            </a:r>
            <a:endParaRPr lang="ko-KR" altLang="en-US" dirty="0">
              <a:solidFill>
                <a:schemeClr val="tx2"/>
              </a:solidFill>
            </a:endParaRPr>
          </a:p>
          <a:p>
            <a:pPr fontAlgn="base"/>
            <a:r>
              <a:rPr lang="en-US" altLang="ko-KR" b="1" dirty="0"/>
              <a:t>	</a:t>
            </a:r>
            <a:r>
              <a:rPr lang="ko-KR" altLang="en-US" b="1" dirty="0"/>
              <a:t>→ 내용을 입력하세요</a:t>
            </a:r>
            <a:endParaRPr lang="ko-KR" altLang="en-US" dirty="0"/>
          </a:p>
        </p:txBody>
      </p:sp>
      <p:graphicFrame>
        <p:nvGraphicFramePr>
          <p:cNvPr id="13" name="다이어그램 12"/>
          <p:cNvGraphicFramePr/>
          <p:nvPr/>
        </p:nvGraphicFramePr>
        <p:xfrm>
          <a:off x="899592" y="191683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83768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2"/>
                </a:solidFill>
              </a:rPr>
              <a:t>[   </a:t>
            </a:r>
            <a:r>
              <a:rPr lang="ko-KR" altLang="en-US" b="1" spc="-150" dirty="0">
                <a:solidFill>
                  <a:schemeClr val="tx2"/>
                </a:solidFill>
              </a:rPr>
              <a:t>심플한 </a:t>
            </a:r>
            <a:r>
              <a:rPr lang="ko-KR" altLang="en-US" b="1" spc="-150" dirty="0" err="1">
                <a:solidFill>
                  <a:schemeClr val="tx2"/>
                </a:solidFill>
              </a:rPr>
              <a:t>피피티</a:t>
            </a:r>
            <a:r>
              <a:rPr lang="ko-KR" altLang="en-US" b="1" spc="-150" dirty="0">
                <a:solidFill>
                  <a:schemeClr val="tx2"/>
                </a:solidFill>
              </a:rPr>
              <a:t> 만들기는 무엇인가   </a:t>
            </a:r>
            <a:r>
              <a:rPr lang="en-US" altLang="ko-KR" b="1" spc="-150" dirty="0">
                <a:solidFill>
                  <a:schemeClr val="tx2"/>
                </a:solidFill>
              </a:rPr>
              <a:t>]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29" name="다이어그램 28"/>
          <p:cNvGraphicFramePr/>
          <p:nvPr/>
        </p:nvGraphicFramePr>
        <p:xfrm>
          <a:off x="1187624" y="2101304"/>
          <a:ext cx="6936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36315" y="1412776"/>
            <a:ext cx="958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 dirty="0"/>
              <a:t>표 제목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11560" y="1917136"/>
          <a:ext cx="7992888" cy="3699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7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범주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/>
                        <a:t>예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1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60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/>
                        <a:t>내용을 입력하세요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1624" marR="41624" marT="11508" marB="11508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내용을 입력하세요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http://minheeblog.tistory.com/category/PPT</a:t>
                      </a:r>
                      <a:endParaRPr lang="ko-KR" altLang="en-US" sz="1100" dirty="0"/>
                    </a:p>
                  </a:txBody>
                  <a:tcPr marL="41624" marR="41624" marT="11508" marB="115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3568" y="4149080"/>
            <a:ext cx="792088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3568" y="3615548"/>
            <a:ext cx="180020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1484784"/>
          <a:ext cx="7848872" cy="1944216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2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4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64770" marR="64770" marT="17907" marB="17907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/>
                        <a:t>내용을 입력하세요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71600" y="432967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내용을 입력하세요</a:t>
            </a:r>
            <a:endParaRPr lang="en-US" altLang="ko-KR" sz="1400" dirty="0"/>
          </a:p>
          <a:p>
            <a:pPr algn="ctr"/>
            <a:r>
              <a:rPr lang="en-US" altLang="ko-KR" sz="1400" dirty="0"/>
              <a:t>http://minheeblog.tistory.com/category/PPT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76842" y="364676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bg1"/>
                </a:solidFill>
              </a:rPr>
              <a:t>소제목을 입력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435" y="83671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59" y="1167276"/>
            <a:ext cx="306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표제목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7544" y="2420888"/>
            <a:ext cx="8280920" cy="17281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55679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en-US" b="1" dirty="0" err="1"/>
              <a:t>소재목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844824"/>
            <a:ext cx="792088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b="1" dirty="0"/>
              <a:t>“</a:t>
            </a:r>
            <a:r>
              <a:rPr lang="ko-KR" altLang="en-US" sz="1600" b="1" dirty="0" err="1"/>
              <a:t>피피티</a:t>
            </a:r>
            <a:r>
              <a:rPr lang="en-US" altLang="ko-KR" sz="1600" b="1" dirty="0"/>
              <a:t>”</a:t>
            </a:r>
            <a:r>
              <a:rPr lang="ko-KR" altLang="en-US" sz="1600" b="1" dirty="0"/>
              <a:t>을 만들기는 너무나 귀찮은 일이다</a:t>
            </a:r>
            <a:r>
              <a:rPr lang="en-US" altLang="ko-KR" sz="1600" b="1" dirty="0"/>
              <a:t>.</a:t>
            </a:r>
            <a:endParaRPr lang="ko-KR" altLang="en-US" sz="1400" spc="-150" dirty="0"/>
          </a:p>
        </p:txBody>
      </p:sp>
      <p:pic>
        <p:nvPicPr>
          <p:cNvPr id="15" name="_x48549128" descr="EMB00000778ad78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03848" y="4293096"/>
            <a:ext cx="2700000" cy="1800000"/>
          </a:xfrm>
          <a:prstGeom prst="rect">
            <a:avLst/>
          </a:prstGeom>
          <a:noFill/>
        </p:spPr>
      </p:pic>
      <p:pic>
        <p:nvPicPr>
          <p:cNvPr id="16" name="_x48549128" descr="EMB00000778ad7b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988292" y="4293296"/>
            <a:ext cx="2700000" cy="1800000"/>
          </a:xfrm>
          <a:prstGeom prst="rect">
            <a:avLst/>
          </a:prstGeom>
          <a:noFill/>
        </p:spPr>
      </p:pic>
      <p:pic>
        <p:nvPicPr>
          <p:cNvPr id="17" name="_x189903544" descr="EMB00000778ad7e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6779" y="4296844"/>
            <a:ext cx="2700001" cy="1800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27435" y="836712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민희블로그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1">
                    <a:lumMod val="50000"/>
                  </a:schemeClr>
                </a:solidFill>
              </a:rPr>
              <a:t>심플한피피티는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 무엇인가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2636912"/>
            <a:ext cx="71287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①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②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fontAlgn="base">
              <a:lnSpc>
                <a:spcPct val="150000"/>
              </a:lnSpc>
            </a:pPr>
            <a:r>
              <a:rPr lang="ko-KR" altLang="en-US" sz="1400" b="1" spc="-150" dirty="0"/>
              <a:t>③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pPr marL="265113" indent="-265113" fontAlgn="base">
              <a:lnSpc>
                <a:spcPct val="150000"/>
              </a:lnSpc>
            </a:pPr>
            <a:r>
              <a:rPr lang="ko-KR" altLang="en-US" sz="1400" b="1" spc="-150" dirty="0"/>
              <a:t>④ 내용</a:t>
            </a:r>
            <a:r>
              <a:rPr lang="en-US" altLang="ko-KR" sz="1400" b="1" spc="-150" dirty="0"/>
              <a:t>: </a:t>
            </a:r>
            <a:r>
              <a:rPr lang="ko-KR" altLang="en-US" sz="1400" b="1" spc="-150" dirty="0"/>
              <a:t>을 입력하세요</a:t>
            </a:r>
            <a:endParaRPr lang="ko-KR" altLang="en-US" sz="1400" spc="-150" dirty="0"/>
          </a:p>
          <a:p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4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63888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16216" y="479715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우클릭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그림바꾸기로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bg1"/>
                </a:solidFill>
              </a:rPr>
              <a:t>그림바꿔주세요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19463" y="271681"/>
            <a:ext cx="12971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박 민 </a:t>
            </a:r>
            <a:r>
              <a:rPr lang="ko-KR" altLang="en-US" sz="1600" b="1" dirty="0" err="1">
                <a:solidFill>
                  <a:schemeClr val="tx2">
                    <a:lumMod val="50000"/>
                  </a:schemeClr>
                </a:solidFill>
              </a:rPr>
              <a:t>희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선형 회귀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독립변수와 종속변수가 선형적인 관련성이 있다는 전제하에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주어진 데이터들을 대표하는 하나의 적합한 선을 찾는 것이다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머신 러닝에서는 데이터의 특성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와 레이블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b="1" dirty="0"/>
                  <a:t>이 주어질 때에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의 관계를 이용하여 모델 파라미터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구하는 것이다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75206"/>
                <a:ext cx="7992888" cy="5262979"/>
              </a:xfrm>
              <a:prstGeom prst="rect">
                <a:avLst/>
              </a:prstGeom>
              <a:blipFill>
                <a:blip r:embed="rId3"/>
                <a:stretch>
                  <a:fillRect l="-1220" t="-926" r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2D8DFFA-E4F5-4B71-B8DA-FA33D2F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564095"/>
            <a:ext cx="4248472" cy="2729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모델의 성능 측정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모델이 예측한 모델 파라미터에 대한 성능을 측정한다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 값과 실제 값을 비교하는 </a:t>
                </a:r>
                <a:r>
                  <a:rPr lang="en-US" altLang="ko-KR" b="1" dirty="0"/>
                  <a:t>‘</a:t>
                </a:r>
                <a:r>
                  <a:rPr lang="ko-KR" altLang="en-US" b="1" dirty="0"/>
                  <a:t>평균 제곱 오차</a:t>
                </a:r>
                <a:r>
                  <a:rPr lang="en-US" altLang="ko-KR" b="1" dirty="0"/>
                  <a:t>‘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사용한다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/>
                  <a:t>i </a:t>
                </a:r>
                <a:r>
                  <a:rPr lang="ko-KR" altLang="en-US" b="1" dirty="0"/>
                  <a:t>번째 샘플에 대한 예측 값이고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b="1" dirty="0"/>
                  <a:t>는 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번째 샘플에 대한 실제 값이다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비용함수인 </a:t>
                </a:r>
                <a:r>
                  <a:rPr lang="en-US" altLang="ko-KR" b="1" dirty="0"/>
                  <a:t>MSE(X, h)</a:t>
                </a:r>
                <a:r>
                  <a:rPr lang="ko-KR" altLang="en-US" b="1" dirty="0"/>
                  <a:t>를 최소로 만드는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찾는 것이 목적이다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4258795"/>
              </a:xfrm>
              <a:prstGeom prst="rect">
                <a:avLst/>
              </a:prstGeom>
              <a:blipFill>
                <a:blip r:embed="rId3"/>
                <a:stretch>
                  <a:fillRect l="-1220" t="-1144" b="-1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2175568-47B3-461A-AD2D-10888C53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51" y="1772816"/>
            <a:ext cx="298174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정규방정식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함수를 최소화하는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찾기 위한 해석적인 방법이다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ko-KR" altLang="en-US" b="1" dirty="0"/>
                  <a:t>은 비용함수를 최소로 만드는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이고</a:t>
                </a:r>
                <a:r>
                  <a:rPr lang="en-US" altLang="ko-KR" b="1" dirty="0"/>
                  <a:t>, y</a:t>
                </a:r>
                <a:r>
                  <a:rPr lang="ko-KR" altLang="en-US" b="1" dirty="0"/>
                  <a:t>는 샘플 데이터의 타겟 벡터이다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정규방정식은 특성의 수가 </a:t>
                </a:r>
                <a:r>
                  <a:rPr lang="en-US" altLang="ko-KR" b="1" dirty="0"/>
                  <a:t>n</a:t>
                </a:r>
                <a:r>
                  <a:rPr lang="ko-KR" altLang="en-US" b="1" dirty="0"/>
                  <a:t>일 때</a:t>
                </a:r>
                <a:r>
                  <a:rPr lang="en-US" altLang="ko-KR" b="1" dirty="0"/>
                  <a:t>, (n+1)x(n+1)</a:t>
                </a:r>
                <a:r>
                  <a:rPr lang="ko-KR" altLang="en-US" b="1" dirty="0"/>
                  <a:t>의 크기가 되는 행렬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ko-KR" altLang="en-US" b="1" dirty="0"/>
                  <a:t>의 역행렬을 구한다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예측의 계산 복잡도는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이므로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특성의 수가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배가 되면</a:t>
                </a:r>
                <a:endParaRPr lang="en-US" altLang="ko-KR" b="1" dirty="0"/>
              </a:p>
              <a:p>
                <a:r>
                  <a:rPr lang="en-US" altLang="ko-KR" b="1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배의 연산 시간이 소요된다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pPr marL="285750" marR="0" lvl="0" indent="-2857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훈련 샘플에 대한 예측 연산의 시간 복잡도는 </a:t>
                </a:r>
                <a14:m>
                  <m:oMath xmlns:m="http://schemas.openxmlformats.org/officeDocument/2006/math"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d>
                  </m:oMath>
                </a14:m>
                <a:r>
                  <a:rPr kumimoji="0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이다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  <a:cs typeface="+mn-cs"/>
                  </a:rPr>
                  <a:t>.</a:t>
                </a:r>
              </a:p>
              <a:p>
                <a:endParaRPr lang="en-US" altLang="ko-KR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384294"/>
              </a:xfrm>
              <a:prstGeom prst="rect">
                <a:avLst/>
              </a:prstGeom>
              <a:blipFill>
                <a:blip r:embed="rId3"/>
                <a:stretch>
                  <a:fillRect l="-1220" t="-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251E0E-BE4E-4FC4-BF50-43CA04FD39D7}"/>
              </a:ext>
            </a:extLst>
          </p:cNvPr>
          <p:cNvGrpSpPr/>
          <p:nvPr/>
        </p:nvGrpSpPr>
        <p:grpSpPr>
          <a:xfrm>
            <a:off x="971600" y="1700808"/>
            <a:ext cx="1734913" cy="822644"/>
            <a:chOff x="924433" y="1772816"/>
            <a:chExt cx="1734913" cy="8226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9AB997F-6390-4F3B-B999-6AB92415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433" y="1772816"/>
              <a:ext cx="1590897" cy="62873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9F376-770D-4FF7-B5A9-431170264A73}"/>
                </a:ext>
              </a:extLst>
            </p:cNvPr>
            <p:cNvSpPr txBox="1"/>
            <p:nvPr/>
          </p:nvSpPr>
          <p:spPr>
            <a:xfrm>
              <a:off x="1068449" y="2318461"/>
              <a:ext cx="1590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정규방정식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65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경사 </a:t>
                </a:r>
                <a:r>
                  <a:rPr lang="ko-KR" altLang="en-US" sz="2400" b="1" dirty="0" err="1"/>
                  <a:t>하강법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함수의 각 모델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b="1" dirty="0"/>
                  <a:t>에 대한 편도함수를 이용하여 </a:t>
                </a:r>
                <a:r>
                  <a:rPr lang="en-US" altLang="ko-KR" b="1" dirty="0"/>
                  <a:t>Gradient</a:t>
                </a:r>
                <a:r>
                  <a:rPr lang="ko-KR" altLang="en-US" b="1" dirty="0"/>
                  <a:t>가 가장 감소하는 방향으로 반복적으로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를 재조정한다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이 되는 경우가 비용 함수가 최소가 되는 모델 파라미터이다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이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전역 최솟값과 지역 최솟값이 존재하며 전역 최솟값이 위에서 말한 비용함수가 최소가 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비용 함수는 지역 최솟값을 가질 수 있기 때문에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모델의 비용 함수가 가장 최소가 되지 않을 수도 있다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blipFill>
                <a:blip r:embed="rId3"/>
                <a:stretch>
                  <a:fillRect l="-1220" t="-866" r="-1297" b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B9AD6F8-160B-479F-8E3D-A4B5AA7B7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498467"/>
            <a:ext cx="3456384" cy="193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7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/>
                  <a:t>학습률</a:t>
                </a:r>
                <a:r>
                  <a:rPr lang="en-US" altLang="ko-KR" sz="2400" b="1" dirty="0"/>
                  <a:t>(Learning Rate)</a:t>
                </a:r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</a:t>
                </a:r>
                <a:r>
                  <a:rPr lang="ko-KR" altLang="en-US" b="1" dirty="0"/>
                  <a:t>가 최소가 되는 방향으로 진행 할 때에 진행하는 정도를 의미한다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Learning Rate</a:t>
                </a:r>
                <a:r>
                  <a:rPr lang="ko-KR" altLang="en-US" b="1" dirty="0"/>
                  <a:t>에 따라서 최솟값에 수렴을 늦게 할 수 있으므로 적절한 값의 선택이 필요하다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이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전역 최솟값과 지역 최솟값이 존재하며 전역 최솟값이 위에서 말한 비용함수가 최소가 되는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모든 특성이 같은 스케일을 가져야 최단 경로로 경사 하강법을 진행한다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5632311"/>
              </a:xfrm>
              <a:prstGeom prst="rect">
                <a:avLst/>
              </a:prstGeom>
              <a:blipFill>
                <a:blip r:embed="rId3"/>
                <a:stretch>
                  <a:fillRect l="-1220" t="-866" r="-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BEA6B80-D3E1-4F79-B344-685A107C7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19" y="1739795"/>
            <a:ext cx="3129681" cy="16999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F53A82-404B-4449-BED4-ABCC5122B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739795"/>
            <a:ext cx="3129681" cy="17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7992888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배치 경사 </a:t>
                </a:r>
                <a:r>
                  <a:rPr lang="ko-KR" altLang="en-US" sz="2400" b="1" dirty="0" err="1"/>
                  <a:t>하강법</a:t>
                </a:r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sz="2400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sz="1200" b="1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배치 경사 하강법은 매 스텝에 전체 샘플을 사용하기 때문에 큰 데이터 셋에서는 느리다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/>
                  <a:t>Gradient </a:t>
                </a:r>
                <a:r>
                  <a:rPr lang="ko-KR" altLang="en-US" b="1" dirty="0"/>
                  <a:t>벡터는 비용 함수를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ko-KR" altLang="en-US" b="1" dirty="0"/>
                  <a:t>에 대해 편미분한 형태이다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/>
                  <a:t>학습 시간이 느리다는 단점을 해결하기 위해 확률적 경사 하강법과 미니</a:t>
                </a:r>
                <a:r>
                  <a:rPr lang="en-US" altLang="ko-KR" b="1" dirty="0"/>
                  <a:t>-</a:t>
                </a:r>
                <a:r>
                  <a:rPr lang="ko-KR" altLang="en-US" b="1" dirty="0"/>
                  <a:t>배치 경사 하강법을 사용한다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E05800-41DD-415A-8EF6-9E894C8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7992888" cy="4985980"/>
              </a:xfrm>
              <a:prstGeom prst="rect">
                <a:avLst/>
              </a:prstGeom>
              <a:blipFill>
                <a:blip r:embed="rId3"/>
                <a:stretch>
                  <a:fillRect l="-1220" t="-978" r="-610" b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1BC321-7258-4344-AC4D-342EBA770554}"/>
              </a:ext>
            </a:extLst>
          </p:cNvPr>
          <p:cNvGrpSpPr/>
          <p:nvPr/>
        </p:nvGrpSpPr>
        <p:grpSpPr>
          <a:xfrm>
            <a:off x="5562089" y="1556792"/>
            <a:ext cx="3150371" cy="1870318"/>
            <a:chOff x="862811" y="1484784"/>
            <a:chExt cx="3133125" cy="20162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8F12F0-8BE0-49DA-80FE-2B8FCCCBA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811" y="1484784"/>
              <a:ext cx="3133125" cy="17778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E305E-83C2-4CB6-8AD5-4D11899DD63C}"/>
                </a:ext>
              </a:extLst>
            </p:cNvPr>
            <p:cNvSpPr txBox="1"/>
            <p:nvPr/>
          </p:nvSpPr>
          <p:spPr>
            <a:xfrm>
              <a:off x="1259632" y="3224009"/>
              <a:ext cx="20739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비용 함수의 </a:t>
              </a:r>
              <a:r>
                <a:rPr lang="en-US" altLang="ko-KR" sz="1200" b="1" dirty="0"/>
                <a:t>Gradient </a:t>
              </a:r>
              <a:r>
                <a:rPr lang="ko-KR" altLang="en-US" sz="1200" b="1" dirty="0"/>
                <a:t>벡터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769E15-6153-4B43-8ABD-C17868D9DFF1}"/>
              </a:ext>
            </a:extLst>
          </p:cNvPr>
          <p:cNvGrpSpPr/>
          <p:nvPr/>
        </p:nvGrpSpPr>
        <p:grpSpPr>
          <a:xfrm>
            <a:off x="537632" y="1536747"/>
            <a:ext cx="4970472" cy="2036269"/>
            <a:chOff x="504672" y="1412776"/>
            <a:chExt cx="4976584" cy="218028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068F7F8-53F4-407F-8EB1-B8858D668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672" y="1412776"/>
              <a:ext cx="4976584" cy="20031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93742-829B-42F2-B787-0EF46AD3ADF2}"/>
                </a:ext>
              </a:extLst>
            </p:cNvPr>
            <p:cNvSpPr txBox="1"/>
            <p:nvPr/>
          </p:nvSpPr>
          <p:spPr>
            <a:xfrm>
              <a:off x="1982548" y="3316062"/>
              <a:ext cx="2085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Learning Rate</a:t>
              </a:r>
              <a:r>
                <a:rPr lang="ko-KR" altLang="en-US" sz="1200" b="1" dirty="0"/>
                <a:t>에 따른 스텝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8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7030" y="149782"/>
            <a:ext cx="145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r>
              <a:rPr lang="en-US" altLang="ko-KR" sz="2000" b="1" spc="-150">
                <a:solidFill>
                  <a:schemeClr val="bg1"/>
                </a:solidFill>
              </a:rPr>
              <a:t>. </a:t>
            </a:r>
            <a:r>
              <a:rPr lang="ko-KR" altLang="en-US" sz="2000" b="1" spc="-150" dirty="0">
                <a:solidFill>
                  <a:schemeClr val="bg1"/>
                </a:solidFill>
              </a:rPr>
              <a:t>선형 회귀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b="1" dirty="0">
                <a:solidFill>
                  <a:schemeClr val="bg1"/>
                </a:solidFill>
              </a:rPr>
              <a:t>ML 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Linear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Regression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05800-41DD-415A-8EF6-9E894C804E92}"/>
              </a:ext>
            </a:extLst>
          </p:cNvPr>
          <p:cNvSpPr txBox="1"/>
          <p:nvPr/>
        </p:nvSpPr>
        <p:spPr>
          <a:xfrm>
            <a:off x="539552" y="98072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확률적 경사 </a:t>
            </a:r>
            <a:r>
              <a:rPr lang="ko-KR" altLang="en-US" sz="2400" b="1" dirty="0" err="1"/>
              <a:t>하강법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하강법은 매 스텝 마다 한 개의 샘플을 무작위로 선택해 경사 하강법을 실시한다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일반적으로</a:t>
            </a:r>
            <a:r>
              <a:rPr lang="en-US" altLang="ko-KR" b="1" dirty="0"/>
              <a:t>, </a:t>
            </a:r>
            <a:r>
              <a:rPr lang="ko-KR" altLang="en-US" b="1" dirty="0"/>
              <a:t>한 </a:t>
            </a:r>
            <a:r>
              <a:rPr lang="en-US" altLang="ko-KR" b="1" dirty="0"/>
              <a:t>epoch</a:t>
            </a:r>
            <a:r>
              <a:rPr lang="ko-KR" altLang="en-US" b="1" dirty="0"/>
              <a:t>에 대해 </a:t>
            </a:r>
            <a:r>
              <a:rPr lang="en-US" altLang="ko-KR" b="1" dirty="0"/>
              <a:t>m(</a:t>
            </a:r>
            <a:r>
              <a:rPr lang="ko-KR" altLang="en-US" b="1" dirty="0"/>
              <a:t>샘플의 수</a:t>
            </a:r>
            <a:r>
              <a:rPr lang="en-US" altLang="ko-KR" b="1" dirty="0"/>
              <a:t>)</a:t>
            </a:r>
            <a:r>
              <a:rPr lang="ko-KR" altLang="en-US" b="1" dirty="0"/>
              <a:t>번 반복된다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배치 경사 하강법에 비해 학습 속도는 빠르지만 훨씬 불안정하다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최솟값에 근접하겠지만 배치 경사 하강법처럼 최솟값을 구하지는 못한다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확률적 경사 하강법의 무작위성은 지역 최솟값을 피하도록 해준다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지역 최솟값은 피하면서 최적의 모델 파라미터를 찾을 수 있도록 </a:t>
            </a:r>
            <a:r>
              <a:rPr lang="en-US" altLang="ko-KR" b="1" dirty="0"/>
              <a:t>Learning Schedule</a:t>
            </a:r>
            <a:r>
              <a:rPr lang="ko-KR" altLang="en-US" b="1" dirty="0"/>
              <a:t>을 설정하여 </a:t>
            </a:r>
            <a:r>
              <a:rPr lang="ko-KR" altLang="en-US" b="1" dirty="0" err="1"/>
              <a:t>학습률의</a:t>
            </a:r>
            <a:r>
              <a:rPr lang="ko-KR" altLang="en-US" b="1" dirty="0"/>
              <a:t> 크기를 스텝이 지날수록 점점 줄여간다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083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2048</Words>
  <Application>Microsoft Office PowerPoint</Application>
  <PresentationFormat>화면 슬라이드 쇼(4:3)</PresentationFormat>
  <Paragraphs>469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 석준</cp:lastModifiedBy>
  <cp:revision>56</cp:revision>
  <dcterms:created xsi:type="dcterms:W3CDTF">2016-11-03T20:47:04Z</dcterms:created>
  <dcterms:modified xsi:type="dcterms:W3CDTF">2021-02-07T12:33:24Z</dcterms:modified>
</cp:coreProperties>
</file>