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724400" y="2466975"/>
            <a:ext cx="1939925" cy="1177925"/>
          </a:xfrm>
          <a:prstGeom prst="rect">
            <a:avLst/>
          </a:prstGeom>
          <a:noFill/>
          <a:ln w="28575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Vitis HLS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竖卷形 5"/>
          <p:cNvSpPr/>
          <p:nvPr/>
        </p:nvSpPr>
        <p:spPr>
          <a:xfrm>
            <a:off x="2313305" y="2408555"/>
            <a:ext cx="1047750" cy="1236345"/>
          </a:xfrm>
          <a:prstGeom prst="verticalScrol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7807960" y="2557780"/>
            <a:ext cx="1645920" cy="937895"/>
          </a:xfrm>
          <a:prstGeom prst="beve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903085" y="2870200"/>
            <a:ext cx="808355" cy="448945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603625" y="2870200"/>
            <a:ext cx="808355" cy="448945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竖卷形 5"/>
          <p:cNvSpPr/>
          <p:nvPr/>
        </p:nvSpPr>
        <p:spPr>
          <a:xfrm>
            <a:off x="2019300" y="2186305"/>
            <a:ext cx="1452880" cy="1458595"/>
          </a:xfrm>
          <a:prstGeom prst="verticalScrol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7807960" y="2407920"/>
            <a:ext cx="2061845" cy="1087755"/>
          </a:xfrm>
          <a:prstGeom prst="beve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532505" y="2557780"/>
            <a:ext cx="3956685" cy="80137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Vitis HLS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867535" y="1450975"/>
            <a:ext cx="445770" cy="44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953895" y="556260"/>
            <a:ext cx="445770" cy="44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棱台 4"/>
          <p:cNvSpPr/>
          <p:nvPr/>
        </p:nvSpPr>
        <p:spPr>
          <a:xfrm>
            <a:off x="2592705" y="1219200"/>
            <a:ext cx="1645920" cy="937895"/>
          </a:xfrm>
          <a:prstGeom prst="beve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2592705" y="2374265"/>
            <a:ext cx="1645920" cy="937895"/>
          </a:xfrm>
          <a:prstGeom prst="beve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3096895" y="3568065"/>
            <a:ext cx="80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棱台 10"/>
          <p:cNvSpPr/>
          <p:nvPr/>
        </p:nvSpPr>
        <p:spPr>
          <a:xfrm>
            <a:off x="2592705" y="4329430"/>
            <a:ext cx="1645920" cy="937895"/>
          </a:xfrm>
          <a:prstGeom prst="beve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688205" y="2759075"/>
            <a:ext cx="2294255" cy="1087120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Vivado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竖卷形 12"/>
          <p:cNvSpPr/>
          <p:nvPr/>
        </p:nvSpPr>
        <p:spPr>
          <a:xfrm>
            <a:off x="7546975" y="2573020"/>
            <a:ext cx="1452880" cy="1458595"/>
          </a:xfrm>
          <a:prstGeom prst="verticalScrol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(.bit)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953895" y="556260"/>
            <a:ext cx="445770" cy="44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竖卷形 12"/>
          <p:cNvSpPr/>
          <p:nvPr/>
        </p:nvSpPr>
        <p:spPr>
          <a:xfrm>
            <a:off x="2871470" y="817880"/>
            <a:ext cx="1452880" cy="1458595"/>
          </a:xfrm>
          <a:prstGeom prst="verticalScroll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overlay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(.bit)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31435" y="1560830"/>
            <a:ext cx="2272030" cy="7302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 Lab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31435" y="2905760"/>
            <a:ext cx="2272030" cy="7302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31435" y="4021455"/>
            <a:ext cx="2272030" cy="7302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Kernel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31435" y="5320665"/>
            <a:ext cx="2272030" cy="7302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PYNQ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板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7365365" y="1744345"/>
            <a:ext cx="1284605" cy="5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7021195" y="3588385"/>
            <a:ext cx="1973580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7365365" y="5431790"/>
            <a:ext cx="1284605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曲线连接符 16"/>
          <p:cNvCxnSpPr/>
          <p:nvPr/>
        </p:nvCxnSpPr>
        <p:spPr>
          <a:xfrm rot="16200000" flipH="1">
            <a:off x="3810000" y="605155"/>
            <a:ext cx="1108075" cy="1533525"/>
          </a:xfrm>
          <a:prstGeom prst="curvedConnector4">
            <a:avLst>
              <a:gd name="adj1" fmla="val -39828"/>
              <a:gd name="adj2" fmla="val 677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>
            <a:off x="5209540" y="2212340"/>
            <a:ext cx="979805" cy="1136015"/>
          </a:xfrm>
          <a:prstGeom prst="curvedConnector4">
            <a:avLst>
              <a:gd name="adj1" fmla="val 15878"/>
              <a:gd name="adj2" fmla="val 1209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2"/>
            <a:endCxn id="6" idx="1"/>
          </p:cNvCxnSpPr>
          <p:nvPr/>
        </p:nvCxnSpPr>
        <p:spPr>
          <a:xfrm rot="5400000">
            <a:off x="5324158" y="3443288"/>
            <a:ext cx="750570" cy="1136015"/>
          </a:xfrm>
          <a:prstGeom prst="curvedConnector4">
            <a:avLst>
              <a:gd name="adj1" fmla="val 25677"/>
              <a:gd name="adj2" fmla="val 1209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6" idx="2"/>
            <a:endCxn id="7" idx="1"/>
          </p:cNvCxnSpPr>
          <p:nvPr/>
        </p:nvCxnSpPr>
        <p:spPr>
          <a:xfrm rot="5400000">
            <a:off x="5232400" y="4650740"/>
            <a:ext cx="934085" cy="1136015"/>
          </a:xfrm>
          <a:prstGeom prst="curvedConnector4">
            <a:avLst>
              <a:gd name="adj1" fmla="val 30455"/>
              <a:gd name="adj2" fmla="val 1209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2575560" y="4838700"/>
            <a:ext cx="6795770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575560" y="1440815"/>
            <a:ext cx="0" cy="340804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22425" y="1390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能效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026525" y="51193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通用性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3021965" y="2058670"/>
            <a:ext cx="124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ASIC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06845" y="3429000"/>
            <a:ext cx="121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92085" y="4064635"/>
            <a:ext cx="1122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079115" y="2021840"/>
            <a:ext cx="5184775" cy="4527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Pool layer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79115" y="2832100"/>
            <a:ext cx="5184775" cy="452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Convolution layer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79115" y="3642360"/>
            <a:ext cx="5184775" cy="4527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Pool layer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79115" y="4516120"/>
            <a:ext cx="5184775" cy="4527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Fully connected layer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79115" y="5389880"/>
            <a:ext cx="5184775" cy="4527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Fully connected layer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79115" y="1125855"/>
            <a:ext cx="5184775" cy="452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Convolution layer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2"/>
            <a:endCxn id="2" idx="0"/>
          </p:cNvCxnSpPr>
          <p:nvPr/>
        </p:nvCxnSpPr>
        <p:spPr>
          <a:xfrm>
            <a:off x="5671820" y="1578610"/>
            <a:ext cx="0" cy="44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2"/>
            <a:endCxn id="3" idx="0"/>
          </p:cNvCxnSpPr>
          <p:nvPr/>
        </p:nvCxnSpPr>
        <p:spPr>
          <a:xfrm>
            <a:off x="5671820" y="2474595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4" idx="0"/>
          </p:cNvCxnSpPr>
          <p:nvPr/>
        </p:nvCxnSpPr>
        <p:spPr>
          <a:xfrm>
            <a:off x="5671820" y="3284855"/>
            <a:ext cx="0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6" idx="0"/>
          </p:cNvCxnSpPr>
          <p:nvPr/>
        </p:nvCxnSpPr>
        <p:spPr>
          <a:xfrm>
            <a:off x="5671820" y="4095115"/>
            <a:ext cx="0" cy="421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>
            <a:off x="5671820" y="4968875"/>
            <a:ext cx="0" cy="421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14240" y="132080"/>
            <a:ext cx="1915795" cy="6584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手写</a:t>
            </a:r>
            <a:r>
              <a:rPr lang="zh-CN" altLang="en-US"/>
              <a:t>数字图像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04870" y="6200140"/>
            <a:ext cx="426720" cy="4051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166870" y="6200140"/>
            <a:ext cx="426720" cy="4051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399020" y="6200140"/>
            <a:ext cx="426720" cy="4051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551170" y="6083300"/>
            <a:ext cx="800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59020" y="6200140"/>
            <a:ext cx="426720" cy="4051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661785" y="6200140"/>
            <a:ext cx="426720" cy="4051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28" name="直接箭头连接符 27"/>
          <p:cNvCxnSpPr>
            <a:endCxn id="22" idx="0"/>
          </p:cNvCxnSpPr>
          <p:nvPr/>
        </p:nvCxnSpPr>
        <p:spPr>
          <a:xfrm flipH="1">
            <a:off x="3618230" y="5864860"/>
            <a:ext cx="918845" cy="335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0"/>
          </p:cNvCxnSpPr>
          <p:nvPr/>
        </p:nvCxnSpPr>
        <p:spPr>
          <a:xfrm flipH="1">
            <a:off x="4380230" y="5829935"/>
            <a:ext cx="803275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6" idx="0"/>
          </p:cNvCxnSpPr>
          <p:nvPr/>
        </p:nvCxnSpPr>
        <p:spPr>
          <a:xfrm flipH="1">
            <a:off x="5072380" y="5842635"/>
            <a:ext cx="478790" cy="357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6396355" y="5864860"/>
            <a:ext cx="478790" cy="335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4" idx="0"/>
          </p:cNvCxnSpPr>
          <p:nvPr/>
        </p:nvCxnSpPr>
        <p:spPr>
          <a:xfrm>
            <a:off x="7007860" y="5829935"/>
            <a:ext cx="604520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FkYzMzNzY2NmIyZjlhYTk4ZjYyYzQzYjE4NjI3N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hang liu</dc:creator>
  <cp:lastModifiedBy>刘航</cp:lastModifiedBy>
  <cp:revision>5</cp:revision>
  <dcterms:created xsi:type="dcterms:W3CDTF">2023-08-09T12:44:00Z</dcterms:created>
  <dcterms:modified xsi:type="dcterms:W3CDTF">2024-06-04T15:11:14Z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