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00" r:id="rId3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工程项目经验" id="{987c5df3-be25-40d7-a9f9-201a956e076c}">
          <p14:sldIdLst>
            <p14:sldId id="3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C7EA"/>
    <a:srgbClr val="F5E7C5"/>
    <a:srgbClr val="1045C9"/>
    <a:srgbClr val="ACD78E"/>
    <a:srgbClr val="588E31"/>
    <a:srgbClr val="FED961"/>
    <a:srgbClr val="FEE695"/>
    <a:srgbClr val="FFFF99"/>
    <a:srgbClr val="2E54A1"/>
    <a:srgbClr val="E3F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2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1176" y="1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>
            <a:off x="277740" y="294328"/>
            <a:ext cx="2916000" cy="792000"/>
            <a:chOff x="9846796" y="286695"/>
            <a:chExt cx="2345202" cy="568997"/>
          </a:xfrm>
        </p:grpSpPr>
        <p:sp>
          <p:nvSpPr>
            <p:cNvPr id="16" name="打底色块"/>
            <p:cNvSpPr/>
            <p:nvPr userDrawn="1"/>
          </p:nvSpPr>
          <p:spPr>
            <a:xfrm>
              <a:off x="9846796" y="286695"/>
              <a:ext cx="2345202" cy="568997"/>
            </a:xfrm>
            <a:prstGeom prst="rect">
              <a:avLst/>
            </a:prstGeom>
            <a:solidFill>
              <a:srgbClr val="1045C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17" name="西北工业大学"/>
            <p:cNvPicPr>
              <a:picLocks noChangeAspect="1"/>
            </p:cNvPicPr>
            <p:nvPr userDrawn="1"/>
          </p:nvPicPr>
          <p:blipFill>
            <a:blip r:embed="rId2" cstate="screen"/>
            <a:stretch>
              <a:fillRect/>
            </a:stretch>
          </p:blipFill>
          <p:spPr>
            <a:xfrm>
              <a:off x="10501316" y="376728"/>
              <a:ext cx="1546127" cy="388933"/>
            </a:xfrm>
            <a:prstGeom prst="rect">
              <a:avLst/>
            </a:prstGeom>
          </p:spPr>
        </p:pic>
        <p:pic>
          <p:nvPicPr>
            <p:cNvPr id="18" name="校徽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9888273" y="326503"/>
              <a:ext cx="490134" cy="489382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 userDrawn="1"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Rectangle 6"/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9704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18" name="校徽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083925" y="92710"/>
            <a:ext cx="1003935" cy="10026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  <a:lvl2pPr algn="l"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algn="l"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algn="l"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algn="l"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2" name="校徽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2710" y="92710"/>
            <a:ext cx="996950" cy="995680"/>
          </a:xfrm>
          <a:prstGeom prst="rect">
            <a:avLst/>
          </a:prstGeom>
        </p:spPr>
      </p:pic>
      <p:pic>
        <p:nvPicPr>
          <p:cNvPr id="57" name="西北工业大学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4283075" y="2117725"/>
            <a:ext cx="1463040" cy="368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18" name="校徽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072495" y="5257800"/>
            <a:ext cx="993140" cy="991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Rectangle 6"/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18" name="校徽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179810" y="5309870"/>
            <a:ext cx="899795" cy="89916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Rectangle 6"/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rgbClr val="104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校徽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11147425" y="87630"/>
            <a:ext cx="994410" cy="9931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085340" y="2153285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94350" y="2153285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文件的哈希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85340" y="3583305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加密后文件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85340" y="5013325"/>
            <a:ext cx="1887855" cy="64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密文的哈希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5" idx="1"/>
          </p:cNvCxnSpPr>
          <p:nvPr/>
        </p:nvCxnSpPr>
        <p:spPr>
          <a:xfrm>
            <a:off x="3973195" y="2476500"/>
            <a:ext cx="1621155" cy="0"/>
          </a:xfrm>
          <a:prstGeom prst="straightConnector1">
            <a:avLst/>
          </a:prstGeom>
          <a:ln>
            <a:solidFill>
              <a:srgbClr val="1045C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6" idx="2"/>
            <a:endCxn id="7" idx="0"/>
          </p:cNvCxnSpPr>
          <p:nvPr/>
        </p:nvCxnSpPr>
        <p:spPr>
          <a:xfrm>
            <a:off x="3029585" y="2799080"/>
            <a:ext cx="0" cy="784225"/>
          </a:xfrm>
          <a:prstGeom prst="straightConnector1">
            <a:avLst/>
          </a:prstGeom>
          <a:ln>
            <a:solidFill>
              <a:srgbClr val="1045C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7" idx="2"/>
            <a:endCxn id="8" idx="0"/>
          </p:cNvCxnSpPr>
          <p:nvPr/>
        </p:nvCxnSpPr>
        <p:spPr>
          <a:xfrm>
            <a:off x="3029585" y="4229100"/>
            <a:ext cx="0" cy="784225"/>
          </a:xfrm>
          <a:prstGeom prst="straightConnector1">
            <a:avLst/>
          </a:prstGeom>
          <a:ln>
            <a:solidFill>
              <a:srgbClr val="1045C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04645" y="4437380"/>
            <a:ext cx="113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SHA256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17670" y="2000885"/>
            <a:ext cx="113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SHA256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肘形连接符 11"/>
          <p:cNvCxnSpPr>
            <a:stCxn id="5" idx="2"/>
          </p:cNvCxnSpPr>
          <p:nvPr/>
        </p:nvCxnSpPr>
        <p:spPr>
          <a:xfrm rot="5400000">
            <a:off x="4617085" y="1267460"/>
            <a:ext cx="390525" cy="3452495"/>
          </a:xfrm>
          <a:prstGeom prst="bentConnector2">
            <a:avLst/>
          </a:prstGeom>
          <a:ln>
            <a:solidFill>
              <a:srgbClr val="1045C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16755" y="318897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作为密钥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54125" y="3006725"/>
            <a:ext cx="183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AES-256-CTR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FkYzMzNzY2NmIyZjlhYTk4ZjYyYzQzYjE4NjI3NmEifQ=="/>
</p:tagLst>
</file>

<file path=ppt/theme/theme1.xml><?xml version="1.0" encoding="utf-8"?>
<a:theme xmlns:a="http://schemas.openxmlformats.org/drawingml/2006/main" name="清华简约主题-顶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演示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 2</vt:lpstr>
      <vt:lpstr>Wingdings</vt:lpstr>
      <vt:lpstr>Arial Unicode MS</vt:lpstr>
      <vt:lpstr>Calibri</vt:lpstr>
      <vt:lpstr>Gill Sans MT</vt:lpstr>
      <vt:lpstr>华文中宋</vt:lpstr>
      <vt:lpstr>清华简约主题-顶边-16:9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刘航</cp:lastModifiedBy>
  <cp:revision>1197</cp:revision>
  <cp:lastPrinted>2020-04-04T02:50:00Z</cp:lastPrinted>
  <dcterms:created xsi:type="dcterms:W3CDTF">2020-01-04T07:43:00Z</dcterms:created>
  <dcterms:modified xsi:type="dcterms:W3CDTF">2024-10-19T15:09:17Z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6BCBE426AA584491B5CE34798809DCF3_13</vt:lpwstr>
  </property>
  <property fmtid="{D5CDD505-2E9C-101B-9397-08002B2CF9AE}" pid="3" name="KSOProductBuildVer">
    <vt:lpwstr>2052-12.1.0.16417</vt:lpwstr>
  </property>
</Properties>
</file>