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300" r:id="rId3"/>
    <p:sldId id="301" r:id="rId4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工程项目经验" id="{987c5df3-be25-40d7-a9f9-201a956e076c}">
          <p14:sldIdLst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CA7"/>
    <a:srgbClr val="B6C7EA"/>
    <a:srgbClr val="F5E7C5"/>
    <a:srgbClr val="1045C9"/>
    <a:srgbClr val="ACD78E"/>
    <a:srgbClr val="588E31"/>
    <a:srgbClr val="FED961"/>
    <a:srgbClr val="FEE695"/>
    <a:srgbClr val="FFFF99"/>
    <a:srgbClr val="2E5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2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176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277740" y="294328"/>
            <a:ext cx="2916000" cy="792000"/>
            <a:chOff x="9846796" y="286695"/>
            <a:chExt cx="2345202" cy="568997"/>
          </a:xfrm>
        </p:grpSpPr>
        <p:sp>
          <p:nvSpPr>
            <p:cNvPr id="16" name="打底色块"/>
            <p:cNvSpPr/>
            <p:nvPr userDrawn="1"/>
          </p:nvSpPr>
          <p:spPr>
            <a:xfrm>
              <a:off x="9846796" y="286695"/>
              <a:ext cx="2345202" cy="568997"/>
            </a:xfrm>
            <a:prstGeom prst="rect">
              <a:avLst/>
            </a:prstGeom>
            <a:solidFill>
              <a:srgbClr val="1045C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17" name="西北工业大学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10501316" y="376728"/>
              <a:ext cx="1546127" cy="388933"/>
            </a:xfrm>
            <a:prstGeom prst="rect">
              <a:avLst/>
            </a:prstGeom>
          </p:spPr>
        </p:pic>
        <p:pic>
          <p:nvPicPr>
            <p:cNvPr id="18" name="校徽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9888273" y="326503"/>
              <a:ext cx="490134" cy="489382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 userDrawn="1"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6"/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8" name="校徽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083925" y="92710"/>
            <a:ext cx="1003935" cy="10026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  <a:lvl2pPr algn="l"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algn="l"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algn="l"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algn="l"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2" name="校徽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2710" y="92710"/>
            <a:ext cx="996950" cy="995680"/>
          </a:xfrm>
          <a:prstGeom prst="rect">
            <a:avLst/>
          </a:prstGeom>
        </p:spPr>
      </p:pic>
      <p:pic>
        <p:nvPicPr>
          <p:cNvPr id="57" name="西北工业大学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4283075" y="2117725"/>
            <a:ext cx="1463040" cy="368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8" name="校徽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072495" y="5257800"/>
            <a:ext cx="993140" cy="991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Rectangle 6"/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8" name="校徽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179810" y="5309870"/>
            <a:ext cx="899795" cy="8991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Rectangle 6"/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校徽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11147425" y="87630"/>
            <a:ext cx="994410" cy="9931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376680" y="213550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5690" y="213550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文件的哈希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6680" y="366966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加密后文件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6680" y="527494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密文的哈希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5" idx="1"/>
          </p:cNvCxnSpPr>
          <p:nvPr/>
        </p:nvCxnSpPr>
        <p:spPr>
          <a:xfrm>
            <a:off x="3264535" y="2458720"/>
            <a:ext cx="1621155" cy="0"/>
          </a:xfrm>
          <a:prstGeom prst="straightConnector1">
            <a:avLst/>
          </a:prstGeom>
          <a:ln>
            <a:solidFill>
              <a:srgbClr val="1045C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6" idx="2"/>
            <a:endCxn id="7" idx="0"/>
          </p:cNvCxnSpPr>
          <p:nvPr/>
        </p:nvCxnSpPr>
        <p:spPr>
          <a:xfrm>
            <a:off x="2320925" y="2781300"/>
            <a:ext cx="0" cy="888365"/>
          </a:xfrm>
          <a:prstGeom prst="straightConnector1">
            <a:avLst/>
          </a:prstGeom>
          <a:ln>
            <a:solidFill>
              <a:srgbClr val="1045C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7" idx="2"/>
            <a:endCxn id="8" idx="0"/>
          </p:cNvCxnSpPr>
          <p:nvPr/>
        </p:nvCxnSpPr>
        <p:spPr>
          <a:xfrm>
            <a:off x="2320925" y="4315460"/>
            <a:ext cx="0" cy="959485"/>
          </a:xfrm>
          <a:prstGeom prst="straightConnector1">
            <a:avLst/>
          </a:prstGeom>
          <a:ln>
            <a:solidFill>
              <a:srgbClr val="1045C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95985" y="4610735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SHA256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09010" y="1983105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SHA256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2" name="肘形连接符 11"/>
          <p:cNvCxnSpPr>
            <a:stCxn id="5" idx="2"/>
          </p:cNvCxnSpPr>
          <p:nvPr/>
        </p:nvCxnSpPr>
        <p:spPr>
          <a:xfrm rot="5400000">
            <a:off x="3908425" y="1249680"/>
            <a:ext cx="390525" cy="3452495"/>
          </a:xfrm>
          <a:prstGeom prst="bentConnector2">
            <a:avLst/>
          </a:prstGeom>
          <a:ln>
            <a:solidFill>
              <a:srgbClr val="1045C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08095" y="317119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作为密钥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5465" y="2988945"/>
            <a:ext cx="183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AES-256-CTR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322820" y="1691640"/>
            <a:ext cx="3441065" cy="1479550"/>
          </a:xfrm>
          <a:prstGeom prst="roundRect">
            <a:avLst/>
          </a:prstGeom>
          <a:solidFill>
            <a:srgbClr val="B6C7EA">
              <a:alpha val="36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9425" y="2132330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文件的哈希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322820" y="3368040"/>
            <a:ext cx="3441065" cy="1479550"/>
          </a:xfrm>
          <a:prstGeom prst="roundRect">
            <a:avLst/>
          </a:prstGeom>
          <a:solidFill>
            <a:srgbClr val="B6C7EA">
              <a:alpha val="36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322820" y="4995545"/>
            <a:ext cx="3441065" cy="1479550"/>
          </a:xfrm>
          <a:prstGeom prst="roundRect">
            <a:avLst/>
          </a:prstGeom>
          <a:solidFill>
            <a:srgbClr val="B6C7EA">
              <a:alpha val="36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99425" y="541210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密文的哈希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99425" y="3760470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加密后文件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873240" y="2245995"/>
            <a:ext cx="980440" cy="41846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398520" y="3760470"/>
            <a:ext cx="4211955" cy="53213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3509010" y="5388610"/>
            <a:ext cx="4211955" cy="53213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63885" y="2245995"/>
            <a:ext cx="170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文件上传者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763885" y="555244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区块链记录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684510" y="3842385"/>
            <a:ext cx="178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共享存储空间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64485" y="1185545"/>
            <a:ext cx="216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文件加密上传流程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09000" y="1243330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存储空间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9560" y="278320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创建用户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56405" y="173164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创建新区块链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56405" y="3860800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从文件加载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区块链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49410" y="278320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添加文件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49410" y="508444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上传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70650" y="278320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区块链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载入完成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菱形 33"/>
          <p:cNvSpPr/>
          <p:nvPr/>
        </p:nvSpPr>
        <p:spPr>
          <a:xfrm>
            <a:off x="2696210" y="2783205"/>
            <a:ext cx="1289685" cy="661035"/>
          </a:xfrm>
          <a:prstGeom prst="diamond">
            <a:avLst/>
          </a:prstGeom>
          <a:solidFill>
            <a:srgbClr val="ACD78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载入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直接箭头连接符 34"/>
          <p:cNvCxnSpPr>
            <a:stCxn id="4" idx="3"/>
            <a:endCxn id="34" idx="1"/>
          </p:cNvCxnSpPr>
          <p:nvPr/>
        </p:nvCxnSpPr>
        <p:spPr>
          <a:xfrm>
            <a:off x="2177415" y="3106420"/>
            <a:ext cx="518795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4" idx="0"/>
            <a:endCxn id="29" idx="1"/>
          </p:cNvCxnSpPr>
          <p:nvPr/>
        </p:nvCxnSpPr>
        <p:spPr>
          <a:xfrm rot="16200000">
            <a:off x="3434715" y="1961515"/>
            <a:ext cx="728345" cy="9150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4" idx="2"/>
            <a:endCxn id="30" idx="1"/>
          </p:cNvCxnSpPr>
          <p:nvPr/>
        </p:nvCxnSpPr>
        <p:spPr>
          <a:xfrm rot="5400000" flipV="1">
            <a:off x="3429000" y="3356610"/>
            <a:ext cx="739775" cy="9150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9" idx="3"/>
            <a:endCxn id="33" idx="0"/>
          </p:cNvCxnSpPr>
          <p:nvPr/>
        </p:nvCxnSpPr>
        <p:spPr>
          <a:xfrm>
            <a:off x="6144260" y="2054860"/>
            <a:ext cx="1270635" cy="7283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0" idx="3"/>
            <a:endCxn id="33" idx="2"/>
          </p:cNvCxnSpPr>
          <p:nvPr/>
        </p:nvCxnSpPr>
        <p:spPr>
          <a:xfrm flipV="1">
            <a:off x="6144260" y="3429000"/>
            <a:ext cx="1270635" cy="7550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菱形 39"/>
          <p:cNvSpPr/>
          <p:nvPr/>
        </p:nvSpPr>
        <p:spPr>
          <a:xfrm>
            <a:off x="9548495" y="3987165"/>
            <a:ext cx="1289685" cy="661035"/>
          </a:xfrm>
          <a:prstGeom prst="diamond">
            <a:avLst/>
          </a:prstGeom>
          <a:solidFill>
            <a:srgbClr val="ACD78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完成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箭头连接符 40"/>
          <p:cNvCxnSpPr>
            <a:stCxn id="33" idx="3"/>
            <a:endCxn id="31" idx="1"/>
          </p:cNvCxnSpPr>
          <p:nvPr/>
        </p:nvCxnSpPr>
        <p:spPr>
          <a:xfrm>
            <a:off x="8358505" y="3106420"/>
            <a:ext cx="8909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1" idx="2"/>
            <a:endCxn id="40" idx="0"/>
          </p:cNvCxnSpPr>
          <p:nvPr/>
        </p:nvCxnSpPr>
        <p:spPr>
          <a:xfrm>
            <a:off x="10193655" y="3429000"/>
            <a:ext cx="0" cy="558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40" idx="3"/>
            <a:endCxn id="31" idx="3"/>
          </p:cNvCxnSpPr>
          <p:nvPr/>
        </p:nvCxnSpPr>
        <p:spPr>
          <a:xfrm flipV="1">
            <a:off x="10838180" y="3106420"/>
            <a:ext cx="299085" cy="1211580"/>
          </a:xfrm>
          <a:prstGeom prst="bentConnector3">
            <a:avLst>
              <a:gd name="adj1" fmla="val 1796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0" idx="2"/>
            <a:endCxn id="32" idx="0"/>
          </p:cNvCxnSpPr>
          <p:nvPr/>
        </p:nvCxnSpPr>
        <p:spPr>
          <a:xfrm>
            <a:off x="10193655" y="4648200"/>
            <a:ext cx="0" cy="436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2" idx="2"/>
            <a:endCxn id="31" idx="0"/>
          </p:cNvCxnSpPr>
          <p:nvPr/>
        </p:nvCxnSpPr>
        <p:spPr>
          <a:xfrm rot="5400000" flipH="1" flipV="1">
            <a:off x="8720455" y="4256405"/>
            <a:ext cx="2947035" cy="3175"/>
          </a:xfrm>
          <a:prstGeom prst="bentConnector5">
            <a:avLst>
              <a:gd name="adj1" fmla="val -8016"/>
              <a:gd name="adj2" fmla="val 51620000"/>
              <a:gd name="adj3" fmla="val 1081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0195560" y="464820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991850" y="3949700"/>
            <a:ext cx="412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17330" y="1805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FkYzMzNzY2NmIyZjlhYTk4ZjYyYzQzYjE4NjI3NmEifQ=="/>
</p:tagLst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宽屏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 2</vt:lpstr>
      <vt:lpstr>Wingdings</vt:lpstr>
      <vt:lpstr>Arial Unicode MS</vt:lpstr>
      <vt:lpstr>Calibri</vt:lpstr>
      <vt:lpstr>Gill Sans MT</vt:lpstr>
      <vt:lpstr>华文中宋</vt:lpstr>
      <vt:lpstr>清华简约主题-顶边-16:9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刘航</cp:lastModifiedBy>
  <cp:revision>1200</cp:revision>
  <cp:lastPrinted>2020-04-04T02:50:00Z</cp:lastPrinted>
  <dcterms:created xsi:type="dcterms:W3CDTF">2020-01-04T07:43:00Z</dcterms:created>
  <dcterms:modified xsi:type="dcterms:W3CDTF">2024-11-01T15:23:52Z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6BCBE426AA584491B5CE34798809DCF3_13</vt:lpwstr>
  </property>
  <property fmtid="{D5CDD505-2E9C-101B-9397-08002B2CF9AE}" pid="3" name="KSOProductBuildVer">
    <vt:lpwstr>2052-12.1.0.16417</vt:lpwstr>
  </property>
</Properties>
</file>