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639" r:id="rId3"/>
    <p:sldId id="605" r:id="rId5"/>
    <p:sldId id="681" r:id="rId6"/>
    <p:sldId id="682" r:id="rId7"/>
    <p:sldId id="683" r:id="rId8"/>
    <p:sldId id="684" r:id="rId9"/>
    <p:sldId id="685" r:id="rId10"/>
    <p:sldId id="680" r:id="rId11"/>
    <p:sldId id="607" r:id="rId12"/>
  </p:sldIdLst>
  <p:sldSz cx="9144000" cy="6858000" type="screen4x3"/>
  <p:notesSz cx="6735445" cy="9865995"/>
  <p:defaultTextStyle>
    <a:defPPr>
      <a:defRPr lang="ja-JP"/>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B8DCF4"/>
    <a:srgbClr val="409FE0"/>
    <a:srgbClr val="FFFFCC"/>
    <a:srgbClr val="99FF99"/>
    <a:srgbClr val="E8ECF0"/>
    <a:srgbClr val="0000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70" autoAdjust="0"/>
    <p:restoredTop sz="94306" autoAdjust="0"/>
  </p:normalViewPr>
  <p:slideViewPr>
    <p:cSldViewPr snapToGrid="0">
      <p:cViewPr varScale="1">
        <p:scale>
          <a:sx n="106" d="100"/>
          <a:sy n="106" d="100"/>
        </p:scale>
        <p:origin x="1356" y="114"/>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1740"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lstStyle>
            <a:lvl1pPr algn="l" eaLnBrk="1" hangingPunct="1">
              <a:defRPr sz="1200" b="0"/>
            </a:lvl1pPr>
          </a:lstStyle>
          <a:p>
            <a:pPr>
              <a:defRPr/>
            </a:pPr>
            <a:endParaRPr lang="en-US" altLang="ja-JP"/>
          </a:p>
        </p:txBody>
      </p:sp>
      <p:sp>
        <p:nvSpPr>
          <p:cNvPr id="118787" name="Rectangle 3"/>
          <p:cNvSpPr>
            <a:spLocks noGrp="1" noChangeArrowheads="1"/>
          </p:cNvSpPr>
          <p:nvPr>
            <p:ph type="dt" sz="quarter"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lstStyle>
            <a:lvl1pPr algn="r" eaLnBrk="1" hangingPunct="1">
              <a:defRPr sz="1200" b="0"/>
            </a:lvl1pPr>
          </a:lstStyle>
          <a:p>
            <a:pPr>
              <a:defRPr/>
            </a:pPr>
            <a:endParaRPr lang="en-US" altLang="ja-JP"/>
          </a:p>
        </p:txBody>
      </p:sp>
      <p:sp>
        <p:nvSpPr>
          <p:cNvPr id="118788" name="Rectangle 4"/>
          <p:cNvSpPr>
            <a:spLocks noGrp="1" noChangeArrowheads="1"/>
          </p:cNvSpPr>
          <p:nvPr>
            <p:ph type="ftr" sz="quarter" idx="2"/>
          </p:nvPr>
        </p:nvSpPr>
        <p:spPr bwMode="auto">
          <a:xfrm>
            <a:off x="0" y="9372600"/>
            <a:ext cx="2919413" cy="493713"/>
          </a:xfrm>
          <a:prstGeom prst="rect">
            <a:avLst/>
          </a:prstGeom>
          <a:noFill/>
          <a:ln>
            <a:noFill/>
          </a:ln>
          <a:effectLst/>
        </p:spPr>
        <p:txBody>
          <a:bodyPr vert="horz" wrap="square" lIns="91440" tIns="45720" rIns="91440" bIns="45720" numCol="1" anchor="b" anchorCtr="0" compatLnSpc="1"/>
          <a:lstStyle>
            <a:lvl1pPr algn="l" eaLnBrk="1" hangingPunct="1">
              <a:defRPr sz="1200" b="0"/>
            </a:lvl1pPr>
          </a:lstStyle>
          <a:p>
            <a:pPr>
              <a:defRPr/>
            </a:pPr>
            <a:endParaRPr lang="en-US" altLang="ja-JP"/>
          </a:p>
        </p:txBody>
      </p:sp>
      <p:sp>
        <p:nvSpPr>
          <p:cNvPr id="118789" name="Rectangle 5"/>
          <p:cNvSpPr>
            <a:spLocks noGrp="1" noChangeArrowheads="1"/>
          </p:cNvSpPr>
          <p:nvPr>
            <p:ph type="sldNum" sz="quarter" idx="3"/>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lstStyle>
            <a:lvl1pPr algn="r" eaLnBrk="1" hangingPunct="1">
              <a:defRPr sz="1200" b="0"/>
            </a:lvl1pPr>
          </a:lstStyle>
          <a:p>
            <a:pPr>
              <a:defRPr/>
            </a:pPr>
            <a:fld id="{6034C6EE-4A99-467C-9965-50EEE77005D1}" type="slidenum">
              <a:rPr lang="en-US" altLang="ja-JP"/>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lstStyle>
            <a:lvl1pPr algn="l" eaLnBrk="1" hangingPunct="1">
              <a:defRPr sz="1200" b="0"/>
            </a:lvl1pPr>
          </a:lstStyle>
          <a:p>
            <a:pPr>
              <a:defRPr/>
            </a:pPr>
            <a:endParaRPr lang="en-US" altLang="ja-JP"/>
          </a:p>
        </p:txBody>
      </p:sp>
      <p:sp>
        <p:nvSpPr>
          <p:cNvPr id="15363" name="Rectangle 3"/>
          <p:cNvSpPr>
            <a:spLocks noGrp="1" noChangeArrowheads="1"/>
          </p:cNvSpPr>
          <p:nvPr>
            <p:ph type="dt"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lstStyle>
            <a:lvl1pPr algn="r" eaLnBrk="1" hangingPunct="1">
              <a:defRPr sz="1200" b="0"/>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5"/>
          <p:cNvSpPr>
            <a:spLocks noGrp="1" noChangeArrowheads="1"/>
          </p:cNvSpPr>
          <p:nvPr>
            <p:ph type="body" sz="quarter" idx="3"/>
          </p:nvPr>
        </p:nvSpPr>
        <p:spPr bwMode="auto">
          <a:xfrm>
            <a:off x="898525" y="4686300"/>
            <a:ext cx="4938713" cy="4440238"/>
          </a:xfrm>
          <a:prstGeom prst="rect">
            <a:avLst/>
          </a:prstGeom>
          <a:noFill/>
          <a:ln>
            <a:noFill/>
          </a:ln>
          <a:effectLst/>
        </p:spPr>
        <p:txBody>
          <a:bodyPr vert="horz" wrap="square" lIns="91440" tIns="45720" rIns="91440" bIns="45720" numCol="1" anchor="t" anchorCtr="0" compatLnSpc="1"/>
          <a:lstStyle/>
          <a:p>
            <a:pPr lvl="0"/>
            <a:r>
              <a:rPr lang="ja-JP" altLang="en-US" noProof="0"/>
              <a:t>マスター テキストの書式設定</a:t>
            </a:r>
            <a:endParaRPr lang="ja-JP" altLang="en-US" noProof="0"/>
          </a:p>
          <a:p>
            <a:pPr lvl="1"/>
            <a:r>
              <a:rPr lang="ja-JP" altLang="en-US" noProof="0"/>
              <a:t>第 </a:t>
            </a:r>
            <a:r>
              <a:rPr lang="en-US" altLang="ja-JP" noProof="0"/>
              <a:t>2 </a:t>
            </a:r>
            <a:r>
              <a:rPr lang="ja-JP" altLang="en-US" noProof="0"/>
              <a:t>レベル</a:t>
            </a:r>
            <a:endParaRPr lang="ja-JP" altLang="en-US" noProof="0"/>
          </a:p>
          <a:p>
            <a:pPr lvl="2"/>
            <a:r>
              <a:rPr lang="ja-JP" altLang="en-US" noProof="0"/>
              <a:t>第 </a:t>
            </a:r>
            <a:r>
              <a:rPr lang="en-US" altLang="ja-JP" noProof="0"/>
              <a:t>3 </a:t>
            </a:r>
            <a:r>
              <a:rPr lang="ja-JP" altLang="en-US" noProof="0"/>
              <a:t>レベル</a:t>
            </a:r>
            <a:endParaRPr lang="ja-JP" altLang="en-US" noProof="0"/>
          </a:p>
          <a:p>
            <a:pPr lvl="3"/>
            <a:r>
              <a:rPr lang="ja-JP" altLang="en-US" noProof="0"/>
              <a:t>第 </a:t>
            </a:r>
            <a:r>
              <a:rPr lang="en-US" altLang="ja-JP" noProof="0"/>
              <a:t>4 </a:t>
            </a:r>
            <a:r>
              <a:rPr lang="ja-JP" altLang="en-US" noProof="0"/>
              <a:t>レベル</a:t>
            </a:r>
            <a:endParaRPr lang="ja-JP" altLang="en-US" noProof="0"/>
          </a:p>
          <a:p>
            <a:pPr lvl="4"/>
            <a:r>
              <a:rPr lang="ja-JP" altLang="en-US" noProof="0"/>
              <a:t>第 </a:t>
            </a:r>
            <a:r>
              <a:rPr lang="en-US" altLang="ja-JP" noProof="0"/>
              <a:t>5 </a:t>
            </a:r>
            <a:r>
              <a:rPr lang="ja-JP" altLang="en-US" noProof="0"/>
              <a:t>レベル</a:t>
            </a:r>
            <a:endParaRPr lang="ja-JP" altLang="en-US" noProof="0"/>
          </a:p>
        </p:txBody>
      </p:sp>
      <p:sp>
        <p:nvSpPr>
          <p:cNvPr id="15366" name="Rectangle 6"/>
          <p:cNvSpPr>
            <a:spLocks noGrp="1" noChangeArrowheads="1"/>
          </p:cNvSpPr>
          <p:nvPr>
            <p:ph type="ftr" sz="quarter" idx="4"/>
          </p:nvPr>
        </p:nvSpPr>
        <p:spPr bwMode="auto">
          <a:xfrm>
            <a:off x="0" y="9372600"/>
            <a:ext cx="2919413" cy="493713"/>
          </a:xfrm>
          <a:prstGeom prst="rect">
            <a:avLst/>
          </a:prstGeom>
          <a:noFill/>
          <a:ln>
            <a:noFill/>
          </a:ln>
          <a:effectLst/>
        </p:spPr>
        <p:txBody>
          <a:bodyPr vert="horz" wrap="square" lIns="91440" tIns="45720" rIns="91440" bIns="45720" numCol="1" anchor="b" anchorCtr="0" compatLnSpc="1"/>
          <a:lstStyle>
            <a:lvl1pPr algn="l" eaLnBrk="1" hangingPunct="1">
              <a:defRPr sz="1200" b="0"/>
            </a:lvl1pPr>
          </a:lstStyle>
          <a:p>
            <a:pPr>
              <a:defRPr/>
            </a:pPr>
            <a:endParaRPr lang="en-US" altLang="ja-JP"/>
          </a:p>
        </p:txBody>
      </p:sp>
      <p:sp>
        <p:nvSpPr>
          <p:cNvPr id="15367" name="Rectangle 7"/>
          <p:cNvSpPr>
            <a:spLocks noGrp="1" noChangeArrowheads="1"/>
          </p:cNvSpPr>
          <p:nvPr>
            <p:ph type="sldNum" sz="quarter" idx="5"/>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lstStyle>
            <a:lvl1pPr algn="r" eaLnBrk="1" hangingPunct="1">
              <a:defRPr sz="1200" b="0"/>
            </a:lvl1pPr>
          </a:lstStyle>
          <a:p>
            <a:pPr>
              <a:defRPr/>
            </a:pPr>
            <a:fld id="{D0C4B0F1-E941-4AD4-8EB5-04747E843887}" type="slidenum">
              <a:rPr lang="en-US" altLang="ja-JP"/>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ChangeArrowheads="1" noTextEdit="1"/>
          </p:cNvSpPr>
          <p:nvPr>
            <p:ph type="sldImg"/>
          </p:nvPr>
        </p:nvSpPr>
        <p:spPr>
          <a:xfrm>
            <a:off x="901700" y="739775"/>
            <a:ext cx="4933950" cy="3700463"/>
          </a:xfrm>
        </p:spPr>
      </p:sp>
      <p:sp>
        <p:nvSpPr>
          <p:cNvPr id="6147"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sz="1800" dirty="0">
              <a:ea typeface="微软雅黑" panose="020B0503020204020204" pitchFamily="34" charset="-122"/>
            </a:endParaRPr>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3D4974D3-3103-4956-8804-74887D3BB162}" type="slidenum">
              <a:rPr lang="zh-CN" altLang="en-US" sz="1200" b="0" smtClean="0"/>
            </a:fld>
            <a:endParaRPr lang="zh-CN"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AutoShape 7"/>
          <p:cNvSpPr>
            <a:spLocks noChangeArrowheads="1"/>
          </p:cNvSpPr>
          <p:nvPr/>
        </p:nvSpPr>
        <p:spPr bwMode="auto">
          <a:xfrm>
            <a:off x="685800" y="28876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ln>
        </p:spPr>
        <p:txBody>
          <a:bodyPr/>
          <a:lstStyle/>
          <a:p>
            <a:endParaRPr lang="zh-CN" altLang="en-US"/>
          </a:p>
        </p:txBody>
      </p:sp>
      <p:sp>
        <p:nvSpPr>
          <p:cNvPr id="173060" name="Rectangle 4"/>
          <p:cNvSpPr>
            <a:spLocks noGrp="1" noChangeArrowheads="1"/>
          </p:cNvSpPr>
          <p:nvPr>
            <p:ph type="ctrTitle"/>
          </p:nvPr>
        </p:nvSpPr>
        <p:spPr>
          <a:xfrm>
            <a:off x="685800" y="836613"/>
            <a:ext cx="7772400" cy="2019300"/>
          </a:xfrm>
          <a:noFill/>
        </p:spPr>
        <p:txBody>
          <a:bodyPr/>
          <a:lstStyle>
            <a:lvl1pPr algn="ctr">
              <a:defRPr sz="4000">
                <a:solidFill>
                  <a:srgbClr val="A50021"/>
                </a:solidFill>
              </a:defRPr>
            </a:lvl1pPr>
          </a:lstStyle>
          <a:p>
            <a:pPr lvl="0"/>
            <a:r>
              <a:rPr lang="ja-JP" altLang="en-US" noProof="0"/>
              <a:t>マスタ タイトルの書式設定</a:t>
            </a:r>
            <a:endParaRPr lang="ja-JP" altLang="en-US" noProof="0"/>
          </a:p>
        </p:txBody>
      </p:sp>
      <p:sp>
        <p:nvSpPr>
          <p:cNvPr id="173061" name="Rectangle 5"/>
          <p:cNvSpPr>
            <a:spLocks noGrp="1" noChangeArrowheads="1"/>
          </p:cNvSpPr>
          <p:nvPr>
            <p:ph type="subTitle" idx="1"/>
          </p:nvPr>
        </p:nvSpPr>
        <p:spPr>
          <a:xfrm>
            <a:off x="1447800" y="3213100"/>
            <a:ext cx="7010400" cy="1816100"/>
          </a:xfrm>
        </p:spPr>
        <p:txBody>
          <a:bodyPr/>
          <a:lstStyle>
            <a:lvl1pPr marL="0" indent="0" algn="r">
              <a:buFont typeface="Wingdings" panose="05000000000000000000" pitchFamily="2" charset="2"/>
              <a:buNone/>
              <a:defRPr sz="2800">
                <a:solidFill>
                  <a:schemeClr val="folHlink"/>
                </a:solidFill>
              </a:defRPr>
            </a:lvl1pPr>
          </a:lstStyle>
          <a:p>
            <a:pPr lvl="0"/>
            <a:r>
              <a:rPr lang="ja-JP" altLang="en-US" noProof="0"/>
              <a:t>マスタ サブタイトルの書式設定</a:t>
            </a:r>
            <a:endParaRPr lang="ja-JP" altLang="en-US" noProof="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endParaRPr lang="zh-CN" altLang="en-US"/>
          </a:p>
        </p:txBody>
      </p:sp>
      <p:sp>
        <p:nvSpPr>
          <p:cNvPr id="3" name="内容占位符 2"/>
          <p:cNvSpPr>
            <a:spLocks noGrp="1"/>
          </p:cNvSpPr>
          <p:nvPr>
            <p:ph sz="quarter" idx="1" hasCustomPrompt="1"/>
          </p:nvPr>
        </p:nvSpPr>
        <p:spPr>
          <a:xfrm>
            <a:off x="250825" y="908050"/>
            <a:ext cx="4244975" cy="26241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hasCustomPrompt="1"/>
          </p:nvPr>
        </p:nvSpPr>
        <p:spPr>
          <a:xfrm>
            <a:off x="4648200" y="908050"/>
            <a:ext cx="4244975" cy="26241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hasCustomPrompt="1"/>
          </p:nvPr>
        </p:nvSpPr>
        <p:spPr>
          <a:xfrm>
            <a:off x="250825" y="3684588"/>
            <a:ext cx="4244975" cy="26241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hasCustomPrompt="1"/>
          </p:nvPr>
        </p:nvSpPr>
        <p:spPr>
          <a:xfrm>
            <a:off x="4648200" y="3684588"/>
            <a:ext cx="4244975" cy="26241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pPr>
              <a:defRPr/>
            </a:pPr>
            <a:fld id="{5DC1836E-F560-4B02-9B15-A1904EAC68FB}" type="slidenum">
              <a:rPr lang="en-US" altLang="ja-JP"/>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250825" y="908050"/>
            <a:ext cx="8642350" cy="5400675"/>
          </a:xfrm>
        </p:spPr>
        <p:txBody>
          <a:bodyPr/>
          <a:lstStyle/>
          <a:p>
            <a:pPr lvl="0"/>
            <a:endParaRPr lang="zh-CN" altLang="en-US" noProof="0"/>
          </a:p>
        </p:txBody>
      </p:sp>
      <p:sp>
        <p:nvSpPr>
          <p:cNvPr id="4" name="Rectangle 6"/>
          <p:cNvSpPr>
            <a:spLocks noGrp="1" noChangeArrowheads="1"/>
          </p:cNvSpPr>
          <p:nvPr>
            <p:ph type="sldNum" sz="quarter" idx="10"/>
          </p:nvPr>
        </p:nvSpPr>
        <p:spPr/>
        <p:txBody>
          <a:bodyPr/>
          <a:lstStyle>
            <a:lvl1pPr>
              <a:defRPr/>
            </a:lvl1pPr>
          </a:lstStyle>
          <a:p>
            <a:pPr>
              <a:defRPr/>
            </a:pPr>
            <a:fld id="{050BCFAB-D188-4040-96D5-887F570D26D2}" type="slidenum">
              <a:rPr lang="en-US" altLang="ja-JP"/>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lvl1pPr>
              <a:buClr>
                <a:srgbClr val="C00000"/>
              </a:buClr>
              <a:defRPr/>
            </a:lvl1pPr>
            <a:lvl2pPr>
              <a:buClr>
                <a:srgbClr val="C00000"/>
              </a:buClr>
              <a:defRPr/>
            </a:lvl2pPr>
            <a:lvl3pPr>
              <a:buClr>
                <a:srgbClr val="C00000"/>
              </a:buClr>
              <a:defRPr/>
            </a:lvl3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6"/>
          <p:cNvSpPr>
            <a:spLocks noGrp="1" noChangeArrowheads="1"/>
          </p:cNvSpPr>
          <p:nvPr>
            <p:ph type="sldNum" sz="quarter" idx="10"/>
          </p:nvPr>
        </p:nvSpPr>
        <p:spPr/>
        <p:txBody>
          <a:bodyPr/>
          <a:lstStyle>
            <a:lvl1pPr>
              <a:defRPr/>
            </a:lvl1pPr>
          </a:lstStyle>
          <a:p>
            <a:pPr>
              <a:defRPr/>
            </a:pPr>
            <a:fld id="{3F5D28D9-E152-4420-A86D-30DF28F96CC3}" type="slidenum">
              <a:rPr lang="en-US" altLang="ja-JP"/>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E3FAF141-A5EC-4CFB-A958-86E1E10B0F1D}" type="slidenum">
              <a:rPr lang="en-US" altLang="ja-JP"/>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250825" y="908050"/>
            <a:ext cx="4244975" cy="54006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908050"/>
            <a:ext cx="4244975" cy="54006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5201B3B4-78F3-45F0-BD7A-5A4B0B67E41A}" type="slidenum">
              <a:rPr lang="en-US" altLang="ja-JP"/>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pPr>
              <a:defRPr/>
            </a:pPr>
            <a:fld id="{A03400B0-00DE-40A7-8918-3E30DB48DF71}" type="slidenum">
              <a:rPr lang="en-US" altLang="ja-JP"/>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D21B16E1-3542-4D7A-B514-ED013101ED34}" type="slidenum">
              <a:rPr lang="en-US" altLang="ja-JP"/>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9A80E1B8-4BBF-432F-A56B-E500C3596581}" type="slidenum">
              <a:rPr lang="en-US" altLang="ja-JP"/>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250825" y="908050"/>
            <a:ext cx="4244975" cy="54006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908050"/>
            <a:ext cx="4244975" cy="54006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BE26F008-80B0-4065-8639-FA522E78ABD8}" type="slidenum">
              <a:rPr lang="en-US" altLang="ja-JP"/>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250825" y="908050"/>
            <a:ext cx="4244975" cy="54006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hasCustomPrompt="1"/>
          </p:nvPr>
        </p:nvSpPr>
        <p:spPr>
          <a:xfrm>
            <a:off x="4648200" y="908050"/>
            <a:ext cx="4244975" cy="26241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hasCustomPrompt="1"/>
          </p:nvPr>
        </p:nvSpPr>
        <p:spPr>
          <a:xfrm>
            <a:off x="4648200" y="3684588"/>
            <a:ext cx="4244975" cy="26241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6"/>
          <p:cNvSpPr>
            <a:spLocks noGrp="1" noChangeArrowheads="1"/>
          </p:cNvSpPr>
          <p:nvPr>
            <p:ph type="sldNum" sz="quarter" idx="10"/>
          </p:nvPr>
        </p:nvSpPr>
        <p:spPr/>
        <p:txBody>
          <a:bodyPr/>
          <a:lstStyle>
            <a:lvl1pPr>
              <a:defRPr/>
            </a:lvl1pPr>
          </a:lstStyle>
          <a:p>
            <a:pPr>
              <a:defRPr/>
            </a:pPr>
            <a:fld id="{322A297B-0CBD-41CE-A2CE-5D734000E697}" type="slidenum">
              <a:rPr lang="en-US" altLang="ja-JP"/>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ja-JP" altLang="en-US"/>
              <a:t>マスタ タイトルの書式設定</a:t>
            </a:r>
            <a:endParaRPr lang="ja-JP" altLang="en-US"/>
          </a:p>
        </p:txBody>
      </p:sp>
      <p:sp>
        <p:nvSpPr>
          <p:cNvPr id="1027" name="Rectangle 3"/>
          <p:cNvSpPr>
            <a:spLocks noGrp="1" noChangeArrowheads="1"/>
          </p:cNvSpPr>
          <p:nvPr>
            <p:ph type="body" idx="1"/>
          </p:nvPr>
        </p:nvSpPr>
        <p:spPr bwMode="auto">
          <a:xfrm>
            <a:off x="250825" y="9080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ja-JP" altLang="en-US"/>
              <a:t>マスタ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172038" name="Rectangle 6"/>
          <p:cNvSpPr>
            <a:spLocks noGrp="1" noChangeArrowheads="1"/>
          </p:cNvSpPr>
          <p:nvPr>
            <p:ph type="sldNum" sz="quarter" idx="4"/>
          </p:nvPr>
        </p:nvSpPr>
        <p:spPr bwMode="auto">
          <a:xfrm>
            <a:off x="6983413" y="6413500"/>
            <a:ext cx="1981200" cy="360363"/>
          </a:xfrm>
          <a:prstGeom prst="rect">
            <a:avLst/>
          </a:prstGeom>
          <a:noFill/>
          <a:ln>
            <a:noFill/>
          </a:ln>
          <a:effectLst/>
        </p:spPr>
        <p:txBody>
          <a:bodyPr vert="horz" wrap="square" lIns="91440" tIns="45720" rIns="91440" bIns="45720" numCol="1" anchor="t" anchorCtr="0" compatLnSpc="1"/>
          <a:lstStyle>
            <a:lvl1pPr algn="r" eaLnBrk="1" hangingPunct="1">
              <a:defRPr kumimoji="0" sz="1400" b="0">
                <a:solidFill>
                  <a:srgbClr val="A50021"/>
                </a:solidFill>
              </a:defRPr>
            </a:lvl1pPr>
          </a:lstStyle>
          <a:p>
            <a:pPr>
              <a:defRPr/>
            </a:pPr>
            <a:fld id="{98481C38-1BE0-4570-8049-390C7BA11E2C}" type="slidenum">
              <a:rPr lang="en-US" altLang="ja-JP"/>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indent="176530" algn="l" rtl="0" eaLnBrk="0" fontAlgn="base" hangingPunct="0">
        <a:spcBef>
          <a:spcPct val="0"/>
        </a:spcBef>
        <a:spcAft>
          <a:spcPct val="0"/>
        </a:spcAft>
        <a:defRPr kumimoji="1" sz="3800" b="1" kern="1200">
          <a:solidFill>
            <a:schemeClr val="bg1"/>
          </a:solidFill>
          <a:latin typeface="+mj-lt"/>
          <a:ea typeface="+mj-ea"/>
          <a:cs typeface="+mj-cs"/>
        </a:defRPr>
      </a:lvl1pPr>
      <a:lvl2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6pPr>
      <a:lvl7pPr marL="9144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7pPr>
      <a:lvl8pPr marL="13716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8pPr>
      <a:lvl9pPr marL="18288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kumimoji="1" sz="2600" kern="1200">
          <a:solidFill>
            <a:schemeClr val="folHlink"/>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kumimoji="1" sz="2300" kern="1200">
          <a:solidFill>
            <a:srgbClr val="009900"/>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6.wmf"/><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3" Type="http://schemas.openxmlformats.org/officeDocument/2006/relationships/image" Target="../media/image4.wmf"/><Relationship Id="rId2" Type="http://schemas.openxmlformats.org/officeDocument/2006/relationships/oleObject" Target="../embeddings/oleObject1.bin"/><Relationship Id="rId10" Type="http://schemas.openxmlformats.org/officeDocument/2006/relationships/notesSlide" Target="../notesSlides/notesSlide5.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ctrTitle"/>
          </p:nvPr>
        </p:nvSpPr>
        <p:spPr>
          <a:noFill/>
          <a:extLst>
            <a:ext uri="{909E8E84-426E-40DD-AFC4-6F175D3DCCD1}">
              <a14:hiddenFill xmlns:a14="http://schemas.microsoft.com/office/drawing/2010/main">
                <a:solidFill>
                  <a:schemeClr val="accent1"/>
                </a:solidFill>
              </a14:hiddenFill>
            </a:ext>
          </a:extLst>
        </p:spPr>
        <p:txBody>
          <a:bodyPr/>
          <a:lstStyle/>
          <a:p>
            <a:r>
              <a:rPr lang="en-US" altLang="zh-CN" dirty="0"/>
              <a:t>Artificial Intelligence</a:t>
            </a:r>
            <a:br>
              <a:rPr lang="en-US" altLang="zh-CN" dirty="0"/>
            </a:br>
            <a:r>
              <a:rPr lang="zh-CN" altLang="en-US" dirty="0"/>
              <a:t>人工智能实验</a:t>
            </a:r>
            <a:endParaRPr lang="zh-CN" altLang="en-US" dirty="0">
              <a:latin typeface="宋体" panose="02010600030101010101" pitchFamily="2" charset="-122"/>
              <a:ea typeface="宋体" panose="02010600030101010101" pitchFamily="2" charset="-122"/>
            </a:endParaRPr>
          </a:p>
        </p:txBody>
      </p:sp>
      <p:sp>
        <p:nvSpPr>
          <p:cNvPr id="2" name="文本框 1"/>
          <p:cNvSpPr txBox="1"/>
          <p:nvPr/>
        </p:nvSpPr>
        <p:spPr>
          <a:xfrm>
            <a:off x="3087460" y="5049522"/>
            <a:ext cx="2969083" cy="830997"/>
          </a:xfrm>
          <a:prstGeom prst="rect">
            <a:avLst/>
          </a:prstGeom>
          <a:noFill/>
        </p:spPr>
        <p:txBody>
          <a:bodyPr wrap="none" rtlCol="0">
            <a:spAutoFit/>
          </a:bodyPr>
          <a:lstStyle/>
          <a:p>
            <a:r>
              <a:rPr lang="zh-CN" altLang="en-US" dirty="0">
                <a:solidFill>
                  <a:srgbClr val="A50021"/>
                </a:solidFill>
                <a:latin typeface="+mj-lt"/>
                <a:ea typeface="+mj-ea"/>
                <a:cs typeface="+mj-cs"/>
              </a:rPr>
              <a:t>中山大学计算机学院</a:t>
            </a:r>
            <a:endParaRPr lang="en-US" altLang="zh-CN" dirty="0">
              <a:solidFill>
                <a:srgbClr val="A50021"/>
              </a:solidFill>
              <a:latin typeface="+mj-lt"/>
              <a:ea typeface="+mj-ea"/>
              <a:cs typeface="+mj-cs"/>
            </a:endParaRPr>
          </a:p>
          <a:p>
            <a:pPr algn="ctr"/>
            <a:r>
              <a:rPr lang="en-US" altLang="zh-CN" dirty="0">
                <a:solidFill>
                  <a:srgbClr val="A50021"/>
                </a:solidFill>
                <a:latin typeface="+mj-lt"/>
                <a:ea typeface="+mj-ea"/>
                <a:cs typeface="+mj-cs"/>
              </a:rPr>
              <a:t>2024</a:t>
            </a:r>
            <a:r>
              <a:rPr lang="zh-CN" altLang="en-US" dirty="0">
                <a:solidFill>
                  <a:srgbClr val="A50021"/>
                </a:solidFill>
                <a:latin typeface="+mj-lt"/>
                <a:ea typeface="+mj-ea"/>
                <a:cs typeface="+mj-cs"/>
              </a:rPr>
              <a:t>年春季</a:t>
            </a:r>
            <a:endParaRPr lang="zh-CN" altLang="en-US" dirty="0">
              <a:solidFill>
                <a:srgbClr val="A50021"/>
              </a:solidFill>
              <a:latin typeface="+mj-lt"/>
              <a:ea typeface="+mj-ea"/>
              <a:cs typeface="+mj-cs"/>
            </a:endParaRPr>
          </a:p>
        </p:txBody>
      </p:sp>
      <p:sp>
        <p:nvSpPr>
          <p:cNvPr id="3" name="标题 1"/>
          <p:cNvSpPr txBox="1">
            <a:spLocks noChangeArrowheads="1"/>
          </p:cNvSpPr>
          <p:nvPr/>
        </p:nvSpPr>
        <p:spPr bwMode="auto">
          <a:xfrm>
            <a:off x="584200" y="3624223"/>
            <a:ext cx="7772400" cy="71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indent="176530" algn="ctr" rtl="0" eaLnBrk="0" fontAlgn="base" hangingPunct="0">
              <a:spcBef>
                <a:spcPct val="0"/>
              </a:spcBef>
              <a:spcAft>
                <a:spcPct val="0"/>
              </a:spcAft>
              <a:defRPr kumimoji="1" sz="4000" b="1" kern="1200">
                <a:solidFill>
                  <a:srgbClr val="A50021"/>
                </a:solidFill>
                <a:latin typeface="+mj-lt"/>
                <a:ea typeface="+mj-ea"/>
                <a:cs typeface="+mj-cs"/>
              </a:defRPr>
            </a:lvl1pPr>
            <a:lvl2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530"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6pPr>
            <a:lvl7pPr marL="9144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7pPr>
            <a:lvl8pPr marL="13716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8pPr>
            <a:lvl9pPr marL="1828800" indent="176530" algn="l" rtl="0" fontAlgn="base">
              <a:spcBef>
                <a:spcPct val="0"/>
              </a:spcBef>
              <a:spcAft>
                <a:spcPct val="0"/>
              </a:spcAft>
              <a:defRPr kumimoji="1" sz="3800" b="1">
                <a:solidFill>
                  <a:schemeClr val="bg1"/>
                </a:solidFill>
                <a:latin typeface="Arial" panose="020B0604020202020204" pitchFamily="34" charset="0"/>
                <a:ea typeface="MS PGothic" panose="020B0600070205080204" pitchFamily="34" charset="-128"/>
              </a:defRPr>
            </a:lvl9pPr>
          </a:lstStyle>
          <a:p>
            <a:r>
              <a:rPr lang="zh-CN" altLang="en-US" dirty="0">
                <a:latin typeface="黑体" panose="02010609060101010101" pitchFamily="49" charset="-122"/>
                <a:ea typeface="黑体" panose="02010609060101010101" pitchFamily="49" charset="-122"/>
              </a:rPr>
              <a:t>决策树</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目录 </a:t>
            </a:r>
            <a:endParaRPr lang="zh-CN" altLang="en-US"/>
          </a:p>
        </p:txBody>
      </p:sp>
      <p:sp>
        <p:nvSpPr>
          <p:cNvPr id="3" name="内容占位符 2"/>
          <p:cNvSpPr>
            <a:spLocks noGrp="1"/>
          </p:cNvSpPr>
          <p:nvPr>
            <p:ph idx="1"/>
          </p:nvPr>
        </p:nvSpPr>
        <p:spPr>
          <a:xfrm>
            <a:off x="523875" y="785499"/>
            <a:ext cx="8620125" cy="5988364"/>
          </a:xfrm>
        </p:spPr>
        <p:txBody>
          <a:bodyPr/>
          <a:lstStyle/>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1.   </a:t>
            </a:r>
            <a:r>
              <a:rPr lang="zh-CN" altLang="en-US" b="1" dirty="0">
                <a:solidFill>
                  <a:srgbClr val="A50021"/>
                </a:solidFill>
                <a:cs typeface="Times New Roman" panose="02020603050405020304" pitchFamily="18" charset="0"/>
              </a:rPr>
              <a:t>理论课内容回顾</a:t>
            </a:r>
            <a:endParaRPr lang="en-US" altLang="zh-CN" b="1" dirty="0">
              <a:solidFill>
                <a:srgbClr val="A50021"/>
              </a:solidFill>
              <a:cs typeface="Times New Roman" panose="02020603050405020304" pitchFamily="18" charset="0"/>
            </a:endParaRPr>
          </a:p>
          <a:p>
            <a:pPr marL="0" indent="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1.1 </a:t>
            </a:r>
            <a:r>
              <a:rPr lang="zh-CN" altLang="en-US" sz="2000" dirty="0">
                <a:cs typeface="Times New Roman" panose="02020603050405020304" pitchFamily="18" charset="0"/>
              </a:rPr>
              <a:t>决策树</a:t>
            </a:r>
            <a:r>
              <a:rPr lang="en-US" altLang="ja-JP" sz="2000" dirty="0">
                <a:cs typeface="Times New Roman" panose="02020603050405020304" pitchFamily="18" charset="0"/>
              </a:rPr>
              <a:t>    </a:t>
            </a:r>
            <a:endParaRPr lang="en-US" altLang="ja-JP" sz="2000" dirty="0">
              <a:cs typeface="Times New Roman" panose="02020603050405020304" pitchFamily="18" charset="0"/>
            </a:endParaRPr>
          </a:p>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2.   </a:t>
            </a:r>
            <a:r>
              <a:rPr lang="zh-CN" altLang="en-US" b="1" dirty="0">
                <a:solidFill>
                  <a:srgbClr val="A50021"/>
                </a:solidFill>
                <a:cs typeface="Times New Roman" panose="02020603050405020304" pitchFamily="18" charset="0"/>
              </a:rPr>
              <a:t>实验任务</a:t>
            </a:r>
            <a:endParaRPr lang="en-US" altLang="zh-CN" b="1" dirty="0">
              <a:solidFill>
                <a:srgbClr val="A50021"/>
              </a:solidFill>
              <a:cs typeface="Times New Roman" panose="02020603050405020304" pitchFamily="18" charset="0"/>
            </a:endParaRPr>
          </a:p>
          <a:p>
            <a:pPr marL="0" indent="0" eaLnBrk="1" hangingPunct="1">
              <a:lnSpc>
                <a:spcPct val="150000"/>
              </a:lnSpc>
              <a:buNone/>
              <a:defRPr/>
            </a:pPr>
            <a:r>
              <a:rPr lang="en-US" altLang="zh-CN" sz="2000" dirty="0">
                <a:solidFill>
                  <a:srgbClr val="000000"/>
                </a:solidFill>
              </a:rPr>
              <a:t>          </a:t>
            </a:r>
            <a:r>
              <a:rPr lang="en-US" altLang="zh-CN" sz="2000" dirty="0">
                <a:solidFill>
                  <a:srgbClr val="000000"/>
                </a:solidFill>
                <a:cs typeface="Times New Roman" panose="02020603050405020304" pitchFamily="18" charset="0"/>
              </a:rPr>
              <a:t>2</a:t>
            </a:r>
            <a:r>
              <a:rPr lang="en-US" altLang="ja-JP" sz="2000" dirty="0">
                <a:cs typeface="Times New Roman" panose="02020603050405020304" pitchFamily="18" charset="0"/>
              </a:rPr>
              <a:t>.1</a:t>
            </a:r>
            <a:r>
              <a:rPr lang="zh-CN" altLang="en-US" sz="2000" dirty="0">
                <a:cs typeface="Times New Roman" panose="02020603050405020304" pitchFamily="18" charset="0"/>
              </a:rPr>
              <a:t>信誉度分类任务</a:t>
            </a:r>
            <a:endParaRPr lang="zh-CN" altLang="en-US" sz="2000" dirty="0">
              <a:cs typeface="Times New Roman" panose="02020603050405020304" pitchFamily="18" charset="0"/>
            </a:endParaRPr>
          </a:p>
          <a:p>
            <a:pPr marL="0" indent="0" eaLnBrk="1" hangingPunct="1">
              <a:lnSpc>
                <a:spcPct val="150000"/>
              </a:lnSpc>
              <a:buNone/>
              <a:defRPr/>
            </a:pPr>
            <a:r>
              <a:rPr lang="en-US" altLang="zh-CN" b="1" dirty="0">
                <a:solidFill>
                  <a:srgbClr val="A50021"/>
                </a:solidFill>
                <a:cs typeface="Times New Roman" panose="02020603050405020304" pitchFamily="18" charset="0"/>
              </a:rPr>
              <a:t>3.   </a:t>
            </a:r>
            <a:r>
              <a:rPr lang="zh-CN" altLang="en-US" b="1" dirty="0">
                <a:solidFill>
                  <a:srgbClr val="A50021"/>
                </a:solidFill>
                <a:cs typeface="Times New Roman" panose="02020603050405020304" pitchFamily="18" charset="0"/>
              </a:rPr>
              <a:t>作业提交说明</a:t>
            </a:r>
            <a:endParaRPr lang="en-US" altLang="zh-CN" b="1" dirty="0">
              <a:solidFill>
                <a:srgbClr val="A50021"/>
              </a:solidFill>
              <a:cs typeface="Times New Roman" panose="02020603050405020304" pitchFamily="18" charset="0"/>
            </a:endParaRPr>
          </a:p>
          <a:p>
            <a:pPr marL="495300" indent="-495300" eaLnBrk="1" hangingPunct="1">
              <a:lnSpc>
                <a:spcPct val="150000"/>
              </a:lnSpc>
              <a:buClr>
                <a:srgbClr val="CC0000"/>
              </a:buClr>
              <a:buFont typeface="Wingdings" panose="05000000000000000000" pitchFamily="2" charset="2"/>
              <a:buNone/>
              <a:defRPr/>
            </a:pPr>
            <a:endParaRPr lang="en-US" altLang="zh-CN" sz="2000" dirty="0">
              <a:solidFill>
                <a:srgbClr val="000000"/>
              </a:solidFill>
            </a:endParaRPr>
          </a:p>
        </p:txBody>
      </p:sp>
      <p:sp>
        <p:nvSpPr>
          <p:cNvPr id="7172" name="灯片编号占位符 3"/>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C8D85A13-3676-4B19-81F1-4C4D598EC2CA}" type="slidenum">
              <a:rPr kumimoji="0" lang="ja-JP" altLang="en-US" sz="1400" b="0" smtClean="0">
                <a:solidFill>
                  <a:srgbClr val="A50021"/>
                </a:solidFill>
                <a:latin typeface="Arial" panose="020B0604020202020204" pitchFamily="34" charset="0"/>
              </a:rPr>
            </a:fld>
            <a:endParaRPr kumimoji="0" lang="en-US" altLang="ja-JP" sz="1400" b="0">
              <a:solidFill>
                <a:srgbClr val="A50021"/>
              </a:solidFill>
              <a:latin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1.1</a:t>
            </a:r>
            <a:r>
              <a:rPr lang="zh-CN" altLang="en-US" dirty="0"/>
              <a:t> 决策树</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sp>
        <p:nvSpPr>
          <p:cNvPr id="12" name="内容占位符 2"/>
          <p:cNvSpPr>
            <a:spLocks noGrp="1"/>
          </p:cNvSpPr>
          <p:nvPr>
            <p:ph idx="1"/>
          </p:nvPr>
        </p:nvSpPr>
        <p:spPr>
          <a:xfrm>
            <a:off x="250825" y="908051"/>
            <a:ext cx="8642350" cy="5302626"/>
          </a:xfrm>
        </p:spPr>
        <p:txBody>
          <a:bodyPr/>
          <a:lstStyle/>
          <a:p>
            <a:pPr>
              <a:lnSpc>
                <a:spcPct val="150000"/>
              </a:lnSpc>
              <a:defRPr/>
            </a:pPr>
            <a:r>
              <a:rPr lang="zh-CN" altLang="en-US" sz="2800" dirty="0">
                <a:cs typeface="Times New Roman" panose="02020603050405020304" pitchFamily="18" charset="0"/>
              </a:rPr>
              <a:t>基本概念</a:t>
            </a:r>
            <a:endParaRPr lang="zh-CN" altLang="en-US" sz="2800" dirty="0">
              <a:cs typeface="Times New Roman" panose="02020603050405020304" pitchFamily="18" charset="0"/>
            </a:endParaRPr>
          </a:p>
          <a:p>
            <a:pPr marL="927100" lvl="1" indent="-469900">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决策树基于“树”结构进行决策</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每个“内部结点”对应于某个属性上的“测试”</a:t>
            </a:r>
            <a:r>
              <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(test)</a:t>
            </a:r>
            <a:endPar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每个分支对应于该测试的一种可能结果（即该属性的某个取值）</a:t>
            </a:r>
            <a:endPar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每个“叶结点”对应于一个“预测结果”</a:t>
            </a:r>
            <a:endPar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r>
              <a:rPr lang="zh-CN" altLang="en-US" sz="20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学习过程：</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通过对训练样本的分析来确定“划分属性”（即内部结点所对应的属性</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r>
              <a:rPr lang="zh-CN" altLang="en-US" sz="20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预测过程：</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将测试示例从根结点开始，沿着划分属性所构成的“判定测试序列”下行，直到叶结点</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1.1</a:t>
            </a:r>
            <a:r>
              <a:rPr lang="zh-CN" altLang="en-US" dirty="0"/>
              <a:t> 决策树</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sp>
        <p:nvSpPr>
          <p:cNvPr id="12" name="内容占位符 2"/>
          <p:cNvSpPr>
            <a:spLocks noGrp="1"/>
          </p:cNvSpPr>
          <p:nvPr>
            <p:ph idx="1"/>
          </p:nvPr>
        </p:nvSpPr>
        <p:spPr>
          <a:xfrm>
            <a:off x="250825" y="908051"/>
            <a:ext cx="8642350" cy="5302626"/>
          </a:xfrm>
        </p:spPr>
        <p:txBody>
          <a:bodyPr/>
          <a:lstStyle/>
          <a:p>
            <a:pPr>
              <a:lnSpc>
                <a:spcPct val="150000"/>
              </a:lnSpc>
              <a:defRPr/>
            </a:pPr>
            <a:r>
              <a:rPr lang="zh-CN" altLang="en-US" sz="2800" dirty="0">
                <a:cs typeface="Times New Roman" panose="02020603050405020304" pitchFamily="18" charset="0"/>
              </a:rPr>
              <a:t>基本流程</a:t>
            </a:r>
            <a:endParaRPr lang="zh-CN" altLang="en-US" sz="2800" dirty="0">
              <a:cs typeface="Times New Roman" panose="02020603050405020304" pitchFamily="18" charset="0"/>
            </a:endParaRPr>
          </a:p>
          <a:p>
            <a:pPr marL="927100" lvl="1" indent="-469900">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策略：“分而治之”</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(divide-and-conquer)</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自根至叶的递归过程；</a:t>
            </a:r>
            <a:endPar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在每个中间结点寻找一个“划分”</a:t>
            </a:r>
            <a:r>
              <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(split or test)</a:t>
            </a: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属性。</a:t>
            </a:r>
            <a:endPar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三种停止条件：</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当前结点包含的样本全属于同一类别，无需划分；</a:t>
            </a:r>
            <a:endPar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当前属性集为空，或是所有样本在所有属性上取值相同，无法划分；</a:t>
            </a:r>
            <a:endPar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当前结点包含的样本集合为空，不能划分。</a:t>
            </a:r>
            <a:endPar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endPar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endParaRPr lang="en-US" altLang="zh-CN"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1.1</a:t>
            </a:r>
            <a:r>
              <a:rPr lang="zh-CN" altLang="en-US" dirty="0"/>
              <a:t> 决策树</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p:sp>
        <p:nvSpPr>
          <p:cNvPr id="12" name="内容占位符 2"/>
          <p:cNvSpPr>
            <a:spLocks noGrp="1"/>
          </p:cNvSpPr>
          <p:nvPr>
            <p:ph idx="1"/>
          </p:nvPr>
        </p:nvSpPr>
        <p:spPr>
          <a:xfrm>
            <a:off x="250825" y="908051"/>
            <a:ext cx="8642350" cy="5302626"/>
          </a:xfrm>
        </p:spPr>
        <p:txBody>
          <a:bodyPr/>
          <a:lstStyle/>
          <a:p>
            <a:pPr>
              <a:lnSpc>
                <a:spcPct val="150000"/>
              </a:lnSpc>
              <a:defRPr/>
            </a:pPr>
            <a:r>
              <a:rPr lang="zh-CN" altLang="en-US" sz="2800" dirty="0">
                <a:cs typeface="Times New Roman" panose="02020603050405020304" pitchFamily="18" charset="0"/>
              </a:rPr>
              <a:t>基本算法</a:t>
            </a:r>
            <a:endParaRPr lang="zh-CN" altLang="en-US" sz="2800" dirty="0">
              <a:cs typeface="Times New Roman" panose="02020603050405020304" pitchFamily="18" charset="0"/>
            </a:endParaRPr>
          </a:p>
          <a:p>
            <a:pPr marL="1323975" lvl="2" indent="-469900">
              <a:lnSpc>
                <a:spcPct val="150000"/>
              </a:lnSpc>
              <a:defRPr/>
            </a:pPr>
            <a:endPar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endParaRPr lang="en-US" altLang="zh-CN"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122" name="Picture 2" descr="https://images2018.cnblogs.com/blog/890640/201808/890640-20180810230731470-1703189917.png"/>
          <p:cNvPicPr>
            <a:picLocks noChangeAspect="1" noChangeArrowheads="1"/>
          </p:cNvPicPr>
          <p:nvPr/>
        </p:nvPicPr>
        <p:blipFill rotWithShape="1">
          <a:blip r:embed="rId1">
            <a:extLst>
              <a:ext uri="{28A0092B-C50C-407E-A947-70E740481C1C}">
                <a14:useLocalDpi xmlns:a14="http://schemas.microsoft.com/office/drawing/2010/main" val="0"/>
              </a:ext>
            </a:extLst>
          </a:blip>
          <a:srcRect l="3986" b="9329"/>
          <a:stretch>
            <a:fillRect/>
          </a:stretch>
        </p:blipFill>
        <p:spPr bwMode="auto">
          <a:xfrm>
            <a:off x="806513" y="1633749"/>
            <a:ext cx="7530974" cy="5140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1.1</a:t>
            </a:r>
            <a:r>
              <a:rPr lang="zh-CN" altLang="en-US" dirty="0"/>
              <a:t> 决策树</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a:solidFill>
                <a:srgbClr val="A50021"/>
              </a:solidFill>
            </a:endParaRPr>
          </a:p>
        </p:txBody>
      </p:sp>
      <mc:AlternateContent xmlns:mc="http://schemas.openxmlformats.org/markup-compatibility/2006">
        <mc:Choice xmlns:a14="http://schemas.microsoft.com/office/drawing/2010/main" Requires="a14">
          <p:sp>
            <p:nvSpPr>
              <p:cNvPr id="12" name="内容占位符 2">
                <a:extLst>
                  <a:ext uri="{FF2B5EF4-FFF2-40B4-BE49-F238E27FC236}">
                    <ele attr="{F814EF12-4A8D-440B-B8F3-FCAFDBC340F6}"/>
                  </a:ext>
                </a:extLst>
              </p:cNvPr>
              <p:cNvSpPr>
                <a:spLocks noGrp="1"/>
              </p:cNvSpPr>
              <p:nvPr>
                <p:ph idx="1"/>
              </p:nvPr>
            </p:nvSpPr>
            <p:spPr>
              <a:xfrm>
                <a:off x="250825" y="908051"/>
                <a:ext cx="8642350" cy="5302626"/>
              </a:xfrm>
            </p:spPr>
            <p:txBody>
              <a:bodyPr/>
              <a:lstStyle/>
              <a:p>
                <a:pPr>
                  <a:lnSpc>
                    <a:spcPct val="150000"/>
                  </a:lnSpc>
                  <a:defRPr/>
                </a:pPr>
                <a:r>
                  <a:rPr lang="zh-CN" altLang="en-US" sz="2800" dirty="0">
                    <a:cs typeface="Times New Roman" panose="02020603050405020304" pitchFamily="18" charset="0"/>
                  </a:rPr>
                  <a:t>常用划分属性的方法</a:t>
                </a:r>
              </a:p>
              <a:p>
                <a:pPr marL="927100" lvl="1" indent="-469900">
                  <a:lnSpc>
                    <a:spcPct val="150000"/>
                  </a:lnSpc>
                  <a:defRPr/>
                </a:pPr>
                <a:r>
                  <a:rPr lang="zh-CN" altLang="en-US"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信息增益（</a:t>
                </a: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ID3</a:t>
                </a:r>
                <a:r>
                  <a:rPr lang="zh-CN" altLang="en-US"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：若以属性</a:t>
                </a:r>
                <a14:m>
                  <m:oMath xmlns:m="http://schemas.openxmlformats.org/officeDocument/2006/math">
                    <m:r>
                      <a:rPr lang="en-US" altLang="zh-CN" sz="2000" i="1">
                        <a:solidFill>
                          <a:schemeClr val="tx1"/>
                        </a:solidFill>
                        <a:latin typeface="Cambria Math" panose="02040503050406030204" pitchFamily="18" charset="0"/>
                        <a:ea typeface="黑体" panose="02010609060101010101" pitchFamily="49" charset="-122"/>
                        <a:cs typeface="Times New Roman" panose="02020603050405020304" pitchFamily="18" charset="0"/>
                      </a:rPr>
                      <m:t>𝑎</m:t>
                    </m:r>
                  </m:oMath>
                </a14:m>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来进行划分，属性</a:t>
                </a:r>
                <a14:m>
                  <m:oMath xmlns:m="http://schemas.openxmlformats.org/officeDocument/2006/math">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𝑎</m:t>
                    </m:r>
                  </m:oMath>
                </a14:m>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可取值为</a:t>
                </a:r>
                <a14:m>
                  <m:oMath xmlns:m="http://schemas.openxmlformats.org/officeDocument/2006/math">
                    <m:sSup>
                      <m:sSupPr>
                        <m:ctrlP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𝑎</m:t>
                        </m:r>
                      </m:e>
                      <m:sup>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1</m:t>
                        </m:r>
                      </m:sup>
                    </m:sSup>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m:t>
                    </m:r>
                    <m:sSup>
                      <m:sSupPr>
                        <m:ctrlP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𝑎</m:t>
                        </m:r>
                      </m:e>
                      <m:sup>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2</m:t>
                        </m:r>
                      </m:sup>
                    </m:sSup>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m:t>
                    </m:r>
                    <m:sSup>
                      <m:sSupPr>
                        <m:ctrlP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𝑎</m:t>
                        </m:r>
                      </m:e>
                      <m:sup>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𝑉</m:t>
                        </m:r>
                      </m:sup>
                    </m:sSup>
                    <m:r>
                      <a:rPr lang="zh-CN" altLang="en-US" sz="2000" i="1">
                        <a:solidFill>
                          <a:schemeClr val="tx1"/>
                        </a:solidFill>
                        <a:latin typeface="Cambria Math" panose="02040503050406030204" pitchFamily="18" charset="0"/>
                        <a:ea typeface="黑体" panose="02010609060101010101" pitchFamily="49" charset="-122"/>
                        <a:cs typeface="Times New Roman" panose="02020603050405020304" pitchFamily="18" charset="0"/>
                      </a:rPr>
                      <m:t>，</m:t>
                    </m:r>
                  </m:oMath>
                </a14:m>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属性集</a:t>
                </a:r>
                <a14:m>
                  <m:oMath xmlns:m="http://schemas.openxmlformats.org/officeDocument/2006/math">
                    <m:r>
                      <m:rPr>
                        <m:sty m:val="p"/>
                      </m:rPr>
                      <a:rPr lang="en-US" altLang="zh-CN" sz="2000" dirty="0"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D</m:t>
                    </m:r>
                  </m:oMath>
                </a14:m>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a:t>
                </a:r>
                <a14:m>
                  <m:oMath xmlns:m="http://schemas.openxmlformats.org/officeDocument/2006/math">
                    <m:sSup>
                      <m:sSupPr>
                        <m:ctrlPr>
                          <a:rPr lang="en-US" altLang="zh-CN" sz="2000" i="1">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000" i="1">
                            <a:solidFill>
                              <a:schemeClr val="tx1"/>
                            </a:solidFill>
                            <a:latin typeface="Cambria Math" panose="02040503050406030204" pitchFamily="18" charset="0"/>
                            <a:ea typeface="黑体" panose="02010609060101010101" pitchFamily="49" charset="-122"/>
                            <a:cs typeface="Times New Roman" panose="02020603050405020304" pitchFamily="18" charset="0"/>
                          </a:rPr>
                          <m:t>𝑎</m:t>
                        </m:r>
                      </m:e>
                      <m:sup>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𝑣</m:t>
                        </m:r>
                      </m:sup>
                    </m:sSup>
                  </m:oMath>
                </a14:m>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上的样本为</a:t>
                </a:r>
                <a14:m>
                  <m:oMath xmlns:m="http://schemas.openxmlformats.org/officeDocument/2006/math">
                    <m:sSup>
                      <m:sSupPr>
                        <m:ctrlPr>
                          <a:rPr lang="en-US" altLang="zh-CN" sz="2000" i="1">
                            <a:solidFill>
                              <a:schemeClr val="tx1"/>
                            </a:solidFill>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𝐷</m:t>
                        </m:r>
                      </m:e>
                      <m:sup>
                        <m:r>
                          <a:rPr lang="en-US" altLang="zh-CN" sz="2000" b="0" i="1" smtClean="0">
                            <a:solidFill>
                              <a:schemeClr val="tx1"/>
                            </a:solidFill>
                            <a:latin typeface="Cambria Math" panose="02040503050406030204" pitchFamily="18" charset="0"/>
                            <a:ea typeface="黑体" panose="02010609060101010101" pitchFamily="49" charset="-122"/>
                            <a:cs typeface="Times New Roman" panose="02020603050405020304" pitchFamily="18" charset="0"/>
                          </a:rPr>
                          <m:t>𝑣</m:t>
                        </m:r>
                      </m:sup>
                    </m:sSup>
                  </m:oMath>
                </a14:m>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，那么以属性</a:t>
                </a:r>
                <a14:m>
                  <m:oMath xmlns:m="http://schemas.openxmlformats.org/officeDocument/2006/math">
                    <m:r>
                      <a:rPr lang="en-US" altLang="zh-CN" sz="2000" i="1">
                        <a:solidFill>
                          <a:schemeClr val="tx1"/>
                        </a:solidFill>
                        <a:latin typeface="Cambria Math" panose="02040503050406030204" pitchFamily="18" charset="0"/>
                        <a:ea typeface="黑体" panose="02010609060101010101" pitchFamily="49" charset="-122"/>
                        <a:cs typeface="Times New Roman" panose="02020603050405020304" pitchFamily="18" charset="0"/>
                      </a:rPr>
                      <m:t>𝑎</m:t>
                    </m:r>
                  </m:oMath>
                </a14:m>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对样本进行划分的信息增益为</a:t>
                </a:r>
                <a:endPar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r>
                  <a:rPr lang="zh-CN" altLang="en-US"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增益率（</a:t>
                </a: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C4.5</a:t>
                </a:r>
                <a:r>
                  <a:rPr lang="zh-CN" altLang="en-US"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：在使用信息增益率的时候，一个属性的取值越多，信息增益越高，为此引入增益率来进行属性划分</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r>
                  <a:rPr lang="zh-CN" altLang="en-US"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基尼指数（</a:t>
                </a: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CART</a:t>
                </a:r>
                <a:r>
                  <a:rPr lang="zh-CN" altLang="en-US"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CART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分类树是一个二分类树，在所有属性的所有划分点的里面寻找具有最小基尼指数的点作为划分点</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2" name="内容占位符 2"/>
              <p:cNvSpPr>
                <a:spLocks noGrp="1" noRot="1" noChangeAspect="1" noMove="1" noResize="1" noEditPoints="1" noAdjustHandles="1" noChangeArrowheads="1" noChangeShapeType="1" noTextEdit="1"/>
              </p:cNvSpPr>
              <p:nvPr>
                <p:ph idx="1"/>
              </p:nvPr>
            </p:nvSpPr>
            <p:spPr>
              <a:xfrm>
                <a:off x="250825" y="908051"/>
                <a:ext cx="8642350" cy="5302626"/>
              </a:xfrm>
              <a:blipFill rotWithShape="1">
                <a:blip r:embed="rId1"/>
                <a:stretch>
                  <a:fillRect l="-1199"/>
                </a:stretch>
              </a:blipFill>
            </p:spPr>
            <p:txBody>
              <a:bodyPr/>
              <a:lstStyle/>
              <a:p>
                <a:r>
                  <a:rPr lang="zh-CN" altLang="en-US">
                    <a:noFill/>
                  </a:rPr>
                  <a:t> </a:t>
                </a:r>
                <a:endParaRPr lang="zh-CN" altLang="en-US">
                  <a:noFill/>
                </a:endParaRPr>
              </a:p>
            </p:txBody>
          </p:sp>
        </mc:Fallback>
      </mc:AlternateContent>
      <p:graphicFrame>
        <p:nvGraphicFramePr>
          <p:cNvPr id="2" name="对象 1"/>
          <p:cNvGraphicFramePr>
            <a:graphicFrameLocks noChangeAspect="1"/>
          </p:cNvGraphicFramePr>
          <p:nvPr/>
        </p:nvGraphicFramePr>
        <p:xfrm>
          <a:off x="1688628" y="2979975"/>
          <a:ext cx="6013681" cy="633019"/>
        </p:xfrm>
        <a:graphic>
          <a:graphicData uri="http://schemas.openxmlformats.org/presentationml/2006/ole">
            <mc:AlternateContent xmlns:mc="http://schemas.openxmlformats.org/markup-compatibility/2006">
              <mc:Choice xmlns:v="urn:schemas-microsoft-com:vml" Requires="v">
                <p:oleObj spid="_x0000_s6213" name="Equation" r:id="rId2" imgW="121615200" imgH="12801600" progId="Equation.DSMT4">
                  <p:embed/>
                </p:oleObj>
              </mc:Choice>
              <mc:Fallback>
                <p:oleObj name="Equation" r:id="rId2" imgW="121615200" imgH="12801600" progId="Equation.DSMT4">
                  <p:embed/>
                  <p:pic>
                    <p:nvPicPr>
                      <p:cNvPr id="0" name="图片 6212"/>
                      <p:cNvPicPr/>
                      <p:nvPr/>
                    </p:nvPicPr>
                    <p:blipFill>
                      <a:blip r:embed="rId3"/>
                      <a:stretch>
                        <a:fillRect/>
                      </a:stretch>
                    </p:blipFill>
                    <p:spPr>
                      <a:xfrm>
                        <a:off x="1688628" y="2979975"/>
                        <a:ext cx="6013681" cy="633019"/>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688628" y="4563640"/>
          <a:ext cx="5621820" cy="633020"/>
        </p:xfrm>
        <a:graphic>
          <a:graphicData uri="http://schemas.openxmlformats.org/presentationml/2006/ole">
            <mc:AlternateContent xmlns:mc="http://schemas.openxmlformats.org/markup-compatibility/2006">
              <mc:Choice xmlns:v="urn:schemas-microsoft-com:vml" Requires="v">
                <p:oleObj spid="_x0000_s6214" name="Equation" r:id="rId4" imgW="113690400" imgH="12801600" progId="Equation.DSMT4">
                  <p:embed/>
                </p:oleObj>
              </mc:Choice>
              <mc:Fallback>
                <p:oleObj name="Equation" r:id="rId4" imgW="113690400" imgH="12801600" progId="Equation.DSMT4">
                  <p:embed/>
                  <p:pic>
                    <p:nvPicPr>
                      <p:cNvPr id="0" name="图片 6213"/>
                      <p:cNvPicPr/>
                      <p:nvPr/>
                    </p:nvPicPr>
                    <p:blipFill>
                      <a:blip r:embed="rId5"/>
                      <a:stretch>
                        <a:fillRect/>
                      </a:stretch>
                    </p:blipFill>
                    <p:spPr>
                      <a:xfrm>
                        <a:off x="1688628" y="4563640"/>
                        <a:ext cx="5621820" cy="633020"/>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1213166" y="6059858"/>
          <a:ext cx="7265060" cy="707284"/>
        </p:xfrm>
        <a:graphic>
          <a:graphicData uri="http://schemas.openxmlformats.org/presentationml/2006/ole">
            <mc:AlternateContent xmlns:mc="http://schemas.openxmlformats.org/markup-compatibility/2006">
              <mc:Choice xmlns:v="urn:schemas-microsoft-com:vml" Requires="v">
                <p:oleObj spid="_x0000_s6215" name="Equation" r:id="rId6" imgW="131673600" imgH="12801600" progId="Equation.DSMT4">
                  <p:embed/>
                </p:oleObj>
              </mc:Choice>
              <mc:Fallback>
                <p:oleObj name="Equation" r:id="rId6" imgW="131673600" imgH="12801600" progId="Equation.DSMT4">
                  <p:embed/>
                  <p:pic>
                    <p:nvPicPr>
                      <p:cNvPr id="0" name="图片 6214"/>
                      <p:cNvPicPr/>
                      <p:nvPr/>
                    </p:nvPicPr>
                    <p:blipFill>
                      <a:blip r:embed="rId7"/>
                      <a:stretch>
                        <a:fillRect/>
                      </a:stretch>
                    </p:blipFill>
                    <p:spPr>
                      <a:xfrm>
                        <a:off x="1213166" y="6059858"/>
                        <a:ext cx="7265060" cy="707284"/>
                      </a:xfrm>
                      <a:prstGeom prst="rect">
                        <a:avLst/>
                      </a:prstGeom>
                    </p:spPr>
                  </p:pic>
                </p:oleObj>
              </mc:Fallback>
            </mc:AlternateContent>
          </a:graphicData>
        </a:graphic>
      </p:graphicFrame>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en-US" altLang="zh-CN" dirty="0"/>
              <a:t>1.1</a:t>
            </a:r>
            <a:r>
              <a:rPr lang="zh-CN" altLang="en-US" dirty="0"/>
              <a:t> 决策树</a:t>
            </a:r>
            <a:endParaRPr lang="zh-CN" altLang="en-US" dirty="0"/>
          </a:p>
        </p:txBody>
      </p:sp>
      <p:sp>
        <p:nvSpPr>
          <p:cNvPr id="819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8E30E0AE-C32F-496E-B2AA-D1BAC7225ABC}" type="slidenum">
              <a:rPr kumimoji="0" lang="en-US" altLang="ja-JP" sz="1400" b="0" smtClean="0">
                <a:solidFill>
                  <a:srgbClr val="A50021"/>
                </a:solidFill>
              </a:rPr>
            </a:fld>
            <a:endParaRPr kumimoji="0" lang="en-US" altLang="ja-JP" sz="1400" b="0" dirty="0">
              <a:solidFill>
                <a:srgbClr val="A50021"/>
              </a:solidFill>
            </a:endParaRPr>
          </a:p>
        </p:txBody>
      </p:sp>
      <p:sp>
        <p:nvSpPr>
          <p:cNvPr id="12" name="内容占位符 2"/>
          <p:cNvSpPr>
            <a:spLocks noGrp="1"/>
          </p:cNvSpPr>
          <p:nvPr>
            <p:ph idx="1"/>
          </p:nvPr>
        </p:nvSpPr>
        <p:spPr>
          <a:xfrm>
            <a:off x="250825" y="908050"/>
            <a:ext cx="8642350" cy="5737193"/>
          </a:xfrm>
        </p:spPr>
        <p:txBody>
          <a:bodyPr/>
          <a:lstStyle/>
          <a:p>
            <a:pPr>
              <a:lnSpc>
                <a:spcPct val="150000"/>
              </a:lnSpc>
              <a:defRPr/>
            </a:pPr>
            <a:r>
              <a:rPr lang="zh-CN" altLang="en-US" sz="2800" dirty="0">
                <a:cs typeface="Times New Roman" panose="02020603050405020304" pitchFamily="18" charset="0"/>
              </a:rPr>
              <a:t>剪枝</a:t>
            </a:r>
            <a:endParaRPr lang="zh-CN" altLang="en-US" sz="2800" dirty="0">
              <a:cs typeface="Times New Roman" panose="02020603050405020304" pitchFamily="18" charset="0"/>
            </a:endParaRPr>
          </a:p>
          <a:p>
            <a:pPr marL="927100" lvl="1" indent="-469900">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剪枝是为了获得更好的泛化性能，剪枝分为预剪枝与后剪枝。</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预剪枝：</a:t>
            </a: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提前终止某些分支的生长。</a:t>
            </a:r>
            <a:endPar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后剪枝：</a:t>
            </a: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在决策树已经建立的基础上，把某些分割的点用叶子节点来替代。</a:t>
            </a:r>
            <a:endPar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r>
              <a:rPr lang="zh-CN" altLang="en-US" sz="20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剪枝评估：</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剪枝即剪去不必要的、不应该得到的分支，剪枝的过程需要采用模型评估的方法去评估剪枝前后的优劣</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927100" lvl="1" indent="-469900">
              <a:lnSpc>
                <a:spcPct val="150000"/>
              </a:lnSpc>
              <a:defRPr/>
            </a:pP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对比：</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时间开销：预剪枝测试时间开销降低，训练时间开销降低；后剪枝测试时间开销降低，训练时间开销增加</a:t>
            </a:r>
            <a:endPar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过</a:t>
            </a:r>
            <a:r>
              <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欠拟合风险：预剪枝过拟合风险降低，欠拟合风险增加；后剪枝过拟合风险降低，欠拟合风险基本不变</a:t>
            </a:r>
            <a:endParaRPr lang="en-US" altLang="zh-CN"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1323975" lvl="2" indent="-469900">
              <a:lnSpc>
                <a:spcPct val="150000"/>
              </a:lnSpc>
              <a:defRPr/>
            </a:pPr>
            <a:r>
              <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泛化性能：后剪枝通常优于预剪枝</a:t>
            </a:r>
            <a:endParaRPr lang="zh-CN" altLang="en-US" sz="17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en-US" altLang="zh-CN" dirty="0"/>
              <a:t>2. </a:t>
            </a:r>
            <a:r>
              <a:rPr lang="zh-CN" altLang="en-US" dirty="0"/>
              <a:t>实验任务</a:t>
            </a:r>
            <a:endParaRPr lang="zh-CN" altLang="en-US" dirty="0"/>
          </a:p>
        </p:txBody>
      </p:sp>
      <p:sp>
        <p:nvSpPr>
          <p:cNvPr id="24579"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3D32D22D-C693-4902-9CF7-E5DCEBAA7E9F}" type="slidenum">
              <a:rPr kumimoji="0" lang="en-US" altLang="ja-JP" sz="1400" b="0">
                <a:solidFill>
                  <a:srgbClr val="A50021"/>
                </a:solidFill>
              </a:rPr>
            </a:fld>
            <a:endParaRPr kumimoji="0" lang="en-US" altLang="ja-JP" sz="1400" b="0">
              <a:solidFill>
                <a:srgbClr val="A50021"/>
              </a:solidFill>
            </a:endParaRPr>
          </a:p>
        </p:txBody>
      </p:sp>
      <p:sp>
        <p:nvSpPr>
          <p:cNvPr id="7" name="内容占位符 2"/>
          <p:cNvSpPr>
            <a:spLocks noGrp="1"/>
          </p:cNvSpPr>
          <p:nvPr>
            <p:ph idx="1"/>
          </p:nvPr>
        </p:nvSpPr>
        <p:spPr>
          <a:xfrm>
            <a:off x="250825" y="908050"/>
            <a:ext cx="7408407" cy="5865813"/>
          </a:xfrm>
        </p:spPr>
        <p:txBody>
          <a:bodyPr/>
          <a:lstStyle/>
          <a:p>
            <a:pPr>
              <a:lnSpc>
                <a:spcPct val="150000"/>
              </a:lnSpc>
              <a:defRPr/>
            </a:pPr>
            <a:r>
              <a:rPr lang="zh-CN" altLang="en-US" sz="2800" dirty="0">
                <a:cs typeface="Times New Roman" panose="02020603050405020304" pitchFamily="18" charset="0"/>
              </a:rPr>
              <a:t>信誉度分类任务</a:t>
            </a:r>
            <a:endParaRPr lang="en-US" altLang="zh-CN" sz="2800" dirty="0">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利用决策树算法在给定数据集完成信誉度分类训练。</a:t>
            </a:r>
            <a:endParaRPr lang="en-US" altLang="zh-CN" sz="2000" dirty="0">
              <a:solidFill>
                <a:schemeClr val="tx1"/>
              </a:solidFill>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要求：</a:t>
            </a:r>
            <a:endParaRPr lang="en-US" altLang="zh-CN" sz="2000" dirty="0">
              <a:solidFill>
                <a:schemeClr val="tx1"/>
              </a:solidFill>
              <a:cs typeface="Times New Roman" panose="02020603050405020304" pitchFamily="18" charset="0"/>
            </a:endParaRPr>
          </a:p>
          <a:p>
            <a:pPr lvl="2">
              <a:lnSpc>
                <a:spcPct val="150000"/>
              </a:lnSpc>
              <a:defRPr/>
            </a:pPr>
            <a:r>
              <a:rPr lang="zh-CN" altLang="en-US" sz="1700" dirty="0">
                <a:solidFill>
                  <a:schemeClr val="tx1"/>
                </a:solidFill>
                <a:cs typeface="Times New Roman" panose="02020603050405020304" pitchFamily="18" charset="0"/>
              </a:rPr>
              <a:t>选择合适的决策树算法以及剪枝方法，利用训练集完成决策树的构建，计算决策树模型的分类准确率。</a:t>
            </a:r>
            <a:endParaRPr lang="en-US" altLang="zh-CN" sz="1800" dirty="0">
              <a:solidFill>
                <a:srgbClr val="000000"/>
              </a:solidFill>
              <a:cs typeface="Times New Roman" panose="02020603050405020304" pitchFamily="18"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en-US" altLang="zh-CN" dirty="0"/>
              <a:t>3. </a:t>
            </a:r>
            <a:r>
              <a:rPr lang="zh-CN" altLang="en-US" dirty="0"/>
              <a:t>作业提交说明</a:t>
            </a:r>
            <a:endParaRPr lang="zh-CN" altLang="en-US" dirty="0"/>
          </a:p>
        </p:txBody>
      </p:sp>
      <p:sp>
        <p:nvSpPr>
          <p:cNvPr id="25603" name="内容占位符 2"/>
          <p:cNvSpPr>
            <a:spLocks noGrp="1" noChangeArrowheads="1"/>
          </p:cNvSpPr>
          <p:nvPr>
            <p:ph idx="1"/>
          </p:nvPr>
        </p:nvSpPr>
        <p:spPr>
          <a:xfrm>
            <a:off x="250825" y="1149777"/>
            <a:ext cx="8374702" cy="5400675"/>
          </a:xfrm>
        </p:spPr>
        <p:txBody>
          <a:bodyPr/>
          <a:lstStyle/>
          <a:p>
            <a:r>
              <a:rPr lang="zh-CN" altLang="en-US" sz="2400" dirty="0"/>
              <a:t>压缩包命名</a:t>
            </a:r>
            <a:r>
              <a:rPr lang="zh-CN" altLang="en-US" sz="2400" dirty="0">
                <a:cs typeface="Times New Roman" panose="02020603050405020304" pitchFamily="18" charset="0"/>
              </a:rPr>
              <a:t>为：“学号</a:t>
            </a:r>
            <a:r>
              <a:rPr lang="en-US" altLang="zh-CN" sz="2400" dirty="0">
                <a:cs typeface="Times New Roman" panose="02020603050405020304" pitchFamily="18" charset="0"/>
              </a:rPr>
              <a:t>_</a:t>
            </a:r>
            <a:r>
              <a:rPr lang="zh-CN" altLang="en-US" sz="2400" dirty="0">
                <a:cs typeface="Times New Roman" panose="02020603050405020304" pitchFamily="18" charset="0"/>
              </a:rPr>
              <a:t>姓名</a:t>
            </a:r>
            <a:r>
              <a:rPr lang="en-US" altLang="zh-CN" sz="2400" dirty="0">
                <a:cs typeface="Times New Roman" panose="02020603050405020304" pitchFamily="18" charset="0"/>
              </a:rPr>
              <a:t>_</a:t>
            </a:r>
            <a:r>
              <a:rPr lang="zh-CN" altLang="en-US" sz="2400" dirty="0">
                <a:cs typeface="Times New Roman" panose="02020603050405020304" pitchFamily="18" charset="0"/>
              </a:rPr>
              <a:t>作业编号”，例：</a:t>
            </a:r>
            <a:r>
              <a:rPr lang="en-US" altLang="zh-CN" sz="2400" dirty="0">
                <a:cs typeface="Times New Roman" panose="02020603050405020304" pitchFamily="18" charset="0"/>
              </a:rPr>
              <a:t>20240423_</a:t>
            </a:r>
            <a:r>
              <a:rPr lang="zh-CN" altLang="en-US" sz="2400" dirty="0">
                <a:cs typeface="Times New Roman" panose="02020603050405020304" pitchFamily="18" charset="0"/>
              </a:rPr>
              <a:t>张三</a:t>
            </a:r>
            <a:r>
              <a:rPr lang="en-US" altLang="zh-CN" sz="2400" dirty="0">
                <a:cs typeface="Times New Roman" panose="02020603050405020304" pitchFamily="18" charset="0"/>
              </a:rPr>
              <a:t>_</a:t>
            </a:r>
            <a:r>
              <a:rPr lang="zh-CN" altLang="en-US" sz="2400" dirty="0">
                <a:cs typeface="Times New Roman" panose="02020603050405020304" pitchFamily="18" charset="0"/>
              </a:rPr>
              <a:t>实验</a:t>
            </a:r>
            <a:r>
              <a:rPr lang="en-US" altLang="zh-CN" sz="2400" dirty="0">
                <a:cs typeface="Times New Roman" panose="02020603050405020304" pitchFamily="18" charset="0"/>
              </a:rPr>
              <a:t>8</a:t>
            </a:r>
            <a:r>
              <a:rPr lang="zh-CN" altLang="en-US" sz="2400" dirty="0">
                <a:cs typeface="Times New Roman" panose="02020603050405020304" pitchFamily="18" charset="0"/>
              </a:rPr>
              <a:t>。</a:t>
            </a:r>
            <a:endParaRPr lang="en-US" altLang="zh-CN" sz="2400" dirty="0"/>
          </a:p>
          <a:p>
            <a:r>
              <a:rPr lang="zh-CN" altLang="en-US" sz="2400" dirty="0"/>
              <a:t>每次作业文件下包含两部分：</a:t>
            </a:r>
            <a:r>
              <a:rPr lang="en-US" altLang="zh-CN" sz="2400" dirty="0"/>
              <a:t>code</a:t>
            </a:r>
            <a:r>
              <a:rPr lang="zh-CN" altLang="en-US" sz="2400" dirty="0"/>
              <a:t>文件夹和实验报告</a:t>
            </a:r>
            <a:r>
              <a:rPr lang="en-US" altLang="zh-CN" sz="2400" dirty="0"/>
              <a:t>PDF</a:t>
            </a:r>
            <a:r>
              <a:rPr lang="zh-CN" altLang="en-US" sz="2400" dirty="0"/>
              <a:t>文件。</a:t>
            </a:r>
            <a:endParaRPr lang="en-US" altLang="zh-CN" sz="2400" dirty="0"/>
          </a:p>
          <a:p>
            <a:pPr lvl="1" eaLnBrk="1" hangingPunct="1"/>
            <a:r>
              <a:rPr lang="en-US" altLang="zh-CN" sz="2400" dirty="0">
                <a:solidFill>
                  <a:schemeClr val="tx1"/>
                </a:solidFill>
                <a:cs typeface="Times New Roman" panose="02020603050405020304" pitchFamily="18" charset="0"/>
              </a:rPr>
              <a:t>code</a:t>
            </a:r>
            <a:r>
              <a:rPr lang="zh-CN" altLang="en-US" sz="2400" dirty="0">
                <a:solidFill>
                  <a:schemeClr val="tx1"/>
                </a:solidFill>
                <a:cs typeface="Times New Roman" panose="02020603050405020304" pitchFamily="18" charset="0"/>
              </a:rPr>
              <a:t>文件夹：存放实验代码；</a:t>
            </a:r>
            <a:endParaRPr lang="en-US" altLang="zh-CN" sz="2400" dirty="0">
              <a:solidFill>
                <a:schemeClr val="tx1"/>
              </a:solidFill>
              <a:cs typeface="Times New Roman" panose="02020603050405020304" pitchFamily="18" charset="0"/>
            </a:endParaRPr>
          </a:p>
          <a:p>
            <a:pPr lvl="1" eaLnBrk="1" hangingPunct="1"/>
            <a:r>
              <a:rPr lang="en-US" altLang="zh-CN" sz="2400" dirty="0">
                <a:solidFill>
                  <a:schemeClr val="tx1"/>
                </a:solidFill>
                <a:cs typeface="Times New Roman" panose="02020603050405020304" pitchFamily="18" charset="0"/>
              </a:rPr>
              <a:t>PDF</a:t>
            </a:r>
            <a:r>
              <a:rPr lang="zh-CN" altLang="en-US" sz="2400" dirty="0">
                <a:solidFill>
                  <a:schemeClr val="tx1"/>
                </a:solidFill>
                <a:cs typeface="Times New Roman" panose="02020603050405020304" pitchFamily="18" charset="0"/>
              </a:rPr>
              <a:t>文件格式参考发的模板。</a:t>
            </a:r>
            <a:endParaRPr lang="en-US" altLang="zh-CN" sz="2400" dirty="0"/>
          </a:p>
          <a:p>
            <a:r>
              <a:rPr lang="zh-CN" altLang="en-US" sz="2400" dirty="0"/>
              <a:t>如果需要更新提交的版本，则在后面加</a:t>
            </a:r>
            <a:r>
              <a:rPr lang="en-US" altLang="zh-CN" sz="2400" dirty="0"/>
              <a:t>_v2</a:t>
            </a:r>
            <a:r>
              <a:rPr lang="zh-CN" altLang="en-US" sz="2400" dirty="0"/>
              <a:t>，</a:t>
            </a:r>
            <a:r>
              <a:rPr lang="en-US" altLang="zh-CN" sz="2400" dirty="0"/>
              <a:t>_v3</a:t>
            </a:r>
            <a:r>
              <a:rPr lang="zh-CN" altLang="en-US" sz="2400" dirty="0"/>
              <a:t>。如第一版是“学号</a:t>
            </a:r>
            <a:r>
              <a:rPr lang="en-US" altLang="zh-CN" sz="2400" dirty="0"/>
              <a:t>_</a:t>
            </a:r>
            <a:r>
              <a:rPr lang="zh-CN" altLang="en-US" sz="2400" dirty="0"/>
              <a:t>姓名</a:t>
            </a:r>
            <a:r>
              <a:rPr lang="en-US" altLang="zh-CN" sz="2400" dirty="0"/>
              <a:t>_</a:t>
            </a:r>
            <a:r>
              <a:rPr lang="zh-CN" altLang="en-US" sz="2400" dirty="0"/>
              <a:t>作业编号</a:t>
            </a:r>
            <a:r>
              <a:rPr lang="en-US" altLang="zh-CN" sz="2400" dirty="0"/>
              <a:t>.zip</a:t>
            </a:r>
            <a:r>
              <a:rPr lang="zh-CN" altLang="en-US" sz="2400" dirty="0"/>
              <a:t>”，第二版是“学号</a:t>
            </a:r>
            <a:r>
              <a:rPr lang="en-US" altLang="zh-CN" sz="2400" dirty="0"/>
              <a:t>_</a:t>
            </a:r>
            <a:r>
              <a:rPr lang="zh-CN" altLang="en-US" sz="2400" dirty="0"/>
              <a:t>姓名</a:t>
            </a:r>
            <a:r>
              <a:rPr lang="en-US" altLang="zh-CN" sz="2400" dirty="0"/>
              <a:t>_</a:t>
            </a:r>
            <a:r>
              <a:rPr lang="zh-CN" altLang="en-US" sz="2400" dirty="0"/>
              <a:t>作业编号</a:t>
            </a:r>
            <a:r>
              <a:rPr lang="en-US" altLang="zh-CN" sz="2400" dirty="0"/>
              <a:t>_v2.zip</a:t>
            </a:r>
            <a:r>
              <a:rPr lang="zh-CN" altLang="en-US" sz="2400" dirty="0"/>
              <a:t>”，依此类推。</a:t>
            </a:r>
            <a:endParaRPr lang="en-US" altLang="zh-CN" sz="2400" dirty="0"/>
          </a:p>
          <a:p>
            <a:r>
              <a:rPr lang="zh-CN" altLang="en-US" sz="2400" dirty="0"/>
              <a:t>截至日期：</a:t>
            </a:r>
            <a:r>
              <a:rPr lang="en-US" altLang="zh-CN" sz="2400" b="1" dirty="0">
                <a:solidFill>
                  <a:schemeClr val="accent2"/>
                </a:solidFill>
              </a:rPr>
              <a:t>2024</a:t>
            </a:r>
            <a:r>
              <a:rPr lang="zh-CN" altLang="en-US" sz="2400" b="1" dirty="0">
                <a:solidFill>
                  <a:schemeClr val="accent2"/>
                </a:solidFill>
              </a:rPr>
              <a:t>年</a:t>
            </a:r>
            <a:r>
              <a:rPr lang="en-US" altLang="zh-CN" sz="2400" b="1" dirty="0">
                <a:solidFill>
                  <a:schemeClr val="accent2"/>
                </a:solidFill>
              </a:rPr>
              <a:t>5</a:t>
            </a:r>
            <a:r>
              <a:rPr lang="zh-CN" altLang="en-US" sz="2400" b="1" dirty="0">
                <a:solidFill>
                  <a:schemeClr val="accent2"/>
                </a:solidFill>
              </a:rPr>
              <a:t>月</a:t>
            </a:r>
            <a:r>
              <a:rPr lang="en-US" altLang="zh-CN" sz="2400" b="1" dirty="0">
                <a:solidFill>
                  <a:schemeClr val="accent2"/>
                </a:solidFill>
              </a:rPr>
              <a:t>28</a:t>
            </a:r>
            <a:r>
              <a:rPr lang="zh-CN" altLang="en-US" sz="2400" b="1" dirty="0">
                <a:solidFill>
                  <a:schemeClr val="accent2"/>
                </a:solidFill>
              </a:rPr>
              <a:t>日晚</a:t>
            </a:r>
            <a:r>
              <a:rPr lang="en-US" altLang="zh-CN" sz="2400" b="1" dirty="0">
                <a:solidFill>
                  <a:schemeClr val="accent2"/>
                </a:solidFill>
              </a:rPr>
              <a:t>24</a:t>
            </a:r>
            <a:r>
              <a:rPr lang="zh-CN" altLang="en-US" sz="2400" b="1" dirty="0">
                <a:solidFill>
                  <a:schemeClr val="accent2"/>
                </a:solidFill>
              </a:rPr>
              <a:t>点</a:t>
            </a:r>
            <a:r>
              <a:rPr lang="zh-CN" altLang="en-US" sz="2400" dirty="0"/>
              <a:t>。</a:t>
            </a:r>
            <a:endParaRPr lang="en-US" altLang="zh-CN" sz="2400" dirty="0"/>
          </a:p>
          <a:p>
            <a:r>
              <a:rPr lang="zh-CN" altLang="en-US" sz="2400" dirty="0"/>
              <a:t>提交方式：学者网</a:t>
            </a:r>
            <a:r>
              <a:rPr lang="zh-CN" altLang="en-US" sz="2400" dirty="0"/>
              <a:t>。</a:t>
            </a:r>
            <a:endParaRPr lang="zh-CN" altLang="en-US" sz="2400" dirty="0"/>
          </a:p>
        </p:txBody>
      </p:sp>
      <p:sp>
        <p:nvSpPr>
          <p:cNvPr id="2560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MS PGothic" panose="020B0600070205080204" pitchFamily="34" charset="-128"/>
              </a:defRPr>
            </a:lvl1pPr>
            <a:lvl2pPr marL="742950" indent="-285750">
              <a:defRPr kumimoji="1" sz="2400" b="1">
                <a:solidFill>
                  <a:schemeClr val="tx1"/>
                </a:solidFill>
                <a:latin typeface="Times New Roman" panose="02020603050405020304" pitchFamily="18" charset="0"/>
                <a:ea typeface="MS PGothic" panose="020B0600070205080204" pitchFamily="34" charset="-128"/>
              </a:defRPr>
            </a:lvl2pPr>
            <a:lvl3pPr marL="1143000" indent="-228600">
              <a:defRPr kumimoji="1" sz="2400" b="1">
                <a:solidFill>
                  <a:schemeClr val="tx1"/>
                </a:solidFill>
                <a:latin typeface="Times New Roman" panose="02020603050405020304" pitchFamily="18" charset="0"/>
                <a:ea typeface="MS PGothic" panose="020B0600070205080204" pitchFamily="34" charset="-128"/>
              </a:defRPr>
            </a:lvl3pPr>
            <a:lvl4pPr marL="1600200" indent="-228600">
              <a:defRPr kumimoji="1" sz="2400" b="1">
                <a:solidFill>
                  <a:schemeClr val="tx1"/>
                </a:solidFill>
                <a:latin typeface="Times New Roman" panose="02020603050405020304" pitchFamily="18" charset="0"/>
                <a:ea typeface="MS PGothic" panose="020B0600070205080204" pitchFamily="34" charset="-128"/>
              </a:defRPr>
            </a:lvl4pPr>
            <a:lvl5pPr marL="2057400" indent="-228600">
              <a:defRPr kumimoji="1"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MS PGothic" panose="020B0600070205080204" pitchFamily="34" charset="-128"/>
              </a:defRPr>
            </a:lvl9pPr>
          </a:lstStyle>
          <a:p>
            <a:fld id="{E516C6F3-7B10-4E5D-9F7F-9BE666DCD9BD}" type="slidenum">
              <a:rPr kumimoji="0" lang="en-US" altLang="ja-JP" sz="1400" b="0" smtClean="0">
                <a:solidFill>
                  <a:srgbClr val="A50021"/>
                </a:solidFill>
              </a:rPr>
            </a:fld>
            <a:endParaRPr kumimoji="0" lang="en-US" altLang="ja-JP" sz="1400" b="0">
              <a:solidFill>
                <a:srgbClr val="A50021"/>
              </a:solidFill>
            </a:endParaRPr>
          </a:p>
        </p:txBody>
      </p:sp>
    </p:spTree>
  </p:cSld>
  <p:clrMapOvr>
    <a:masterClrMapping/>
  </p:clrMapOvr>
  <p:transition spd="slow"/>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1">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ja-JP" altLang="en-US" sz="2400" b="1"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ja-JP" altLang="en-US" sz="2400" b="1"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1032</Words>
  <Application>WPS 演示</Application>
  <PresentationFormat>全屏显示(4:3)</PresentationFormat>
  <Paragraphs>95</Paragraphs>
  <Slides>9</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9</vt:i4>
      </vt:variant>
    </vt:vector>
  </HeadingPairs>
  <TitlesOfParts>
    <vt:vector size="23" baseType="lpstr">
      <vt:lpstr>Arial</vt:lpstr>
      <vt:lpstr>宋体</vt:lpstr>
      <vt:lpstr>Wingdings</vt:lpstr>
      <vt:lpstr>Times New Roman</vt:lpstr>
      <vt:lpstr>MS PGothic</vt:lpstr>
      <vt:lpstr>黑体</vt:lpstr>
      <vt:lpstr>MS PMincho</vt:lpstr>
      <vt:lpstr>微软雅黑</vt:lpstr>
      <vt:lpstr>Arial Unicode MS</vt:lpstr>
      <vt:lpstr>Yu Gothic UI</vt:lpstr>
      <vt:lpstr>wasedaSample5</vt:lpstr>
      <vt:lpstr>Equation.DSMT4</vt:lpstr>
      <vt:lpstr>Equation.DSMT4</vt:lpstr>
      <vt:lpstr>Equation.DSMT4</vt:lpstr>
      <vt:lpstr>Artificial Intelligence 人工智能实验</vt:lpstr>
      <vt:lpstr>目录 </vt:lpstr>
      <vt:lpstr>1.1 决策树</vt:lpstr>
      <vt:lpstr>1.1 决策树</vt:lpstr>
      <vt:lpstr>1.1 决策树</vt:lpstr>
      <vt:lpstr>1.1 决策树</vt:lpstr>
      <vt:lpstr>1.1 决策树</vt:lpstr>
      <vt:lpstr>2. 实验任务</vt:lpstr>
      <vt:lpstr>3. 作业提交说明</vt:lpstr>
    </vt:vector>
  </TitlesOfParts>
  <Company>玄研究室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7-机器学习基础-2</dc:title>
  <dc:creator>宇聪 张</dc:creator>
  <cp:lastModifiedBy>☆星空下的旅人☆</cp:lastModifiedBy>
  <cp:revision>1107</cp:revision>
  <cp:lastPrinted>1999-07-29T07:50:00Z</cp:lastPrinted>
  <dcterms:created xsi:type="dcterms:W3CDTF">1999-04-15T12:11:00Z</dcterms:created>
  <dcterms:modified xsi:type="dcterms:W3CDTF">2024-04-30T08:36:24Z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