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88" r:id="rId4"/>
    <p:sldId id="289" r:id="rId5"/>
    <p:sldId id="259" r:id="rId6"/>
    <p:sldId id="282" r:id="rId7"/>
    <p:sldId id="281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E36C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94" d="100"/>
          <a:sy n="94" d="100"/>
        </p:scale>
        <p:origin x="-7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5F5D7-5BE9-4F44-B265-BCFBBB84159F}" type="doc">
      <dgm:prSet loTypeId="urn:microsoft.com/office/officeart/2005/8/layout/hierarchy3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7920A000-F693-4116-B88C-13A585757F46}">
      <dgm:prSet phldrT="[文本]"/>
      <dgm:spPr/>
      <dgm:t>
        <a:bodyPr/>
        <a:lstStyle/>
        <a:p>
          <a:r>
            <a: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</a:rPr>
            <a:t>GDI+ WIN32 API </a:t>
          </a:r>
          <a:endParaRPr lang="zh-CN" altLang="en-US" dirty="0"/>
        </a:p>
      </dgm:t>
    </dgm:pt>
    <dgm:pt modelId="{695F7167-04CE-402D-9CA4-126C19FF783C}" type="parTrans" cxnId="{13EC8F37-D9CB-45EE-A135-03F4E307E210}">
      <dgm:prSet/>
      <dgm:spPr/>
      <dgm:t>
        <a:bodyPr/>
        <a:lstStyle/>
        <a:p>
          <a:endParaRPr lang="zh-CN" altLang="en-US"/>
        </a:p>
      </dgm:t>
    </dgm:pt>
    <dgm:pt modelId="{EC289CC7-A72E-4ABA-B8A0-DB70F6E6F4CE}" type="sibTrans" cxnId="{13EC8F37-D9CB-45EE-A135-03F4E307E210}">
      <dgm:prSet/>
      <dgm:spPr/>
      <dgm:t>
        <a:bodyPr/>
        <a:lstStyle/>
        <a:p>
          <a:endParaRPr lang="zh-CN" altLang="en-US"/>
        </a:p>
      </dgm:t>
    </dgm:pt>
    <dgm:pt modelId="{14F28065-206E-4AF1-A337-03FE4B841EE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界面绘制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B74810A-2F3B-49DD-92E2-A6801BD1AD56}" type="parTrans" cxnId="{E263C14E-7914-4456-A633-AD87D41FD126}">
      <dgm:prSet/>
      <dgm:spPr/>
      <dgm:t>
        <a:bodyPr/>
        <a:lstStyle/>
        <a:p>
          <a:endParaRPr lang="zh-CN" altLang="en-US"/>
        </a:p>
      </dgm:t>
    </dgm:pt>
    <dgm:pt modelId="{E27509FC-8CA8-49B7-A815-FB0F7B76694D}" type="sibTrans" cxnId="{E263C14E-7914-4456-A633-AD87D41FD126}">
      <dgm:prSet/>
      <dgm:spPr/>
      <dgm:t>
        <a:bodyPr/>
        <a:lstStyle/>
        <a:p>
          <a:endParaRPr lang="zh-CN" altLang="en-US"/>
        </a:p>
      </dgm:t>
    </dgm:pt>
    <dgm:pt modelId="{11463986-DA9A-4694-BBFB-2EC62574E90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消息处理</a:t>
          </a:r>
        </a:p>
      </dgm:t>
    </dgm:pt>
    <dgm:pt modelId="{9A902809-517F-416E-9D25-6919621C6B2E}" type="parTrans" cxnId="{5ED3E411-67B0-487A-91B3-53A0F431EB21}">
      <dgm:prSet/>
      <dgm:spPr/>
      <dgm:t>
        <a:bodyPr/>
        <a:lstStyle/>
        <a:p>
          <a:endParaRPr lang="zh-CN" altLang="en-US"/>
        </a:p>
      </dgm:t>
    </dgm:pt>
    <dgm:pt modelId="{3AC75BE3-3C34-40BC-8B9C-E7FB1B954796}" type="sibTrans" cxnId="{5ED3E411-67B0-487A-91B3-53A0F431EB21}">
      <dgm:prSet/>
      <dgm:spPr/>
      <dgm:t>
        <a:bodyPr/>
        <a:lstStyle/>
        <a:p>
          <a:endParaRPr lang="zh-CN" altLang="en-US"/>
        </a:p>
      </dgm:t>
    </dgm:pt>
    <dgm:pt modelId="{A3C56459-8507-4246-B32C-4BA3C98231EA}">
      <dgm:prSet phldrT="[文本]"/>
      <dgm:spPr/>
      <dgm:t>
        <a:bodyPr/>
        <a:lstStyle/>
        <a:p>
          <a:r>
            <a:rPr lang="en-US" altLang="zh-CN" b="1" smtClean="0">
              <a:latin typeface="Arial" panose="020B0604020202020204" pitchFamily="34" charset="0"/>
              <a:ea typeface="微软雅黑" panose="020B0503020204020204" pitchFamily="34" charset="-122"/>
            </a:rPr>
            <a:t>Opencv &amp; DLL</a:t>
          </a:r>
          <a:endParaRPr lang="zh-CN" altLang="en-US" dirty="0"/>
        </a:p>
      </dgm:t>
    </dgm:pt>
    <dgm:pt modelId="{5BC1919F-A3ED-4B32-B64B-A1FA70F0136C}" type="parTrans" cxnId="{C88032D1-F79F-4AB2-9536-9DBB9E05FC0E}">
      <dgm:prSet/>
      <dgm:spPr/>
      <dgm:t>
        <a:bodyPr/>
        <a:lstStyle/>
        <a:p>
          <a:endParaRPr lang="zh-CN" altLang="en-US"/>
        </a:p>
      </dgm:t>
    </dgm:pt>
    <dgm:pt modelId="{B1037957-CB1B-4401-898C-5B7E82A5C550}" type="sibTrans" cxnId="{C88032D1-F79F-4AB2-9536-9DBB9E05FC0E}">
      <dgm:prSet/>
      <dgm:spPr/>
      <dgm:t>
        <a:bodyPr/>
        <a:lstStyle/>
        <a:p>
          <a:endParaRPr lang="zh-CN" altLang="en-US"/>
        </a:p>
      </dgm:t>
    </dgm:pt>
    <dgm:pt modelId="{0ECF7CAD-83A5-4603-B6F6-32C5873D906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人脸识别</a:t>
          </a:r>
        </a:p>
      </dgm:t>
    </dgm:pt>
    <dgm:pt modelId="{D14013F7-1769-4A75-818E-EF52983A4C10}" type="parTrans" cxnId="{91C5DD24-FB28-4418-AF20-46F64A8B9FFC}">
      <dgm:prSet/>
      <dgm:spPr/>
      <dgm:t>
        <a:bodyPr/>
        <a:lstStyle/>
        <a:p>
          <a:endParaRPr lang="zh-CN" altLang="en-US"/>
        </a:p>
      </dgm:t>
    </dgm:pt>
    <dgm:pt modelId="{EC717B25-5485-4502-8222-C63D970A9AF1}" type="sibTrans" cxnId="{91C5DD24-FB28-4418-AF20-46F64A8B9FFC}">
      <dgm:prSet/>
      <dgm:spPr/>
      <dgm:t>
        <a:bodyPr/>
        <a:lstStyle/>
        <a:p>
          <a:endParaRPr lang="zh-CN" altLang="en-US"/>
        </a:p>
      </dgm:t>
    </dgm:pt>
    <dgm:pt modelId="{32DECD7A-D38E-4B6C-BE71-35C6A01DE53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跟踪移动</a:t>
          </a:r>
        </a:p>
      </dgm:t>
    </dgm:pt>
    <dgm:pt modelId="{CDBA2032-BBE5-4EB1-B358-50025B18E4F1}" type="parTrans" cxnId="{EC11F29C-B941-4A8D-8546-75FE9C332F81}">
      <dgm:prSet/>
      <dgm:spPr/>
      <dgm:t>
        <a:bodyPr/>
        <a:lstStyle/>
        <a:p>
          <a:endParaRPr lang="zh-CN" altLang="en-US"/>
        </a:p>
      </dgm:t>
    </dgm:pt>
    <dgm:pt modelId="{349C1F2F-9B13-4735-BB42-C569009E0015}" type="sibTrans" cxnId="{EC11F29C-B941-4A8D-8546-75FE9C332F81}">
      <dgm:prSet/>
      <dgm:spPr/>
      <dgm:t>
        <a:bodyPr/>
        <a:lstStyle/>
        <a:p>
          <a:endParaRPr lang="zh-CN" altLang="en-US"/>
        </a:p>
      </dgm:t>
    </dgm:pt>
    <dgm:pt modelId="{B308F4B8-2E3E-46D2-B9F1-27019953028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音乐播放</a:t>
          </a:r>
        </a:p>
      </dgm:t>
    </dgm:pt>
    <dgm:pt modelId="{35B5F982-56C7-43BF-99D8-BC4A40273F89}" type="parTrans" cxnId="{5837AF1D-EFA3-451F-BD59-FED4D240DAD6}">
      <dgm:prSet/>
      <dgm:spPr/>
      <dgm:t>
        <a:bodyPr/>
        <a:lstStyle/>
        <a:p>
          <a:endParaRPr lang="zh-CN" altLang="en-US"/>
        </a:p>
      </dgm:t>
    </dgm:pt>
    <dgm:pt modelId="{FCEB001E-DE34-465E-ACE2-49EFA20AF8DA}" type="sibTrans" cxnId="{5837AF1D-EFA3-451F-BD59-FED4D240DAD6}">
      <dgm:prSet/>
      <dgm:spPr/>
      <dgm:t>
        <a:bodyPr/>
        <a:lstStyle/>
        <a:p>
          <a:endParaRPr lang="zh-CN" altLang="en-US"/>
        </a:p>
      </dgm:t>
    </dgm:pt>
    <dgm:pt modelId="{E8C288F2-5FB2-476D-A2F0-81DF88F76D2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碰撞检测</a:t>
          </a:r>
        </a:p>
      </dgm:t>
    </dgm:pt>
    <dgm:pt modelId="{1073BCA9-1CBE-4AFB-AFF9-01B83C7058E1}" type="parTrans" cxnId="{21ED0069-2CFB-45ED-8290-D90B2B076B60}">
      <dgm:prSet/>
      <dgm:spPr/>
      <dgm:t>
        <a:bodyPr/>
        <a:lstStyle/>
        <a:p>
          <a:endParaRPr lang="zh-CN" altLang="en-US"/>
        </a:p>
      </dgm:t>
    </dgm:pt>
    <dgm:pt modelId="{D7EA7032-A409-44EB-B827-37DD15AFC5BD}" type="sibTrans" cxnId="{21ED0069-2CFB-45ED-8290-D90B2B076B60}">
      <dgm:prSet/>
      <dgm:spPr/>
      <dgm:t>
        <a:bodyPr/>
        <a:lstStyle/>
        <a:p>
          <a:endParaRPr lang="zh-CN" altLang="en-US"/>
        </a:p>
      </dgm:t>
    </dgm:pt>
    <dgm:pt modelId="{816817DE-FF8C-42AF-AD1C-5EDCE8C0174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双缓冲刷新</a:t>
          </a:r>
        </a:p>
      </dgm:t>
    </dgm:pt>
    <dgm:pt modelId="{770BBE68-1341-4368-AAF6-14E128CBC2FF}" type="parTrans" cxnId="{9D90774E-05F6-411B-BFA8-525D599122FD}">
      <dgm:prSet/>
      <dgm:spPr/>
      <dgm:t>
        <a:bodyPr/>
        <a:lstStyle/>
        <a:p>
          <a:endParaRPr lang="zh-CN" altLang="en-US"/>
        </a:p>
      </dgm:t>
    </dgm:pt>
    <dgm:pt modelId="{6A64FAFE-5803-4219-A514-FA0B914E51D3}" type="sibTrans" cxnId="{9D90774E-05F6-411B-BFA8-525D599122FD}">
      <dgm:prSet/>
      <dgm:spPr/>
      <dgm:t>
        <a:bodyPr/>
        <a:lstStyle/>
        <a:p>
          <a:endParaRPr lang="zh-CN" altLang="en-US"/>
        </a:p>
      </dgm:t>
    </dgm:pt>
    <dgm:pt modelId="{3C732403-8D50-4BCC-8F59-1A1C9D10EA5D}" type="pres">
      <dgm:prSet presAssocID="{08B5F5D7-5BE9-4F44-B265-BCFBBB8415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254F16-0307-4F93-BF9B-FFE3721041C3}" type="pres">
      <dgm:prSet presAssocID="{7920A000-F693-4116-B88C-13A585757F46}" presName="root" presStyleCnt="0"/>
      <dgm:spPr/>
    </dgm:pt>
    <dgm:pt modelId="{C6F64D84-C7D3-4900-BA10-5DA112ED5932}" type="pres">
      <dgm:prSet presAssocID="{7920A000-F693-4116-B88C-13A585757F46}" presName="rootComposite" presStyleCnt="0"/>
      <dgm:spPr/>
    </dgm:pt>
    <dgm:pt modelId="{738F9A47-A3ED-46C8-A2E7-E67EBD54EFA5}" type="pres">
      <dgm:prSet presAssocID="{7920A000-F693-4116-B88C-13A585757F46}" presName="rootText" presStyleLbl="node1" presStyleIdx="0" presStyleCnt="2" custScaleX="228162"/>
      <dgm:spPr/>
      <dgm:t>
        <a:bodyPr/>
        <a:lstStyle/>
        <a:p>
          <a:endParaRPr lang="zh-CN" altLang="en-US"/>
        </a:p>
      </dgm:t>
    </dgm:pt>
    <dgm:pt modelId="{189E4CC6-2BD8-4E05-94D2-38313AE803CF}" type="pres">
      <dgm:prSet presAssocID="{7920A000-F693-4116-B88C-13A585757F46}" presName="rootConnector" presStyleLbl="node1" presStyleIdx="0" presStyleCnt="2"/>
      <dgm:spPr/>
    </dgm:pt>
    <dgm:pt modelId="{85CC39CF-2BE6-4E3F-9313-16B45B719924}" type="pres">
      <dgm:prSet presAssocID="{7920A000-F693-4116-B88C-13A585757F46}" presName="childShape" presStyleCnt="0"/>
      <dgm:spPr/>
    </dgm:pt>
    <dgm:pt modelId="{8A2A123D-C52E-4B58-9655-794A0CD9C52C}" type="pres">
      <dgm:prSet presAssocID="{AB74810A-2F3B-49DD-92E2-A6801BD1AD56}" presName="Name13" presStyleLbl="parChTrans1D2" presStyleIdx="0" presStyleCnt="7"/>
      <dgm:spPr/>
    </dgm:pt>
    <dgm:pt modelId="{687C921B-6075-463C-844C-EB6EA9F49425}" type="pres">
      <dgm:prSet presAssocID="{14F28065-206E-4AF1-A337-03FE4B841EE1}" presName="childText" presStyleLbl="bgAcc1" presStyleIdx="0" presStyleCnt="7" custScaleX="139286">
        <dgm:presLayoutVars>
          <dgm:bulletEnabled val="1"/>
        </dgm:presLayoutVars>
      </dgm:prSet>
      <dgm:spPr/>
    </dgm:pt>
    <dgm:pt modelId="{B4DD99CA-643C-4D43-BB2D-C671F6571AC7}" type="pres">
      <dgm:prSet presAssocID="{9A902809-517F-416E-9D25-6919621C6B2E}" presName="Name13" presStyleLbl="parChTrans1D2" presStyleIdx="1" presStyleCnt="7"/>
      <dgm:spPr/>
    </dgm:pt>
    <dgm:pt modelId="{5078D5A3-07FD-4403-91E5-19BC15FA5376}" type="pres">
      <dgm:prSet presAssocID="{11463986-DA9A-4694-BBFB-2EC62574E904}" presName="childText" presStyleLbl="bgAcc1" presStyleIdx="1" presStyleCnt="7" custScaleX="140646">
        <dgm:presLayoutVars>
          <dgm:bulletEnabled val="1"/>
        </dgm:presLayoutVars>
      </dgm:prSet>
      <dgm:spPr/>
    </dgm:pt>
    <dgm:pt modelId="{FF5D1EDC-3776-4C64-B592-398945C49591}" type="pres">
      <dgm:prSet presAssocID="{35B5F982-56C7-43BF-99D8-BC4A40273F89}" presName="Name13" presStyleLbl="parChTrans1D2" presStyleIdx="2" presStyleCnt="7"/>
      <dgm:spPr/>
    </dgm:pt>
    <dgm:pt modelId="{CAFC5AD0-DDDA-467E-B798-3FD400D3D0CB}" type="pres">
      <dgm:prSet presAssocID="{B308F4B8-2E3E-46D2-B9F1-27019953028B}" presName="childText" presStyleLbl="bgAcc1" presStyleIdx="2" presStyleCnt="7" custScaleX="138967">
        <dgm:presLayoutVars>
          <dgm:bulletEnabled val="1"/>
        </dgm:presLayoutVars>
      </dgm:prSet>
      <dgm:spPr/>
    </dgm:pt>
    <dgm:pt modelId="{F9173A1C-1D5E-4A69-A4F9-95D755DC2B6E}" type="pres">
      <dgm:prSet presAssocID="{1073BCA9-1CBE-4AFB-AFF9-01B83C7058E1}" presName="Name13" presStyleLbl="parChTrans1D2" presStyleIdx="3" presStyleCnt="7"/>
      <dgm:spPr/>
    </dgm:pt>
    <dgm:pt modelId="{2225D2B0-5D1A-4DE7-9B53-A6633B7EE9E9}" type="pres">
      <dgm:prSet presAssocID="{E8C288F2-5FB2-476D-A2F0-81DF88F76D2B}" presName="childText" presStyleLbl="bgAcc1" presStyleIdx="3" presStyleCnt="7" custScaleX="140184">
        <dgm:presLayoutVars>
          <dgm:bulletEnabled val="1"/>
        </dgm:presLayoutVars>
      </dgm:prSet>
      <dgm:spPr/>
    </dgm:pt>
    <dgm:pt modelId="{AEEB44E4-3707-464A-8281-61B7DEF7CE6C}" type="pres">
      <dgm:prSet presAssocID="{770BBE68-1341-4368-AAF6-14E128CBC2FF}" presName="Name13" presStyleLbl="parChTrans1D2" presStyleIdx="4" presStyleCnt="7"/>
      <dgm:spPr/>
    </dgm:pt>
    <dgm:pt modelId="{C17AFA71-F388-40E9-A2E9-9D3BC6216BBA}" type="pres">
      <dgm:prSet presAssocID="{816817DE-FF8C-42AF-AD1C-5EDCE8C0174A}" presName="childText" presStyleLbl="bgAcc1" presStyleIdx="4" presStyleCnt="7" custScaleX="147002">
        <dgm:presLayoutVars>
          <dgm:bulletEnabled val="1"/>
        </dgm:presLayoutVars>
      </dgm:prSet>
      <dgm:spPr/>
    </dgm:pt>
    <dgm:pt modelId="{4F136DB0-B8B6-4868-AC17-AD11E051B3F8}" type="pres">
      <dgm:prSet presAssocID="{A3C56459-8507-4246-B32C-4BA3C98231EA}" presName="root" presStyleCnt="0"/>
      <dgm:spPr/>
    </dgm:pt>
    <dgm:pt modelId="{1FEF498D-CB0F-46BE-BDD9-AC5819202BCD}" type="pres">
      <dgm:prSet presAssocID="{A3C56459-8507-4246-B32C-4BA3C98231EA}" presName="rootComposite" presStyleCnt="0"/>
      <dgm:spPr/>
    </dgm:pt>
    <dgm:pt modelId="{1E8BB0AB-7DA5-4473-A857-3B5723B28B7A}" type="pres">
      <dgm:prSet presAssocID="{A3C56459-8507-4246-B32C-4BA3C98231EA}" presName="rootText" presStyleLbl="node1" presStyleIdx="1" presStyleCnt="2" custScaleX="171188"/>
      <dgm:spPr/>
      <dgm:t>
        <a:bodyPr/>
        <a:lstStyle/>
        <a:p>
          <a:endParaRPr lang="zh-CN" altLang="en-US"/>
        </a:p>
      </dgm:t>
    </dgm:pt>
    <dgm:pt modelId="{683B166B-9BDF-4950-928A-ED282F4FDF26}" type="pres">
      <dgm:prSet presAssocID="{A3C56459-8507-4246-B32C-4BA3C98231EA}" presName="rootConnector" presStyleLbl="node1" presStyleIdx="1" presStyleCnt="2"/>
      <dgm:spPr/>
    </dgm:pt>
    <dgm:pt modelId="{2ED2F879-1628-420F-9525-EBE574A5CB04}" type="pres">
      <dgm:prSet presAssocID="{A3C56459-8507-4246-B32C-4BA3C98231EA}" presName="childShape" presStyleCnt="0"/>
      <dgm:spPr/>
    </dgm:pt>
    <dgm:pt modelId="{FDC6155A-BB2F-4716-A7E6-3246E51FEAFB}" type="pres">
      <dgm:prSet presAssocID="{D14013F7-1769-4A75-818E-EF52983A4C10}" presName="Name13" presStyleLbl="parChTrans1D2" presStyleIdx="5" presStyleCnt="7"/>
      <dgm:spPr/>
    </dgm:pt>
    <dgm:pt modelId="{CFD57BF3-A34A-4876-930F-5970877C3A48}" type="pres">
      <dgm:prSet presAssocID="{0ECF7CAD-83A5-4603-B6F6-32C5873D906A}" presName="childText" presStyleLbl="bgAcc1" presStyleIdx="5" presStyleCnt="7" custScaleX="137896">
        <dgm:presLayoutVars>
          <dgm:bulletEnabled val="1"/>
        </dgm:presLayoutVars>
      </dgm:prSet>
      <dgm:spPr/>
    </dgm:pt>
    <dgm:pt modelId="{0EC97A9B-E315-4E6E-845E-399F57D41B83}" type="pres">
      <dgm:prSet presAssocID="{CDBA2032-BBE5-4EB1-B358-50025B18E4F1}" presName="Name13" presStyleLbl="parChTrans1D2" presStyleIdx="6" presStyleCnt="7"/>
      <dgm:spPr/>
    </dgm:pt>
    <dgm:pt modelId="{C3F8F4A3-B84E-4DB7-AAE3-DBE3BACF4EFB}" type="pres">
      <dgm:prSet presAssocID="{32DECD7A-D38E-4B6C-BE71-35C6A01DE539}" presName="childText" presStyleLbl="bgAcc1" presStyleIdx="6" presStyleCnt="7" custScaleX="137896">
        <dgm:presLayoutVars>
          <dgm:bulletEnabled val="1"/>
        </dgm:presLayoutVars>
      </dgm:prSet>
      <dgm:spPr/>
    </dgm:pt>
  </dgm:ptLst>
  <dgm:cxnLst>
    <dgm:cxn modelId="{E263C14E-7914-4456-A633-AD87D41FD126}" srcId="{7920A000-F693-4116-B88C-13A585757F46}" destId="{14F28065-206E-4AF1-A337-03FE4B841EE1}" srcOrd="0" destOrd="0" parTransId="{AB74810A-2F3B-49DD-92E2-A6801BD1AD56}" sibTransId="{E27509FC-8CA8-49B7-A815-FB0F7B76694D}"/>
    <dgm:cxn modelId="{C32A1B1A-11CA-4FD2-AEBA-051DD4F12D7D}" type="presOf" srcId="{0ECF7CAD-83A5-4603-B6F6-32C5873D906A}" destId="{CFD57BF3-A34A-4876-930F-5970877C3A48}" srcOrd="0" destOrd="0" presId="urn:microsoft.com/office/officeart/2005/8/layout/hierarchy3"/>
    <dgm:cxn modelId="{7A735071-9A01-41EF-A5FB-C52449D30041}" type="presOf" srcId="{7920A000-F693-4116-B88C-13A585757F46}" destId="{738F9A47-A3ED-46C8-A2E7-E67EBD54EFA5}" srcOrd="0" destOrd="0" presId="urn:microsoft.com/office/officeart/2005/8/layout/hierarchy3"/>
    <dgm:cxn modelId="{9D90774E-05F6-411B-BFA8-525D599122FD}" srcId="{7920A000-F693-4116-B88C-13A585757F46}" destId="{816817DE-FF8C-42AF-AD1C-5EDCE8C0174A}" srcOrd="4" destOrd="0" parTransId="{770BBE68-1341-4368-AAF6-14E128CBC2FF}" sibTransId="{6A64FAFE-5803-4219-A514-FA0B914E51D3}"/>
    <dgm:cxn modelId="{B6FF5DDF-9202-499E-88A1-51F1F78256D2}" type="presOf" srcId="{A3C56459-8507-4246-B32C-4BA3C98231EA}" destId="{1E8BB0AB-7DA5-4473-A857-3B5723B28B7A}" srcOrd="0" destOrd="0" presId="urn:microsoft.com/office/officeart/2005/8/layout/hierarchy3"/>
    <dgm:cxn modelId="{2149B24A-EA75-4D9D-BD32-68AFB1530CD5}" type="presOf" srcId="{08B5F5D7-5BE9-4F44-B265-BCFBBB84159F}" destId="{3C732403-8D50-4BCC-8F59-1A1C9D10EA5D}" srcOrd="0" destOrd="0" presId="urn:microsoft.com/office/officeart/2005/8/layout/hierarchy3"/>
    <dgm:cxn modelId="{3FC5CC75-99A7-465F-AA26-592742FA1D8F}" type="presOf" srcId="{11463986-DA9A-4694-BBFB-2EC62574E904}" destId="{5078D5A3-07FD-4403-91E5-19BC15FA5376}" srcOrd="0" destOrd="0" presId="urn:microsoft.com/office/officeart/2005/8/layout/hierarchy3"/>
    <dgm:cxn modelId="{91C5DD24-FB28-4418-AF20-46F64A8B9FFC}" srcId="{A3C56459-8507-4246-B32C-4BA3C98231EA}" destId="{0ECF7CAD-83A5-4603-B6F6-32C5873D906A}" srcOrd="0" destOrd="0" parTransId="{D14013F7-1769-4A75-818E-EF52983A4C10}" sibTransId="{EC717B25-5485-4502-8222-C63D970A9AF1}"/>
    <dgm:cxn modelId="{21ED0069-2CFB-45ED-8290-D90B2B076B60}" srcId="{7920A000-F693-4116-B88C-13A585757F46}" destId="{E8C288F2-5FB2-476D-A2F0-81DF88F76D2B}" srcOrd="3" destOrd="0" parTransId="{1073BCA9-1CBE-4AFB-AFF9-01B83C7058E1}" sibTransId="{D7EA7032-A409-44EB-B827-37DD15AFC5BD}"/>
    <dgm:cxn modelId="{44658962-CA71-4B0C-82FC-21390C45B5ED}" type="presOf" srcId="{AB74810A-2F3B-49DD-92E2-A6801BD1AD56}" destId="{8A2A123D-C52E-4B58-9655-794A0CD9C52C}" srcOrd="0" destOrd="0" presId="urn:microsoft.com/office/officeart/2005/8/layout/hierarchy3"/>
    <dgm:cxn modelId="{2384EC5E-084F-4A33-974F-F2B728CBAFF5}" type="presOf" srcId="{7920A000-F693-4116-B88C-13A585757F46}" destId="{189E4CC6-2BD8-4E05-94D2-38313AE803CF}" srcOrd="1" destOrd="0" presId="urn:microsoft.com/office/officeart/2005/8/layout/hierarchy3"/>
    <dgm:cxn modelId="{B6BC2CA7-9277-4068-B5E9-F13BB78F703E}" type="presOf" srcId="{35B5F982-56C7-43BF-99D8-BC4A40273F89}" destId="{FF5D1EDC-3776-4C64-B592-398945C49591}" srcOrd="0" destOrd="0" presId="urn:microsoft.com/office/officeart/2005/8/layout/hierarchy3"/>
    <dgm:cxn modelId="{EEBC1AA1-AC52-49E1-ADE1-3B2590C641F2}" type="presOf" srcId="{816817DE-FF8C-42AF-AD1C-5EDCE8C0174A}" destId="{C17AFA71-F388-40E9-A2E9-9D3BC6216BBA}" srcOrd="0" destOrd="0" presId="urn:microsoft.com/office/officeart/2005/8/layout/hierarchy3"/>
    <dgm:cxn modelId="{05F3AF21-D3DD-46B4-B9C7-8C8647DBB742}" type="presOf" srcId="{E8C288F2-5FB2-476D-A2F0-81DF88F76D2B}" destId="{2225D2B0-5D1A-4DE7-9B53-A6633B7EE9E9}" srcOrd="0" destOrd="0" presId="urn:microsoft.com/office/officeart/2005/8/layout/hierarchy3"/>
    <dgm:cxn modelId="{3D3A0CEC-C3F8-419E-B375-B0FC15B2A289}" type="presOf" srcId="{D14013F7-1769-4A75-818E-EF52983A4C10}" destId="{FDC6155A-BB2F-4716-A7E6-3246E51FEAFB}" srcOrd="0" destOrd="0" presId="urn:microsoft.com/office/officeart/2005/8/layout/hierarchy3"/>
    <dgm:cxn modelId="{AAB73963-CB7A-43CB-B987-4C70B5C3E7CF}" type="presOf" srcId="{32DECD7A-D38E-4B6C-BE71-35C6A01DE539}" destId="{C3F8F4A3-B84E-4DB7-AAE3-DBE3BACF4EFB}" srcOrd="0" destOrd="0" presId="urn:microsoft.com/office/officeart/2005/8/layout/hierarchy3"/>
    <dgm:cxn modelId="{69C7E344-6514-4AF3-804D-C8A9ED774EEA}" type="presOf" srcId="{A3C56459-8507-4246-B32C-4BA3C98231EA}" destId="{683B166B-9BDF-4950-928A-ED282F4FDF26}" srcOrd="1" destOrd="0" presId="urn:microsoft.com/office/officeart/2005/8/layout/hierarchy3"/>
    <dgm:cxn modelId="{7BB13613-F56C-4B8A-93B3-E7EF9EB127A7}" type="presOf" srcId="{770BBE68-1341-4368-AAF6-14E128CBC2FF}" destId="{AEEB44E4-3707-464A-8281-61B7DEF7CE6C}" srcOrd="0" destOrd="0" presId="urn:microsoft.com/office/officeart/2005/8/layout/hierarchy3"/>
    <dgm:cxn modelId="{090551AD-3B3F-4548-80E9-F9FC38F84FCA}" type="presOf" srcId="{B308F4B8-2E3E-46D2-B9F1-27019953028B}" destId="{CAFC5AD0-DDDA-467E-B798-3FD400D3D0CB}" srcOrd="0" destOrd="0" presId="urn:microsoft.com/office/officeart/2005/8/layout/hierarchy3"/>
    <dgm:cxn modelId="{13EC8F37-D9CB-45EE-A135-03F4E307E210}" srcId="{08B5F5D7-5BE9-4F44-B265-BCFBBB84159F}" destId="{7920A000-F693-4116-B88C-13A585757F46}" srcOrd="0" destOrd="0" parTransId="{695F7167-04CE-402D-9CA4-126C19FF783C}" sibTransId="{EC289CC7-A72E-4ABA-B8A0-DB70F6E6F4CE}"/>
    <dgm:cxn modelId="{4E0BCB03-10A4-488E-A7C4-A36FEC06553B}" type="presOf" srcId="{14F28065-206E-4AF1-A337-03FE4B841EE1}" destId="{687C921B-6075-463C-844C-EB6EA9F49425}" srcOrd="0" destOrd="0" presId="urn:microsoft.com/office/officeart/2005/8/layout/hierarchy3"/>
    <dgm:cxn modelId="{BFFA4FA2-8C7A-4BC6-BF9F-44C94CBAF3DE}" type="presOf" srcId="{9A902809-517F-416E-9D25-6919621C6B2E}" destId="{B4DD99CA-643C-4D43-BB2D-C671F6571AC7}" srcOrd="0" destOrd="0" presId="urn:microsoft.com/office/officeart/2005/8/layout/hierarchy3"/>
    <dgm:cxn modelId="{6BCA5329-1FFF-4CF8-93B4-394F1036303C}" type="presOf" srcId="{CDBA2032-BBE5-4EB1-B358-50025B18E4F1}" destId="{0EC97A9B-E315-4E6E-845E-399F57D41B83}" srcOrd="0" destOrd="0" presId="urn:microsoft.com/office/officeart/2005/8/layout/hierarchy3"/>
    <dgm:cxn modelId="{5ED3E411-67B0-487A-91B3-53A0F431EB21}" srcId="{7920A000-F693-4116-B88C-13A585757F46}" destId="{11463986-DA9A-4694-BBFB-2EC62574E904}" srcOrd="1" destOrd="0" parTransId="{9A902809-517F-416E-9D25-6919621C6B2E}" sibTransId="{3AC75BE3-3C34-40BC-8B9C-E7FB1B954796}"/>
    <dgm:cxn modelId="{83848C2D-B3FD-425B-8CAC-519A6EB8CAB0}" type="presOf" srcId="{1073BCA9-1CBE-4AFB-AFF9-01B83C7058E1}" destId="{F9173A1C-1D5E-4A69-A4F9-95D755DC2B6E}" srcOrd="0" destOrd="0" presId="urn:microsoft.com/office/officeart/2005/8/layout/hierarchy3"/>
    <dgm:cxn modelId="{5837AF1D-EFA3-451F-BD59-FED4D240DAD6}" srcId="{7920A000-F693-4116-B88C-13A585757F46}" destId="{B308F4B8-2E3E-46D2-B9F1-27019953028B}" srcOrd="2" destOrd="0" parTransId="{35B5F982-56C7-43BF-99D8-BC4A40273F89}" sibTransId="{FCEB001E-DE34-465E-ACE2-49EFA20AF8DA}"/>
    <dgm:cxn modelId="{EC11F29C-B941-4A8D-8546-75FE9C332F81}" srcId="{A3C56459-8507-4246-B32C-4BA3C98231EA}" destId="{32DECD7A-D38E-4B6C-BE71-35C6A01DE539}" srcOrd="1" destOrd="0" parTransId="{CDBA2032-BBE5-4EB1-B358-50025B18E4F1}" sibTransId="{349C1F2F-9B13-4735-BB42-C569009E0015}"/>
    <dgm:cxn modelId="{C88032D1-F79F-4AB2-9536-9DBB9E05FC0E}" srcId="{08B5F5D7-5BE9-4F44-B265-BCFBBB84159F}" destId="{A3C56459-8507-4246-B32C-4BA3C98231EA}" srcOrd="1" destOrd="0" parTransId="{5BC1919F-A3ED-4B32-B64B-A1FA70F0136C}" sibTransId="{B1037957-CB1B-4401-898C-5B7E82A5C550}"/>
    <dgm:cxn modelId="{6C11D921-464D-46F4-9748-36E015364CFB}" type="presParOf" srcId="{3C732403-8D50-4BCC-8F59-1A1C9D10EA5D}" destId="{19254F16-0307-4F93-BF9B-FFE3721041C3}" srcOrd="0" destOrd="0" presId="urn:microsoft.com/office/officeart/2005/8/layout/hierarchy3"/>
    <dgm:cxn modelId="{B1464891-C54D-4C1B-B4D5-712BBEDAEAD2}" type="presParOf" srcId="{19254F16-0307-4F93-BF9B-FFE3721041C3}" destId="{C6F64D84-C7D3-4900-BA10-5DA112ED5932}" srcOrd="0" destOrd="0" presId="urn:microsoft.com/office/officeart/2005/8/layout/hierarchy3"/>
    <dgm:cxn modelId="{F5D861B0-86C8-4EC3-8010-A7D60DC08CB8}" type="presParOf" srcId="{C6F64D84-C7D3-4900-BA10-5DA112ED5932}" destId="{738F9A47-A3ED-46C8-A2E7-E67EBD54EFA5}" srcOrd="0" destOrd="0" presId="urn:microsoft.com/office/officeart/2005/8/layout/hierarchy3"/>
    <dgm:cxn modelId="{86DE9D59-0434-4470-AD4C-1E03AB0F59F8}" type="presParOf" srcId="{C6F64D84-C7D3-4900-BA10-5DA112ED5932}" destId="{189E4CC6-2BD8-4E05-94D2-38313AE803CF}" srcOrd="1" destOrd="0" presId="urn:microsoft.com/office/officeart/2005/8/layout/hierarchy3"/>
    <dgm:cxn modelId="{6F6E923C-FB10-48ED-BB0E-E9A4D2FFA67B}" type="presParOf" srcId="{19254F16-0307-4F93-BF9B-FFE3721041C3}" destId="{85CC39CF-2BE6-4E3F-9313-16B45B719924}" srcOrd="1" destOrd="0" presId="urn:microsoft.com/office/officeart/2005/8/layout/hierarchy3"/>
    <dgm:cxn modelId="{24296DEE-65FA-4164-BF12-16436DFF7FEE}" type="presParOf" srcId="{85CC39CF-2BE6-4E3F-9313-16B45B719924}" destId="{8A2A123D-C52E-4B58-9655-794A0CD9C52C}" srcOrd="0" destOrd="0" presId="urn:microsoft.com/office/officeart/2005/8/layout/hierarchy3"/>
    <dgm:cxn modelId="{2C400C24-25E7-4680-8E34-316864F1B23E}" type="presParOf" srcId="{85CC39CF-2BE6-4E3F-9313-16B45B719924}" destId="{687C921B-6075-463C-844C-EB6EA9F49425}" srcOrd="1" destOrd="0" presId="urn:microsoft.com/office/officeart/2005/8/layout/hierarchy3"/>
    <dgm:cxn modelId="{73679A46-27EA-4DE6-BC1E-DB3605866167}" type="presParOf" srcId="{85CC39CF-2BE6-4E3F-9313-16B45B719924}" destId="{B4DD99CA-643C-4D43-BB2D-C671F6571AC7}" srcOrd="2" destOrd="0" presId="urn:microsoft.com/office/officeart/2005/8/layout/hierarchy3"/>
    <dgm:cxn modelId="{B9E4CFAC-8E05-4AB4-B91B-E6FBEB6AD64F}" type="presParOf" srcId="{85CC39CF-2BE6-4E3F-9313-16B45B719924}" destId="{5078D5A3-07FD-4403-91E5-19BC15FA5376}" srcOrd="3" destOrd="0" presId="urn:microsoft.com/office/officeart/2005/8/layout/hierarchy3"/>
    <dgm:cxn modelId="{170F7F65-1163-4E37-9E2B-EF6AE05152EB}" type="presParOf" srcId="{85CC39CF-2BE6-4E3F-9313-16B45B719924}" destId="{FF5D1EDC-3776-4C64-B592-398945C49591}" srcOrd="4" destOrd="0" presId="urn:microsoft.com/office/officeart/2005/8/layout/hierarchy3"/>
    <dgm:cxn modelId="{A05D5F06-8339-42EA-BF38-F577B4D0ACEC}" type="presParOf" srcId="{85CC39CF-2BE6-4E3F-9313-16B45B719924}" destId="{CAFC5AD0-DDDA-467E-B798-3FD400D3D0CB}" srcOrd="5" destOrd="0" presId="urn:microsoft.com/office/officeart/2005/8/layout/hierarchy3"/>
    <dgm:cxn modelId="{467B053B-61F2-41D3-B9A5-35AE5FE82FB2}" type="presParOf" srcId="{85CC39CF-2BE6-4E3F-9313-16B45B719924}" destId="{F9173A1C-1D5E-4A69-A4F9-95D755DC2B6E}" srcOrd="6" destOrd="0" presId="urn:microsoft.com/office/officeart/2005/8/layout/hierarchy3"/>
    <dgm:cxn modelId="{5F06FFB9-EB92-4B09-9AF9-71DC0604A253}" type="presParOf" srcId="{85CC39CF-2BE6-4E3F-9313-16B45B719924}" destId="{2225D2B0-5D1A-4DE7-9B53-A6633B7EE9E9}" srcOrd="7" destOrd="0" presId="urn:microsoft.com/office/officeart/2005/8/layout/hierarchy3"/>
    <dgm:cxn modelId="{FC1DF558-873D-4683-B890-FF3463A8C987}" type="presParOf" srcId="{85CC39CF-2BE6-4E3F-9313-16B45B719924}" destId="{AEEB44E4-3707-464A-8281-61B7DEF7CE6C}" srcOrd="8" destOrd="0" presId="urn:microsoft.com/office/officeart/2005/8/layout/hierarchy3"/>
    <dgm:cxn modelId="{09BEC4E9-508F-42E4-A33B-93E3B06AC89A}" type="presParOf" srcId="{85CC39CF-2BE6-4E3F-9313-16B45B719924}" destId="{C17AFA71-F388-40E9-A2E9-9D3BC6216BBA}" srcOrd="9" destOrd="0" presId="urn:microsoft.com/office/officeart/2005/8/layout/hierarchy3"/>
    <dgm:cxn modelId="{0D98C8B3-6888-4092-9C71-0E892217074B}" type="presParOf" srcId="{3C732403-8D50-4BCC-8F59-1A1C9D10EA5D}" destId="{4F136DB0-B8B6-4868-AC17-AD11E051B3F8}" srcOrd="1" destOrd="0" presId="urn:microsoft.com/office/officeart/2005/8/layout/hierarchy3"/>
    <dgm:cxn modelId="{9ADD5D0E-F0BC-40D9-9CA1-E3632844BAB0}" type="presParOf" srcId="{4F136DB0-B8B6-4868-AC17-AD11E051B3F8}" destId="{1FEF498D-CB0F-46BE-BDD9-AC5819202BCD}" srcOrd="0" destOrd="0" presId="urn:microsoft.com/office/officeart/2005/8/layout/hierarchy3"/>
    <dgm:cxn modelId="{0709A8DA-0EAB-4D8C-832C-1965DFA9D153}" type="presParOf" srcId="{1FEF498D-CB0F-46BE-BDD9-AC5819202BCD}" destId="{1E8BB0AB-7DA5-4473-A857-3B5723B28B7A}" srcOrd="0" destOrd="0" presId="urn:microsoft.com/office/officeart/2005/8/layout/hierarchy3"/>
    <dgm:cxn modelId="{09C104EC-AAB3-4B01-95EB-E1F0B080A73E}" type="presParOf" srcId="{1FEF498D-CB0F-46BE-BDD9-AC5819202BCD}" destId="{683B166B-9BDF-4950-928A-ED282F4FDF26}" srcOrd="1" destOrd="0" presId="urn:microsoft.com/office/officeart/2005/8/layout/hierarchy3"/>
    <dgm:cxn modelId="{824491B6-F717-423D-9AA6-2997267D2383}" type="presParOf" srcId="{4F136DB0-B8B6-4868-AC17-AD11E051B3F8}" destId="{2ED2F879-1628-420F-9525-EBE574A5CB04}" srcOrd="1" destOrd="0" presId="urn:microsoft.com/office/officeart/2005/8/layout/hierarchy3"/>
    <dgm:cxn modelId="{DC3882BB-3F00-4BD0-A3D5-3920812973AB}" type="presParOf" srcId="{2ED2F879-1628-420F-9525-EBE574A5CB04}" destId="{FDC6155A-BB2F-4716-A7E6-3246E51FEAFB}" srcOrd="0" destOrd="0" presId="urn:microsoft.com/office/officeart/2005/8/layout/hierarchy3"/>
    <dgm:cxn modelId="{AA409F6F-9BB7-49F1-AFAF-E08C0BB17C43}" type="presParOf" srcId="{2ED2F879-1628-420F-9525-EBE574A5CB04}" destId="{CFD57BF3-A34A-4876-930F-5970877C3A48}" srcOrd="1" destOrd="0" presId="urn:microsoft.com/office/officeart/2005/8/layout/hierarchy3"/>
    <dgm:cxn modelId="{BA50933E-A307-487B-B222-3DE8E4771D8D}" type="presParOf" srcId="{2ED2F879-1628-420F-9525-EBE574A5CB04}" destId="{0EC97A9B-E315-4E6E-845E-399F57D41B83}" srcOrd="2" destOrd="0" presId="urn:microsoft.com/office/officeart/2005/8/layout/hierarchy3"/>
    <dgm:cxn modelId="{5880D016-7184-41AE-BA9F-0656DADC0684}" type="presParOf" srcId="{2ED2F879-1628-420F-9525-EBE574A5CB04}" destId="{C3F8F4A3-B84E-4DB7-AAE3-DBE3BACF4EF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101A9-4A7C-4AF7-AA70-DE91A1BE642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DC6C37-7540-4A00-A860-E38D188EAAC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文庆福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7824A2A-6CB0-4946-B7EB-A172E4B4C8B6}" type="parTrans" cxnId="{944D0E4C-F42C-4623-9CDE-E208735948B3}">
      <dgm:prSet/>
      <dgm:spPr/>
      <dgm:t>
        <a:bodyPr/>
        <a:lstStyle/>
        <a:p>
          <a:endParaRPr lang="zh-CN" altLang="en-US"/>
        </a:p>
      </dgm:t>
    </dgm:pt>
    <dgm:pt modelId="{C3AF488D-7E08-46D5-B2F7-1D1355095985}" type="sibTrans" cxnId="{944D0E4C-F42C-4623-9CDE-E208735948B3}">
      <dgm:prSet/>
      <dgm:spPr/>
      <dgm:t>
        <a:bodyPr/>
        <a:lstStyle/>
        <a:p>
          <a:endParaRPr lang="zh-CN" altLang="en-US"/>
        </a:p>
      </dgm:t>
    </dgm:pt>
    <dgm:pt modelId="{B441F0B9-BE2C-49EC-9874-B6F0598908B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摄像头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3B0DB28-719D-4C16-AA34-BD7E83632A25}" type="parTrans" cxnId="{BEB4E399-F39F-4767-8110-A8884D1191C4}">
      <dgm:prSet/>
      <dgm:spPr/>
      <dgm:t>
        <a:bodyPr/>
        <a:lstStyle/>
        <a:p>
          <a:endParaRPr lang="zh-CN" altLang="en-US"/>
        </a:p>
      </dgm:t>
    </dgm:pt>
    <dgm:pt modelId="{F3FBEAA3-8BBC-46BE-B188-FD5A13EAD251}" type="sibTrans" cxnId="{BEB4E399-F39F-4767-8110-A8884D1191C4}">
      <dgm:prSet/>
      <dgm:spPr/>
      <dgm:t>
        <a:bodyPr/>
        <a:lstStyle/>
        <a:p>
          <a:endParaRPr lang="zh-CN" altLang="en-US"/>
        </a:p>
      </dgm:t>
    </dgm:pt>
    <dgm:pt modelId="{BC0BC05F-099B-4408-9E24-A5DF9043576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王需</a:t>
          </a:r>
        </a:p>
      </dgm:t>
    </dgm:pt>
    <dgm:pt modelId="{88C58A62-9C68-4CFD-AEA1-ED9672460DA8}" type="parTrans" cxnId="{94424CD2-0792-4378-8F59-42F2A9CBA8CA}">
      <dgm:prSet/>
      <dgm:spPr/>
      <dgm:t>
        <a:bodyPr/>
        <a:lstStyle/>
        <a:p>
          <a:endParaRPr lang="zh-CN" altLang="en-US"/>
        </a:p>
      </dgm:t>
    </dgm:pt>
    <dgm:pt modelId="{E7486743-FD06-4C12-A050-1FF6647E5263}" type="sibTrans" cxnId="{94424CD2-0792-4378-8F59-42F2A9CBA8CA}">
      <dgm:prSet/>
      <dgm:spPr/>
      <dgm:t>
        <a:bodyPr/>
        <a:lstStyle/>
        <a:p>
          <a:endParaRPr lang="zh-CN" altLang="en-US"/>
        </a:p>
      </dgm:t>
    </dgm:pt>
    <dgm:pt modelId="{79003495-90BF-40E8-8E98-3EF6D3EF697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界面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控制</a:t>
          </a:r>
        </a:p>
      </dgm:t>
    </dgm:pt>
    <dgm:pt modelId="{7447E474-E9A8-4927-A23B-EFC04E9B4E96}" type="parTrans" cxnId="{2F01E9DE-62D9-4534-AE6D-67949348F281}">
      <dgm:prSet/>
      <dgm:spPr/>
      <dgm:t>
        <a:bodyPr/>
        <a:lstStyle/>
        <a:p>
          <a:endParaRPr lang="zh-CN" altLang="en-US"/>
        </a:p>
      </dgm:t>
    </dgm:pt>
    <dgm:pt modelId="{76E5430D-BC85-4762-9219-37534F564498}" type="sibTrans" cxnId="{2F01E9DE-62D9-4534-AE6D-67949348F281}">
      <dgm:prSet/>
      <dgm:spPr/>
      <dgm:t>
        <a:bodyPr/>
        <a:lstStyle/>
        <a:p>
          <a:endParaRPr lang="zh-CN" altLang="en-US"/>
        </a:p>
      </dgm:t>
    </dgm:pt>
    <dgm:pt modelId="{BEDB2124-DEC4-4BA8-9D2B-33B1540B43DE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杨磊</a:t>
          </a:r>
        </a:p>
      </dgm:t>
    </dgm:pt>
    <dgm:pt modelId="{0B73546A-4BB6-48EC-A02C-4B19A46B0D66}" type="parTrans" cxnId="{44F0D934-596F-4D32-933F-A2F292E376A7}">
      <dgm:prSet/>
      <dgm:spPr/>
      <dgm:t>
        <a:bodyPr/>
        <a:lstStyle/>
        <a:p>
          <a:endParaRPr lang="zh-CN" altLang="en-US"/>
        </a:p>
      </dgm:t>
    </dgm:pt>
    <dgm:pt modelId="{7D4EFD20-91CA-4432-B146-359875B6A4A5}" type="sibTrans" cxnId="{44F0D934-596F-4D32-933F-A2F292E376A7}">
      <dgm:prSet/>
      <dgm:spPr/>
      <dgm:t>
        <a:bodyPr/>
        <a:lstStyle/>
        <a:p>
          <a:endParaRPr lang="zh-CN" altLang="en-US"/>
        </a:p>
      </dgm:t>
    </dgm:pt>
    <dgm:pt modelId="{47D479FF-774B-4C4A-99DB-3FCDE1FC28D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界面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控制</a:t>
          </a:r>
        </a:p>
      </dgm:t>
    </dgm:pt>
    <dgm:pt modelId="{89091A9D-615F-40FA-BF76-B0BD56C625E7}" type="parTrans" cxnId="{34890305-7EC9-4BAF-8242-CD93946EEB71}">
      <dgm:prSet/>
      <dgm:spPr/>
      <dgm:t>
        <a:bodyPr/>
        <a:lstStyle/>
        <a:p>
          <a:endParaRPr lang="zh-CN" altLang="en-US"/>
        </a:p>
      </dgm:t>
    </dgm:pt>
    <dgm:pt modelId="{5A754A49-37E6-4219-B072-EA755A9EDEAF}" type="sibTrans" cxnId="{34890305-7EC9-4BAF-8242-CD93946EEB71}">
      <dgm:prSet/>
      <dgm:spPr/>
      <dgm:t>
        <a:bodyPr/>
        <a:lstStyle/>
        <a:p>
          <a:endParaRPr lang="zh-CN" altLang="en-US"/>
        </a:p>
      </dgm:t>
    </dgm:pt>
    <dgm:pt modelId="{EB437796-9D01-45AD-B475-CE505388002E}" type="pres">
      <dgm:prSet presAssocID="{7A3101A9-4A7C-4AF7-AA70-DE91A1BE642A}" presName="theList" presStyleCnt="0">
        <dgm:presLayoutVars>
          <dgm:dir/>
          <dgm:animLvl val="lvl"/>
          <dgm:resizeHandles val="exact"/>
        </dgm:presLayoutVars>
      </dgm:prSet>
      <dgm:spPr/>
    </dgm:pt>
    <dgm:pt modelId="{2C97A6FF-65C5-4DAF-8332-F80D989B7EA2}" type="pres">
      <dgm:prSet presAssocID="{95DC6C37-7540-4A00-A860-E38D188EAAC0}" presName="compNode" presStyleCnt="0"/>
      <dgm:spPr/>
    </dgm:pt>
    <dgm:pt modelId="{822736C9-F6B4-40B5-A1B9-E4600D563C1C}" type="pres">
      <dgm:prSet presAssocID="{95DC6C37-7540-4A00-A860-E38D188EAAC0}" presName="aNode" presStyleLbl="bgShp" presStyleIdx="0" presStyleCnt="3"/>
      <dgm:spPr/>
    </dgm:pt>
    <dgm:pt modelId="{EE39C514-FBFE-4BBA-ABF9-AB81B69C07CF}" type="pres">
      <dgm:prSet presAssocID="{95DC6C37-7540-4A00-A860-E38D188EAAC0}" presName="textNode" presStyleLbl="bgShp" presStyleIdx="0" presStyleCnt="3"/>
      <dgm:spPr/>
    </dgm:pt>
    <dgm:pt modelId="{3560A202-2E7F-4A2B-92D8-5DE3F09778A6}" type="pres">
      <dgm:prSet presAssocID="{95DC6C37-7540-4A00-A860-E38D188EAAC0}" presName="compChildNode" presStyleCnt="0"/>
      <dgm:spPr/>
    </dgm:pt>
    <dgm:pt modelId="{BEACA931-20A9-404B-A4A1-A6DC6C5441F5}" type="pres">
      <dgm:prSet presAssocID="{95DC6C37-7540-4A00-A860-E38D188EAAC0}" presName="theInnerList" presStyleCnt="0"/>
      <dgm:spPr/>
    </dgm:pt>
    <dgm:pt modelId="{3D27DECE-26D6-4FBF-AB5C-F4598C4C8E80}" type="pres">
      <dgm:prSet presAssocID="{B441F0B9-BE2C-49EC-9874-B6F0598908B8}" presName="childNode" presStyleLbl="node1" presStyleIdx="0" presStyleCnt="3">
        <dgm:presLayoutVars>
          <dgm:bulletEnabled val="1"/>
        </dgm:presLayoutVars>
      </dgm:prSet>
      <dgm:spPr/>
    </dgm:pt>
    <dgm:pt modelId="{1FB36360-2A2D-4E4B-8E22-AD130579296C}" type="pres">
      <dgm:prSet presAssocID="{95DC6C37-7540-4A00-A860-E38D188EAAC0}" presName="aSpace" presStyleCnt="0"/>
      <dgm:spPr/>
    </dgm:pt>
    <dgm:pt modelId="{EA8FE11F-D00B-450A-9399-8B931E1C12F0}" type="pres">
      <dgm:prSet presAssocID="{BC0BC05F-099B-4408-9E24-A5DF90435767}" presName="compNode" presStyleCnt="0"/>
      <dgm:spPr/>
    </dgm:pt>
    <dgm:pt modelId="{67752423-F029-4335-946B-B592C265601F}" type="pres">
      <dgm:prSet presAssocID="{BC0BC05F-099B-4408-9E24-A5DF90435767}" presName="aNode" presStyleLbl="bgShp" presStyleIdx="1" presStyleCnt="3"/>
      <dgm:spPr/>
    </dgm:pt>
    <dgm:pt modelId="{9B3F4815-643F-4420-B46B-DDD0A0D31EFB}" type="pres">
      <dgm:prSet presAssocID="{BC0BC05F-099B-4408-9E24-A5DF90435767}" presName="textNode" presStyleLbl="bgShp" presStyleIdx="1" presStyleCnt="3"/>
      <dgm:spPr/>
    </dgm:pt>
    <dgm:pt modelId="{74E6BB6B-FFAF-4832-ACAC-80073F8864CF}" type="pres">
      <dgm:prSet presAssocID="{BC0BC05F-099B-4408-9E24-A5DF90435767}" presName="compChildNode" presStyleCnt="0"/>
      <dgm:spPr/>
    </dgm:pt>
    <dgm:pt modelId="{FB827F44-D6BA-4D77-9446-BA31CB631DAF}" type="pres">
      <dgm:prSet presAssocID="{BC0BC05F-099B-4408-9E24-A5DF90435767}" presName="theInnerList" presStyleCnt="0"/>
      <dgm:spPr/>
    </dgm:pt>
    <dgm:pt modelId="{1E49EDDF-3D04-416F-AA20-539B8C01D498}" type="pres">
      <dgm:prSet presAssocID="{79003495-90BF-40E8-8E98-3EF6D3EF6971}" presName="childNode" presStyleLbl="node1" presStyleIdx="1" presStyleCnt="3">
        <dgm:presLayoutVars>
          <dgm:bulletEnabled val="1"/>
        </dgm:presLayoutVars>
      </dgm:prSet>
      <dgm:spPr/>
    </dgm:pt>
    <dgm:pt modelId="{11FA25DA-0152-4A2D-8B97-F7DF2FEC4CB1}" type="pres">
      <dgm:prSet presAssocID="{BC0BC05F-099B-4408-9E24-A5DF90435767}" presName="aSpace" presStyleCnt="0"/>
      <dgm:spPr/>
    </dgm:pt>
    <dgm:pt modelId="{031ED60D-3381-4A80-8616-BB61A365BE61}" type="pres">
      <dgm:prSet presAssocID="{BEDB2124-DEC4-4BA8-9D2B-33B1540B43DE}" presName="compNode" presStyleCnt="0"/>
      <dgm:spPr/>
    </dgm:pt>
    <dgm:pt modelId="{2A85CA3F-19F7-4411-A2B6-45BC5A5140AC}" type="pres">
      <dgm:prSet presAssocID="{BEDB2124-DEC4-4BA8-9D2B-33B1540B43DE}" presName="aNode" presStyleLbl="bgShp" presStyleIdx="2" presStyleCnt="3"/>
      <dgm:spPr/>
    </dgm:pt>
    <dgm:pt modelId="{F17579D7-9D5E-41D6-A8FF-68B0BB26CA92}" type="pres">
      <dgm:prSet presAssocID="{BEDB2124-DEC4-4BA8-9D2B-33B1540B43DE}" presName="textNode" presStyleLbl="bgShp" presStyleIdx="2" presStyleCnt="3"/>
      <dgm:spPr/>
    </dgm:pt>
    <dgm:pt modelId="{781286F2-8850-4166-B9F1-816F09C89B96}" type="pres">
      <dgm:prSet presAssocID="{BEDB2124-DEC4-4BA8-9D2B-33B1540B43DE}" presName="compChildNode" presStyleCnt="0"/>
      <dgm:spPr/>
    </dgm:pt>
    <dgm:pt modelId="{E2278D18-1FB5-4C2A-AC6B-908D76E443B3}" type="pres">
      <dgm:prSet presAssocID="{BEDB2124-DEC4-4BA8-9D2B-33B1540B43DE}" presName="theInnerList" presStyleCnt="0"/>
      <dgm:spPr/>
    </dgm:pt>
    <dgm:pt modelId="{B233E9CB-517A-4A9E-94E6-5A0185DE9DFA}" type="pres">
      <dgm:prSet presAssocID="{47D479FF-774B-4C4A-99DB-3FCDE1FC28D0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A6CBACB-008A-4F60-A1EF-974D116A33BE}" type="presOf" srcId="{79003495-90BF-40E8-8E98-3EF6D3EF6971}" destId="{1E49EDDF-3D04-416F-AA20-539B8C01D498}" srcOrd="0" destOrd="0" presId="urn:microsoft.com/office/officeart/2005/8/layout/lProcess2"/>
    <dgm:cxn modelId="{2F01E9DE-62D9-4534-AE6D-67949348F281}" srcId="{BC0BC05F-099B-4408-9E24-A5DF90435767}" destId="{79003495-90BF-40E8-8E98-3EF6D3EF6971}" srcOrd="0" destOrd="0" parTransId="{7447E474-E9A8-4927-A23B-EFC04E9B4E96}" sibTransId="{76E5430D-BC85-4762-9219-37534F564498}"/>
    <dgm:cxn modelId="{23A73556-7CC6-4299-A613-6C47233C6C4C}" type="presOf" srcId="{47D479FF-774B-4C4A-99DB-3FCDE1FC28D0}" destId="{B233E9CB-517A-4A9E-94E6-5A0185DE9DFA}" srcOrd="0" destOrd="0" presId="urn:microsoft.com/office/officeart/2005/8/layout/lProcess2"/>
    <dgm:cxn modelId="{F7C9885E-B448-4B23-A7B1-2914ED01A2C2}" type="presOf" srcId="{BEDB2124-DEC4-4BA8-9D2B-33B1540B43DE}" destId="{F17579D7-9D5E-41D6-A8FF-68B0BB26CA92}" srcOrd="1" destOrd="0" presId="urn:microsoft.com/office/officeart/2005/8/layout/lProcess2"/>
    <dgm:cxn modelId="{34890305-7EC9-4BAF-8242-CD93946EEB71}" srcId="{BEDB2124-DEC4-4BA8-9D2B-33B1540B43DE}" destId="{47D479FF-774B-4C4A-99DB-3FCDE1FC28D0}" srcOrd="0" destOrd="0" parTransId="{89091A9D-615F-40FA-BF76-B0BD56C625E7}" sibTransId="{5A754A49-37E6-4219-B072-EA755A9EDEAF}"/>
    <dgm:cxn modelId="{0235C975-A123-4ED5-A0E8-35BEA96F29DF}" type="presOf" srcId="{7A3101A9-4A7C-4AF7-AA70-DE91A1BE642A}" destId="{EB437796-9D01-45AD-B475-CE505388002E}" srcOrd="0" destOrd="0" presId="urn:microsoft.com/office/officeart/2005/8/layout/lProcess2"/>
    <dgm:cxn modelId="{BDA54BE5-4E1B-4B47-9143-8A480C39E9B2}" type="presOf" srcId="{B441F0B9-BE2C-49EC-9874-B6F0598908B8}" destId="{3D27DECE-26D6-4FBF-AB5C-F4598C4C8E80}" srcOrd="0" destOrd="0" presId="urn:microsoft.com/office/officeart/2005/8/layout/lProcess2"/>
    <dgm:cxn modelId="{8D635572-F607-4915-A36E-8513CD570D70}" type="presOf" srcId="{95DC6C37-7540-4A00-A860-E38D188EAAC0}" destId="{822736C9-F6B4-40B5-A1B9-E4600D563C1C}" srcOrd="0" destOrd="0" presId="urn:microsoft.com/office/officeart/2005/8/layout/lProcess2"/>
    <dgm:cxn modelId="{C85C4BE2-E9AF-4292-B9E2-65B9AB9CC1F2}" type="presOf" srcId="{BC0BC05F-099B-4408-9E24-A5DF90435767}" destId="{67752423-F029-4335-946B-B592C265601F}" srcOrd="0" destOrd="0" presId="urn:microsoft.com/office/officeart/2005/8/layout/lProcess2"/>
    <dgm:cxn modelId="{04B77558-1C74-45FB-A669-EA73CFAD05F2}" type="presOf" srcId="{95DC6C37-7540-4A00-A860-E38D188EAAC0}" destId="{EE39C514-FBFE-4BBA-ABF9-AB81B69C07CF}" srcOrd="1" destOrd="0" presId="urn:microsoft.com/office/officeart/2005/8/layout/lProcess2"/>
    <dgm:cxn modelId="{44F0D934-596F-4D32-933F-A2F292E376A7}" srcId="{7A3101A9-4A7C-4AF7-AA70-DE91A1BE642A}" destId="{BEDB2124-DEC4-4BA8-9D2B-33B1540B43DE}" srcOrd="2" destOrd="0" parTransId="{0B73546A-4BB6-48EC-A02C-4B19A46B0D66}" sibTransId="{7D4EFD20-91CA-4432-B146-359875B6A4A5}"/>
    <dgm:cxn modelId="{94424CD2-0792-4378-8F59-42F2A9CBA8CA}" srcId="{7A3101A9-4A7C-4AF7-AA70-DE91A1BE642A}" destId="{BC0BC05F-099B-4408-9E24-A5DF90435767}" srcOrd="1" destOrd="0" parTransId="{88C58A62-9C68-4CFD-AEA1-ED9672460DA8}" sibTransId="{E7486743-FD06-4C12-A050-1FF6647E5263}"/>
    <dgm:cxn modelId="{944D0E4C-F42C-4623-9CDE-E208735948B3}" srcId="{7A3101A9-4A7C-4AF7-AA70-DE91A1BE642A}" destId="{95DC6C37-7540-4A00-A860-E38D188EAAC0}" srcOrd="0" destOrd="0" parTransId="{F7824A2A-6CB0-4946-B7EB-A172E4B4C8B6}" sibTransId="{C3AF488D-7E08-46D5-B2F7-1D1355095985}"/>
    <dgm:cxn modelId="{4F3B7FC3-3F3F-4534-8978-10FA518C7EE3}" type="presOf" srcId="{BC0BC05F-099B-4408-9E24-A5DF90435767}" destId="{9B3F4815-643F-4420-B46B-DDD0A0D31EFB}" srcOrd="1" destOrd="0" presId="urn:microsoft.com/office/officeart/2005/8/layout/lProcess2"/>
    <dgm:cxn modelId="{1901E203-7350-4C59-B8E0-F303BBAE43C8}" type="presOf" srcId="{BEDB2124-DEC4-4BA8-9D2B-33B1540B43DE}" destId="{2A85CA3F-19F7-4411-A2B6-45BC5A5140AC}" srcOrd="0" destOrd="0" presId="urn:microsoft.com/office/officeart/2005/8/layout/lProcess2"/>
    <dgm:cxn modelId="{BEB4E399-F39F-4767-8110-A8884D1191C4}" srcId="{95DC6C37-7540-4A00-A860-E38D188EAAC0}" destId="{B441F0B9-BE2C-49EC-9874-B6F0598908B8}" srcOrd="0" destOrd="0" parTransId="{23B0DB28-719D-4C16-AA34-BD7E83632A25}" sibTransId="{F3FBEAA3-8BBC-46BE-B188-FD5A13EAD251}"/>
    <dgm:cxn modelId="{DB7FE288-718C-4741-8B3C-A33E2511D828}" type="presParOf" srcId="{EB437796-9D01-45AD-B475-CE505388002E}" destId="{2C97A6FF-65C5-4DAF-8332-F80D989B7EA2}" srcOrd="0" destOrd="0" presId="urn:microsoft.com/office/officeart/2005/8/layout/lProcess2"/>
    <dgm:cxn modelId="{1F64B160-4F85-42C4-88D3-DE1214BF46EB}" type="presParOf" srcId="{2C97A6FF-65C5-4DAF-8332-F80D989B7EA2}" destId="{822736C9-F6B4-40B5-A1B9-E4600D563C1C}" srcOrd="0" destOrd="0" presId="urn:microsoft.com/office/officeart/2005/8/layout/lProcess2"/>
    <dgm:cxn modelId="{4BFAF581-7436-40FF-A74E-CE5FE02EC86D}" type="presParOf" srcId="{2C97A6FF-65C5-4DAF-8332-F80D989B7EA2}" destId="{EE39C514-FBFE-4BBA-ABF9-AB81B69C07CF}" srcOrd="1" destOrd="0" presId="urn:microsoft.com/office/officeart/2005/8/layout/lProcess2"/>
    <dgm:cxn modelId="{322998CB-26C1-433E-8243-0FB427F60FFE}" type="presParOf" srcId="{2C97A6FF-65C5-4DAF-8332-F80D989B7EA2}" destId="{3560A202-2E7F-4A2B-92D8-5DE3F09778A6}" srcOrd="2" destOrd="0" presId="urn:microsoft.com/office/officeart/2005/8/layout/lProcess2"/>
    <dgm:cxn modelId="{2C886CD6-9D1D-42EC-9915-077F439A1C4D}" type="presParOf" srcId="{3560A202-2E7F-4A2B-92D8-5DE3F09778A6}" destId="{BEACA931-20A9-404B-A4A1-A6DC6C5441F5}" srcOrd="0" destOrd="0" presId="urn:microsoft.com/office/officeart/2005/8/layout/lProcess2"/>
    <dgm:cxn modelId="{333EE61B-DA1C-427F-85E4-09C5B9AD20C9}" type="presParOf" srcId="{BEACA931-20A9-404B-A4A1-A6DC6C5441F5}" destId="{3D27DECE-26D6-4FBF-AB5C-F4598C4C8E80}" srcOrd="0" destOrd="0" presId="urn:microsoft.com/office/officeart/2005/8/layout/lProcess2"/>
    <dgm:cxn modelId="{FD85A5EF-4471-435C-9AC4-9027AFAEA4F3}" type="presParOf" srcId="{EB437796-9D01-45AD-B475-CE505388002E}" destId="{1FB36360-2A2D-4E4B-8E22-AD130579296C}" srcOrd="1" destOrd="0" presId="urn:microsoft.com/office/officeart/2005/8/layout/lProcess2"/>
    <dgm:cxn modelId="{679B9355-037E-42ED-9AA4-1F0CB954CC91}" type="presParOf" srcId="{EB437796-9D01-45AD-B475-CE505388002E}" destId="{EA8FE11F-D00B-450A-9399-8B931E1C12F0}" srcOrd="2" destOrd="0" presId="urn:microsoft.com/office/officeart/2005/8/layout/lProcess2"/>
    <dgm:cxn modelId="{E619A6E8-A402-43FC-8A2D-6BF36968FFF5}" type="presParOf" srcId="{EA8FE11F-D00B-450A-9399-8B931E1C12F0}" destId="{67752423-F029-4335-946B-B592C265601F}" srcOrd="0" destOrd="0" presId="urn:microsoft.com/office/officeart/2005/8/layout/lProcess2"/>
    <dgm:cxn modelId="{6FFDC54A-EF66-40AF-97F6-CFF86D1BD167}" type="presParOf" srcId="{EA8FE11F-D00B-450A-9399-8B931E1C12F0}" destId="{9B3F4815-643F-4420-B46B-DDD0A0D31EFB}" srcOrd="1" destOrd="0" presId="urn:microsoft.com/office/officeart/2005/8/layout/lProcess2"/>
    <dgm:cxn modelId="{676E988C-0FCA-4824-AD84-FFBA59E2A651}" type="presParOf" srcId="{EA8FE11F-D00B-450A-9399-8B931E1C12F0}" destId="{74E6BB6B-FFAF-4832-ACAC-80073F8864CF}" srcOrd="2" destOrd="0" presId="urn:microsoft.com/office/officeart/2005/8/layout/lProcess2"/>
    <dgm:cxn modelId="{36481449-E84E-43AD-ACEF-349C49805BEE}" type="presParOf" srcId="{74E6BB6B-FFAF-4832-ACAC-80073F8864CF}" destId="{FB827F44-D6BA-4D77-9446-BA31CB631DAF}" srcOrd="0" destOrd="0" presId="urn:microsoft.com/office/officeart/2005/8/layout/lProcess2"/>
    <dgm:cxn modelId="{B682599C-BA92-46C2-955E-CEDC3DEE4E40}" type="presParOf" srcId="{FB827F44-D6BA-4D77-9446-BA31CB631DAF}" destId="{1E49EDDF-3D04-416F-AA20-539B8C01D498}" srcOrd="0" destOrd="0" presId="urn:microsoft.com/office/officeart/2005/8/layout/lProcess2"/>
    <dgm:cxn modelId="{92A6A696-0848-4942-8347-EC35AD3C21B7}" type="presParOf" srcId="{EB437796-9D01-45AD-B475-CE505388002E}" destId="{11FA25DA-0152-4A2D-8B97-F7DF2FEC4CB1}" srcOrd="3" destOrd="0" presId="urn:microsoft.com/office/officeart/2005/8/layout/lProcess2"/>
    <dgm:cxn modelId="{B3B5612A-7FC9-46C7-BC83-FEDBE3EE72E7}" type="presParOf" srcId="{EB437796-9D01-45AD-B475-CE505388002E}" destId="{031ED60D-3381-4A80-8616-BB61A365BE61}" srcOrd="4" destOrd="0" presId="urn:microsoft.com/office/officeart/2005/8/layout/lProcess2"/>
    <dgm:cxn modelId="{A2F94622-803F-400E-BA21-707D1B9348D9}" type="presParOf" srcId="{031ED60D-3381-4A80-8616-BB61A365BE61}" destId="{2A85CA3F-19F7-4411-A2B6-45BC5A5140AC}" srcOrd="0" destOrd="0" presId="urn:microsoft.com/office/officeart/2005/8/layout/lProcess2"/>
    <dgm:cxn modelId="{559885B8-C61D-4390-8A6F-EE77D2115A7B}" type="presParOf" srcId="{031ED60D-3381-4A80-8616-BB61A365BE61}" destId="{F17579D7-9D5E-41D6-A8FF-68B0BB26CA92}" srcOrd="1" destOrd="0" presId="urn:microsoft.com/office/officeart/2005/8/layout/lProcess2"/>
    <dgm:cxn modelId="{1A776BF7-6E0F-4A06-9155-3FCD1BCE137A}" type="presParOf" srcId="{031ED60D-3381-4A80-8616-BB61A365BE61}" destId="{781286F2-8850-4166-B9F1-816F09C89B96}" srcOrd="2" destOrd="0" presId="urn:microsoft.com/office/officeart/2005/8/layout/lProcess2"/>
    <dgm:cxn modelId="{8EEFAB30-9828-4948-8A55-E5E225D7E784}" type="presParOf" srcId="{781286F2-8850-4166-B9F1-816F09C89B96}" destId="{E2278D18-1FB5-4C2A-AC6B-908D76E443B3}" srcOrd="0" destOrd="0" presId="urn:microsoft.com/office/officeart/2005/8/layout/lProcess2"/>
    <dgm:cxn modelId="{2624E477-ABC3-4FEB-9D78-F78519DC65F4}" type="presParOf" srcId="{E2278D18-1FB5-4C2A-AC6B-908D76E443B3}" destId="{B233E9CB-517A-4A9E-94E6-5A0185DE9D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8F9A47-A3ED-46C8-A2E7-E67EBD54EFA5}">
      <dsp:nvSpPr>
        <dsp:cNvPr id="0" name=""/>
        <dsp:cNvSpPr/>
      </dsp:nvSpPr>
      <dsp:spPr>
        <a:xfrm>
          <a:off x="1440156" y="2078"/>
          <a:ext cx="2555315" cy="559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Arial" panose="020B0604020202020204" pitchFamily="34" charset="0"/>
              <a:ea typeface="微软雅黑" panose="020B0503020204020204" pitchFamily="34" charset="-122"/>
            </a:rPr>
            <a:t>GDI+ WIN32 API </a:t>
          </a:r>
          <a:endParaRPr lang="zh-CN" altLang="en-US" sz="2000" kern="1200" dirty="0"/>
        </a:p>
      </dsp:txBody>
      <dsp:txXfrm>
        <a:off x="1440156" y="2078"/>
        <a:ext cx="2555315" cy="559978"/>
      </dsp:txXfrm>
    </dsp:sp>
    <dsp:sp modelId="{8A2A123D-C52E-4B58-9655-794A0CD9C52C}">
      <dsp:nvSpPr>
        <dsp:cNvPr id="0" name=""/>
        <dsp:cNvSpPr/>
      </dsp:nvSpPr>
      <dsp:spPr>
        <a:xfrm>
          <a:off x="1695687" y="562057"/>
          <a:ext cx="255531" cy="419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83"/>
              </a:lnTo>
              <a:lnTo>
                <a:pt x="255531" y="41998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C921B-6075-463C-844C-EB6EA9F49425}">
      <dsp:nvSpPr>
        <dsp:cNvPr id="0" name=""/>
        <dsp:cNvSpPr/>
      </dsp:nvSpPr>
      <dsp:spPr>
        <a:xfrm>
          <a:off x="1951219" y="702051"/>
          <a:ext cx="1247954" cy="55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界面绘制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51219" y="702051"/>
        <a:ext cx="1247954" cy="559978"/>
      </dsp:txXfrm>
    </dsp:sp>
    <dsp:sp modelId="{B4DD99CA-643C-4D43-BB2D-C671F6571AC7}">
      <dsp:nvSpPr>
        <dsp:cNvPr id="0" name=""/>
        <dsp:cNvSpPr/>
      </dsp:nvSpPr>
      <dsp:spPr>
        <a:xfrm>
          <a:off x="1695687" y="562057"/>
          <a:ext cx="255531" cy="1119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956"/>
              </a:lnTo>
              <a:lnTo>
                <a:pt x="255531" y="111995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8D5A3-07FD-4403-91E5-19BC15FA5376}">
      <dsp:nvSpPr>
        <dsp:cNvPr id="0" name=""/>
        <dsp:cNvSpPr/>
      </dsp:nvSpPr>
      <dsp:spPr>
        <a:xfrm>
          <a:off x="1951219" y="1402024"/>
          <a:ext cx="1260139" cy="55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消息处理</a:t>
          </a:r>
        </a:p>
      </dsp:txBody>
      <dsp:txXfrm>
        <a:off x="1951219" y="1402024"/>
        <a:ext cx="1260139" cy="559978"/>
      </dsp:txXfrm>
    </dsp:sp>
    <dsp:sp modelId="{FF5D1EDC-3776-4C64-B592-398945C49591}">
      <dsp:nvSpPr>
        <dsp:cNvPr id="0" name=""/>
        <dsp:cNvSpPr/>
      </dsp:nvSpPr>
      <dsp:spPr>
        <a:xfrm>
          <a:off x="1695687" y="562057"/>
          <a:ext cx="255531" cy="1819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929"/>
              </a:lnTo>
              <a:lnTo>
                <a:pt x="255531" y="181992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C5AD0-DDDA-467E-B798-3FD400D3D0CB}">
      <dsp:nvSpPr>
        <dsp:cNvPr id="0" name=""/>
        <dsp:cNvSpPr/>
      </dsp:nvSpPr>
      <dsp:spPr>
        <a:xfrm>
          <a:off x="1951219" y="2101997"/>
          <a:ext cx="1245095" cy="55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音乐播放</a:t>
          </a:r>
        </a:p>
      </dsp:txBody>
      <dsp:txXfrm>
        <a:off x="1951219" y="2101997"/>
        <a:ext cx="1245095" cy="559978"/>
      </dsp:txXfrm>
    </dsp:sp>
    <dsp:sp modelId="{F9173A1C-1D5E-4A69-A4F9-95D755DC2B6E}">
      <dsp:nvSpPr>
        <dsp:cNvPr id="0" name=""/>
        <dsp:cNvSpPr/>
      </dsp:nvSpPr>
      <dsp:spPr>
        <a:xfrm>
          <a:off x="1695687" y="562057"/>
          <a:ext cx="255531" cy="2519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9902"/>
              </a:lnTo>
              <a:lnTo>
                <a:pt x="255531" y="2519902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5D2B0-5D1A-4DE7-9B53-A6633B7EE9E9}">
      <dsp:nvSpPr>
        <dsp:cNvPr id="0" name=""/>
        <dsp:cNvSpPr/>
      </dsp:nvSpPr>
      <dsp:spPr>
        <a:xfrm>
          <a:off x="1951219" y="2801970"/>
          <a:ext cx="1255999" cy="55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碰撞检测</a:t>
          </a:r>
        </a:p>
      </dsp:txBody>
      <dsp:txXfrm>
        <a:off x="1951219" y="2801970"/>
        <a:ext cx="1255999" cy="559978"/>
      </dsp:txXfrm>
    </dsp:sp>
    <dsp:sp modelId="{AEEB44E4-3707-464A-8281-61B7DEF7CE6C}">
      <dsp:nvSpPr>
        <dsp:cNvPr id="0" name=""/>
        <dsp:cNvSpPr/>
      </dsp:nvSpPr>
      <dsp:spPr>
        <a:xfrm>
          <a:off x="1695687" y="562057"/>
          <a:ext cx="255531" cy="321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9874"/>
              </a:lnTo>
              <a:lnTo>
                <a:pt x="255531" y="3219874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AFA71-F388-40E9-A2E9-9D3BC6216BBA}">
      <dsp:nvSpPr>
        <dsp:cNvPr id="0" name=""/>
        <dsp:cNvSpPr/>
      </dsp:nvSpPr>
      <dsp:spPr>
        <a:xfrm>
          <a:off x="1951219" y="3501942"/>
          <a:ext cx="1317086" cy="55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双缓冲刷新</a:t>
          </a:r>
        </a:p>
      </dsp:txBody>
      <dsp:txXfrm>
        <a:off x="1951219" y="3501942"/>
        <a:ext cx="1317086" cy="559978"/>
      </dsp:txXfrm>
    </dsp:sp>
    <dsp:sp modelId="{1E8BB0AB-7DA5-4473-A857-3B5723B28B7A}">
      <dsp:nvSpPr>
        <dsp:cNvPr id="0" name=""/>
        <dsp:cNvSpPr/>
      </dsp:nvSpPr>
      <dsp:spPr>
        <a:xfrm>
          <a:off x="4275460" y="2078"/>
          <a:ext cx="1917231" cy="559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Arial" panose="020B0604020202020204" pitchFamily="34" charset="0"/>
              <a:ea typeface="微软雅黑" panose="020B0503020204020204" pitchFamily="34" charset="-122"/>
            </a:rPr>
            <a:t>Opencv &amp; DLL</a:t>
          </a:r>
          <a:endParaRPr lang="zh-CN" altLang="en-US" sz="2000" kern="1200" dirty="0"/>
        </a:p>
      </dsp:txBody>
      <dsp:txXfrm>
        <a:off x="4275460" y="2078"/>
        <a:ext cx="1917231" cy="559978"/>
      </dsp:txXfrm>
    </dsp:sp>
    <dsp:sp modelId="{FDC6155A-BB2F-4716-A7E6-3246E51FEAFB}">
      <dsp:nvSpPr>
        <dsp:cNvPr id="0" name=""/>
        <dsp:cNvSpPr/>
      </dsp:nvSpPr>
      <dsp:spPr>
        <a:xfrm>
          <a:off x="4467183" y="562057"/>
          <a:ext cx="191723" cy="419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83"/>
              </a:lnTo>
              <a:lnTo>
                <a:pt x="191723" y="41998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57BF3-A34A-4876-930F-5970877C3A48}">
      <dsp:nvSpPr>
        <dsp:cNvPr id="0" name=""/>
        <dsp:cNvSpPr/>
      </dsp:nvSpPr>
      <dsp:spPr>
        <a:xfrm>
          <a:off x="4658906" y="702051"/>
          <a:ext cx="1235500" cy="55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人脸识别</a:t>
          </a:r>
        </a:p>
      </dsp:txBody>
      <dsp:txXfrm>
        <a:off x="4658906" y="702051"/>
        <a:ext cx="1235500" cy="559978"/>
      </dsp:txXfrm>
    </dsp:sp>
    <dsp:sp modelId="{0EC97A9B-E315-4E6E-845E-399F57D41B83}">
      <dsp:nvSpPr>
        <dsp:cNvPr id="0" name=""/>
        <dsp:cNvSpPr/>
      </dsp:nvSpPr>
      <dsp:spPr>
        <a:xfrm>
          <a:off x="4467183" y="562057"/>
          <a:ext cx="191723" cy="1119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956"/>
              </a:lnTo>
              <a:lnTo>
                <a:pt x="191723" y="111995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8F4A3-B84E-4DB7-AAE3-DBE3BACF4EFB}">
      <dsp:nvSpPr>
        <dsp:cNvPr id="0" name=""/>
        <dsp:cNvSpPr/>
      </dsp:nvSpPr>
      <dsp:spPr>
        <a:xfrm>
          <a:off x="4658906" y="1402024"/>
          <a:ext cx="1235500" cy="55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跟踪移动</a:t>
          </a:r>
        </a:p>
      </dsp:txBody>
      <dsp:txXfrm>
        <a:off x="4658906" y="1402024"/>
        <a:ext cx="1235500" cy="55997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2736C9-F6B4-40B5-A1B9-E4600D563C1C}">
      <dsp:nvSpPr>
        <dsp:cNvPr id="0" name=""/>
        <dsp:cNvSpPr/>
      </dsp:nvSpPr>
      <dsp:spPr>
        <a:xfrm>
          <a:off x="755" y="0"/>
          <a:ext cx="1965452" cy="1764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文庆福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55" y="0"/>
        <a:ext cx="1965452" cy="529258"/>
      </dsp:txXfrm>
    </dsp:sp>
    <dsp:sp modelId="{3D27DECE-26D6-4FBF-AB5C-F4598C4C8E80}">
      <dsp:nvSpPr>
        <dsp:cNvPr id="0" name=""/>
        <dsp:cNvSpPr/>
      </dsp:nvSpPr>
      <dsp:spPr>
        <a:xfrm>
          <a:off x="197301" y="529258"/>
          <a:ext cx="1572362" cy="1146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摄像头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7301" y="529258"/>
        <a:ext cx="1572362" cy="1146727"/>
      </dsp:txXfrm>
    </dsp:sp>
    <dsp:sp modelId="{67752423-F029-4335-946B-B592C265601F}">
      <dsp:nvSpPr>
        <dsp:cNvPr id="0" name=""/>
        <dsp:cNvSpPr/>
      </dsp:nvSpPr>
      <dsp:spPr>
        <a:xfrm>
          <a:off x="2113617" y="0"/>
          <a:ext cx="1965452" cy="1764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王需</a:t>
          </a:r>
        </a:p>
      </dsp:txBody>
      <dsp:txXfrm>
        <a:off x="2113617" y="0"/>
        <a:ext cx="1965452" cy="529258"/>
      </dsp:txXfrm>
    </dsp:sp>
    <dsp:sp modelId="{1E49EDDF-3D04-416F-AA20-539B8C01D498}">
      <dsp:nvSpPr>
        <dsp:cNvPr id="0" name=""/>
        <dsp:cNvSpPr/>
      </dsp:nvSpPr>
      <dsp:spPr>
        <a:xfrm>
          <a:off x="2310162" y="529258"/>
          <a:ext cx="1572362" cy="1146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界面</a:t>
          </a:r>
          <a:endParaRPr lang="en-US" altLang="zh-CN" sz="21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控制</a:t>
          </a:r>
        </a:p>
      </dsp:txBody>
      <dsp:txXfrm>
        <a:off x="2310162" y="529258"/>
        <a:ext cx="1572362" cy="1146727"/>
      </dsp:txXfrm>
    </dsp:sp>
    <dsp:sp modelId="{2A85CA3F-19F7-4411-A2B6-45BC5A5140AC}">
      <dsp:nvSpPr>
        <dsp:cNvPr id="0" name=""/>
        <dsp:cNvSpPr/>
      </dsp:nvSpPr>
      <dsp:spPr>
        <a:xfrm>
          <a:off x="4226479" y="0"/>
          <a:ext cx="1965452" cy="1764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杨磊</a:t>
          </a:r>
        </a:p>
      </dsp:txBody>
      <dsp:txXfrm>
        <a:off x="4226479" y="0"/>
        <a:ext cx="1965452" cy="529258"/>
      </dsp:txXfrm>
    </dsp:sp>
    <dsp:sp modelId="{B233E9CB-517A-4A9E-94E6-5A0185DE9DFA}">
      <dsp:nvSpPr>
        <dsp:cNvPr id="0" name=""/>
        <dsp:cNvSpPr/>
      </dsp:nvSpPr>
      <dsp:spPr>
        <a:xfrm>
          <a:off x="4423024" y="529258"/>
          <a:ext cx="1572362" cy="1146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界面</a:t>
          </a:r>
          <a:endParaRPr lang="en-US" altLang="zh-CN" sz="21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控制</a:t>
          </a:r>
        </a:p>
      </dsp:txBody>
      <dsp:txXfrm>
        <a:off x="4423024" y="529258"/>
        <a:ext cx="1572362" cy="1146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9E95925-A2E1-4C9A-A162-5E7CD71C2406}" type="datetime1">
              <a:rPr lang="zh-CN" altLang="en-US"/>
              <a:pPr>
                <a:defRPr/>
              </a:pPr>
              <a:t>2014/4/13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560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sz="1200" smtClean="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sz="1200" smtClean="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sz="1200" smtClean="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sz="1200" smtClean="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sz="120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971856B-F4A1-4494-856C-876FF6489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42474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80F197-3593-479C-97FE-459D2868D023}" type="datetime1">
              <a:rPr lang="zh-CN" altLang="en-US" smtClean="0"/>
              <a:pPr/>
              <a:t>2014/4/13</a:t>
            </a:fld>
            <a:endParaRPr lang="zh-CN" altLang="en-US" smtClean="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58B784-A8DB-41EB-A0C1-E8DEA00CF9EA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1039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BF252-6D59-46C7-B01C-22C1B6816787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FBF09-8ABB-4A98-A38D-49BBBE5CF5A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5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A434A-EE30-4B12-A9F9-318706A4561B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969BC-3839-4B57-8BBE-5AE646E912C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24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6F1D6-737F-48BF-94B6-0FB5235C4631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EB236-17F3-451F-9AA8-FB25DCA0AB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170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98A97-FCCC-4387-B595-0C8FA6AEE0E4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23B4D-63A2-4192-860F-7D0113C0E56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3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8400F-6039-4BA7-96F1-A6E4D5767F2D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E69E2-D080-4011-94A0-E0265DCB39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45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EFD6-FE4F-4748-805A-9DD728DAA30C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F547-0DAA-4F91-B128-2376EBFF6B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30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E7BE3-793A-485E-B36E-1DA3169E3842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41BFC-878B-435D-9313-DAB3EDD9C33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53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3DD61-11A5-461E-9C84-AA85E03F52B6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31C10-8348-4D2A-8F66-9453ED8086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413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7C9D9-9CB2-4621-9481-70F1EDA16DA8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00BA-FD07-4FBF-AB25-0FFE123F7BC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273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B280A-DF3D-4D77-9192-BAD7E9FA4629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73740-D5A8-4B28-A8E1-DECD78DA17B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962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6A5AE-564E-43E3-9429-DBA9CA7B9AB7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56FC0-1620-4B83-AD68-22F506A101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9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59692-7487-4B5F-9AC4-A9A0435255C0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F8B8C-C317-401C-874D-439D50C82B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59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50E62E5-18A2-48C9-A332-E80E9E7E8F4F}" type="datetime1">
              <a:rPr lang="zh-CN" altLang="en-US"/>
              <a:pPr>
                <a:defRPr/>
              </a:pPr>
              <a:t>2014/4/13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512091-9140-4B4F-ABD3-4A4BE560004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直角三角形 3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tTriangl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TextBox 4"/>
          <p:cNvSpPr>
            <a:spLocks noChangeArrowheads="1"/>
          </p:cNvSpPr>
          <p:nvPr/>
        </p:nvSpPr>
        <p:spPr bwMode="auto">
          <a:xfrm>
            <a:off x="-250825" y="15636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ym typeface="宋体" panose="02010600030101010101" pitchFamily="2" charset="-122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311610"/>
            <a:ext cx="8026660" cy="1499418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zh-C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Air War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基于摄像头控制的飞机大战</a:t>
            </a:r>
            <a:endParaRPr lang="zh-CN" altLang="en-US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80" name="文本框 1"/>
          <p:cNvSpPr txBox="1">
            <a:spLocks noChangeArrowheads="1"/>
          </p:cNvSpPr>
          <p:nvPr/>
        </p:nvSpPr>
        <p:spPr bwMode="auto">
          <a:xfrm>
            <a:off x="2195736" y="3546377"/>
            <a:ext cx="57246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软件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11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庆福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thssvince@163.com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软件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11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	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王    需 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xu-wang11@mails.tsinghua.edu.cn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软件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12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杨    磊 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yl93528@gmail.com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  <a:p>
            <a:pPr eaLnBrk="1" hangingPunct="1">
              <a:defRPr/>
            </a:pP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2051" name="Picture 3" descr="C:\Users\LY\Desktop\未标题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2463738"/>
            <a:ext cx="2052228" cy="4286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E4873-32DA-4F79-99E4-820C632FE75E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054" y="-85668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矩形 1"/>
          <p:cNvSpPr>
            <a:spLocks noChangeArrowheads="1"/>
          </p:cNvSpPr>
          <p:nvPr/>
        </p:nvSpPr>
        <p:spPr bwMode="auto">
          <a:xfrm>
            <a:off x="6638925" y="444500"/>
            <a:ext cx="1965325" cy="684213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" name="直接连接符 3"/>
          <p:cNvSpPr>
            <a:spLocks noChangeShapeType="1"/>
          </p:cNvSpPr>
          <p:nvPr/>
        </p:nvSpPr>
        <p:spPr bwMode="auto">
          <a:xfrm>
            <a:off x="900113" y="568325"/>
            <a:ext cx="0" cy="4019550"/>
          </a:xfrm>
          <a:prstGeom prst="line">
            <a:avLst/>
          </a:prstGeom>
          <a:noFill/>
          <a:ln w="9525">
            <a:solidFill>
              <a:srgbClr val="E36C09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矩形 14"/>
          <p:cNvSpPr>
            <a:spLocks noChangeArrowheads="1"/>
          </p:cNvSpPr>
          <p:nvPr/>
        </p:nvSpPr>
        <p:spPr bwMode="auto">
          <a:xfrm rot="-1839494">
            <a:off x="-719138" y="410646"/>
            <a:ext cx="3163888" cy="36933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F79646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1800" dirty="0" smtClean="0">
              <a:latin typeface="Arial" panose="020B0604020202020204" pitchFamily="34" charset="0"/>
            </a:endParaRPr>
          </a:p>
        </p:txBody>
      </p:sp>
      <p:pic>
        <p:nvPicPr>
          <p:cNvPr id="1026" name="Picture 2" descr="http://www.ituring.com.cn/download/01YYDPzMQXe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0052" y="1628677"/>
            <a:ext cx="2215576" cy="141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r173.com/up/2012-12/2012121288090736304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0137" y="729057"/>
            <a:ext cx="2580336" cy="141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3.91.com/uploads/allimg/130821/44-130R11HG2-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0137" y="2787774"/>
            <a:ext cx="258033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29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E4873-32DA-4F79-99E4-820C632FE75E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054" y="-85668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矩形 1"/>
          <p:cNvSpPr>
            <a:spLocks noChangeArrowheads="1"/>
          </p:cNvSpPr>
          <p:nvPr/>
        </p:nvSpPr>
        <p:spPr bwMode="auto">
          <a:xfrm>
            <a:off x="6638925" y="444500"/>
            <a:ext cx="1965325" cy="684213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直接连接符 3"/>
          <p:cNvSpPr>
            <a:spLocks noChangeShapeType="1"/>
          </p:cNvSpPr>
          <p:nvPr/>
        </p:nvSpPr>
        <p:spPr bwMode="auto">
          <a:xfrm>
            <a:off x="900113" y="568325"/>
            <a:ext cx="0" cy="4019550"/>
          </a:xfrm>
          <a:prstGeom prst="line">
            <a:avLst/>
          </a:prstGeom>
          <a:noFill/>
          <a:ln w="9525">
            <a:solidFill>
              <a:srgbClr val="E36C09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矩形 14"/>
          <p:cNvSpPr>
            <a:spLocks noChangeArrowheads="1"/>
          </p:cNvSpPr>
          <p:nvPr/>
        </p:nvSpPr>
        <p:spPr bwMode="auto">
          <a:xfrm rot="-1839494">
            <a:off x="-719138" y="410646"/>
            <a:ext cx="3163888" cy="36933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F79646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9652" y="1311610"/>
            <a:ext cx="62520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您的颈椎康复专家</a:t>
            </a:r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~</a:t>
            </a:r>
          </a:p>
          <a:p>
            <a:pPr algn="ctr"/>
            <a:r>
              <a:rPr lang="en-US" altLang="zh-CN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AirWar</a:t>
            </a:r>
            <a:r>
              <a:rPr lang="zh-CN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桌面版！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LY\Documents\GitHub\AirWar\images\airw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836" y="3435846"/>
            <a:ext cx="27178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3065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29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03C61F-E338-46C3-90F4-7D7899650A91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角三角形 3"/>
          <p:cNvSpPr>
            <a:spLocks noChangeArrowheads="1"/>
          </p:cNvSpPr>
          <p:nvPr/>
        </p:nvSpPr>
        <p:spPr bwMode="auto">
          <a:xfrm rot="-5400000">
            <a:off x="2000250" y="-2000250"/>
            <a:ext cx="5143500" cy="9144000"/>
          </a:xfrm>
          <a:prstGeom prst="rtTriangl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TextBox 4"/>
          <p:cNvSpPr>
            <a:spLocks noChangeArrowheads="1"/>
          </p:cNvSpPr>
          <p:nvPr/>
        </p:nvSpPr>
        <p:spPr bwMode="auto">
          <a:xfrm>
            <a:off x="-250825" y="15636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ym typeface="宋体" panose="02010600030101010101" pitchFamily="2" charset="-122"/>
            </a:endParaRPr>
          </a:p>
        </p:txBody>
      </p:sp>
      <p:sp>
        <p:nvSpPr>
          <p:cNvPr id="3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020888"/>
            <a:ext cx="7772400" cy="1101725"/>
          </a:xfrm>
        </p:spPr>
        <p:txBody>
          <a:bodyPr/>
          <a:lstStyle/>
          <a:p>
            <a:pPr marL="0" indent="0" eaLnBrk="1" hangingPunct="1"/>
            <a:r>
              <a:rPr lang="zh-CN" altLang="en-US" sz="5400" b="1" dirty="0" smtClean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现场展示</a:t>
            </a:r>
            <a:endParaRPr lang="zh-CN" altLang="zh-CN" sz="60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E83B65-D2F5-4020-9427-3932C053A3E8}" type="slidenum">
              <a:rPr lang="zh-CN" altLang="en-US" sz="1200" smtClean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矩形 1"/>
          <p:cNvSpPr>
            <a:spLocks noChangeArrowheads="1"/>
          </p:cNvSpPr>
          <p:nvPr/>
        </p:nvSpPr>
        <p:spPr bwMode="auto">
          <a:xfrm>
            <a:off x="6659563" y="444500"/>
            <a:ext cx="1944687" cy="684213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技术实现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直接连接符 3"/>
          <p:cNvSpPr>
            <a:spLocks noChangeShapeType="1"/>
          </p:cNvSpPr>
          <p:nvPr/>
        </p:nvSpPr>
        <p:spPr bwMode="auto">
          <a:xfrm>
            <a:off x="900113" y="568325"/>
            <a:ext cx="0" cy="4019550"/>
          </a:xfrm>
          <a:prstGeom prst="line">
            <a:avLst/>
          </a:prstGeom>
          <a:noFill/>
          <a:ln w="9525">
            <a:solidFill>
              <a:srgbClr val="E36C09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9" name="矩形 14"/>
          <p:cNvSpPr>
            <a:spLocks noChangeArrowheads="1"/>
          </p:cNvSpPr>
          <p:nvPr/>
        </p:nvSpPr>
        <p:spPr bwMode="auto">
          <a:xfrm rot="-1839494">
            <a:off x="-719138" y="395257"/>
            <a:ext cx="3163888" cy="40011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F79646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技术实现</a:t>
            </a:r>
          </a:p>
        </p:txBody>
      </p:sp>
      <p:pic>
        <p:nvPicPr>
          <p:cNvPr id="6152" name="图片 4"/>
          <p:cNvPicPr>
            <a:picLocks noGrp="1"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34632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图示 10"/>
          <p:cNvGraphicFramePr/>
          <p:nvPr/>
        </p:nvGraphicFramePr>
        <p:xfrm>
          <a:off x="0" y="663538"/>
          <a:ext cx="76328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87724" y="159482"/>
            <a:ext cx="11079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3308" y="150190"/>
            <a:ext cx="134684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摄像头控制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6" dur="500" tmFilter="0, 0; .2, .5; .8, .5; 1, 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149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992F80-D5FC-483B-9BEA-8A9DB15CE8F4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8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6659563" y="444500"/>
            <a:ext cx="1944687" cy="684213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分工合作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直接连接符 3"/>
          <p:cNvSpPr>
            <a:spLocks noChangeShapeType="1"/>
          </p:cNvSpPr>
          <p:nvPr/>
        </p:nvSpPr>
        <p:spPr bwMode="auto">
          <a:xfrm>
            <a:off x="900113" y="568325"/>
            <a:ext cx="0" cy="4019550"/>
          </a:xfrm>
          <a:prstGeom prst="line">
            <a:avLst/>
          </a:prstGeom>
          <a:noFill/>
          <a:ln w="9525">
            <a:solidFill>
              <a:srgbClr val="E36C09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矩形 14"/>
          <p:cNvSpPr>
            <a:spLocks noChangeArrowheads="1"/>
          </p:cNvSpPr>
          <p:nvPr/>
        </p:nvSpPr>
        <p:spPr bwMode="auto">
          <a:xfrm rot="-1839494">
            <a:off x="-719138" y="426036"/>
            <a:ext cx="3163888" cy="338554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F79646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o UI" panose="020B0502040204020203" pitchFamily="34" charset="0"/>
              </a:rPr>
              <a:t>分工合作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583668" y="1383618"/>
          <a:ext cx="6192688" cy="1764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矩形 9"/>
          <p:cNvSpPr/>
          <p:nvPr/>
        </p:nvSpPr>
        <p:spPr>
          <a:xfrm>
            <a:off x="1619672" y="3615866"/>
            <a:ext cx="6156684" cy="864096"/>
          </a:xfrm>
          <a:prstGeom prst="rect">
            <a:avLst/>
          </a:prstGeom>
          <a:solidFill>
            <a:schemeClr val="accent1">
              <a:lumMod val="40000"/>
              <a:lumOff val="6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E36C0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https://github.com/xu-wang11/AirWar</a:t>
            </a:r>
            <a:endParaRPr lang="zh-CN" altLang="en-US" dirty="0"/>
          </a:p>
        </p:txBody>
      </p:sp>
      <p:pic>
        <p:nvPicPr>
          <p:cNvPr id="1026" name="Picture 2" descr="D:\常用软件安装包\github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3687874"/>
            <a:ext cx="675519" cy="675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6" dur="500" tmFilter="0, 0; .2, .5; .8, .5; 1, 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149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D84848-18D5-41B4-AF58-6AFA6517FDC0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角三角形 3"/>
          <p:cNvSpPr>
            <a:spLocks noChangeArrowheads="1"/>
          </p:cNvSpPr>
          <p:nvPr/>
        </p:nvSpPr>
        <p:spPr bwMode="auto">
          <a:xfrm rot="-5400000">
            <a:off x="2000250" y="-2000250"/>
            <a:ext cx="5143500" cy="9144000"/>
          </a:xfrm>
          <a:prstGeom prst="rtTriangl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7" name="TextBox 4"/>
          <p:cNvSpPr>
            <a:spLocks noChangeArrowheads="1"/>
          </p:cNvSpPr>
          <p:nvPr/>
        </p:nvSpPr>
        <p:spPr bwMode="auto">
          <a:xfrm>
            <a:off x="-250825" y="15636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ym typeface="宋体" panose="02010600030101010101" pitchFamily="2" charset="-122"/>
            </a:endParaRPr>
          </a:p>
        </p:txBody>
      </p:sp>
      <p:sp>
        <p:nvSpPr>
          <p:cNvPr id="3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020888"/>
            <a:ext cx="7772400" cy="1101725"/>
          </a:xfrm>
        </p:spPr>
        <p:txBody>
          <a:bodyPr/>
          <a:lstStyle/>
          <a:p>
            <a:pPr marL="0" indent="0" eaLnBrk="1" hangingPunct="1"/>
            <a:r>
              <a:rPr lang="zh-CN" sz="5400" b="1" dirty="0" smtClean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谢谢</a:t>
            </a:r>
            <a:r>
              <a:rPr lang="zh-CN" altLang="en-US" sz="5400" b="1" dirty="0" smtClean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大家！</a:t>
            </a:r>
            <a:r>
              <a:rPr lang="en-US" altLang="zh-CN" sz="5400" b="1" dirty="0" smtClean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/>
            </a:r>
            <a:br>
              <a:rPr lang="en-US" altLang="zh-CN" sz="5400" b="1" dirty="0" smtClean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</a:br>
            <a:r>
              <a:rPr lang="zh-CN" altLang="en-US" sz="5400" b="1" dirty="0" smtClean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欢迎提问！</a:t>
            </a:r>
            <a:endParaRPr lang="zh-CN" sz="6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157255497</TotalTime>
  <Pages>0</Pages>
  <Words>90</Words>
  <Characters>0</Characters>
  <Application>Microsoft Office PowerPoint</Application>
  <DocSecurity>0</DocSecurity>
  <PresentationFormat>全屏显示(16:9)</PresentationFormat>
  <Lines>0</Lines>
  <Paragraphs>44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Air War — 基于摄像头控制的飞机大战</vt:lpstr>
      <vt:lpstr>幻灯片 2</vt:lpstr>
      <vt:lpstr>幻灯片 3</vt:lpstr>
      <vt:lpstr>现场展示</vt:lpstr>
      <vt:lpstr>幻灯片 5</vt:lpstr>
      <vt:lpstr>幻灯片 6</vt:lpstr>
      <vt:lpstr>谢谢大家！ 欢迎提问！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LY</cp:lastModifiedBy>
  <cp:revision>113</cp:revision>
  <cp:lastPrinted>1899-12-30T00:00:00Z</cp:lastPrinted>
  <dcterms:created xsi:type="dcterms:W3CDTF">2012-05-13T14:01:00Z</dcterms:created>
  <dcterms:modified xsi:type="dcterms:W3CDTF">2014-04-13T15:17:03Z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