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2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87186" y="66224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dirty="0" err="1"/>
              <a:t>Dockerize</a:t>
            </a:r>
            <a:r>
              <a:rPr lang="en-SG" sz="1000" dirty="0"/>
              <a:t> Application into Container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371452" y="205799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217358" y="205799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66446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</a:t>
            </a:r>
            <a:r>
              <a:rPr lang="en-SG" sz="1000" dirty="0"/>
              <a:t>Merged to Master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4305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dirty="0"/>
              <a:t>O</a:t>
            </a:r>
            <a:r>
              <a:rPr lang="en" sz="1000" dirty="0"/>
              <a:t>n Feature Branch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606375" y="961046"/>
            <a:ext cx="780811" cy="22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525358" y="2356796"/>
            <a:ext cx="84609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4;p13">
            <a:extLst>
              <a:ext uri="{FF2B5EF4-FFF2-40B4-BE49-F238E27FC236}">
                <a16:creationId xmlns:a16="http://schemas.microsoft.com/office/drawing/2014/main" id="{577B3418-74FE-4496-A9D9-EE8026331F4B}"/>
              </a:ext>
            </a:extLst>
          </p:cNvPr>
          <p:cNvSpPr/>
          <p:nvPr/>
        </p:nvSpPr>
        <p:spPr>
          <a:xfrm>
            <a:off x="4409181" y="6473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dirty="0"/>
              <a:t>Pushed to ECR</a:t>
            </a:r>
            <a:endParaRPr sz="1000" dirty="0"/>
          </a:p>
        </p:txBody>
      </p:sp>
      <p:cxnSp>
        <p:nvCxnSpPr>
          <p:cNvPr id="18" name="Google Shape;59;p13">
            <a:extLst>
              <a:ext uri="{FF2B5EF4-FFF2-40B4-BE49-F238E27FC236}">
                <a16:creationId xmlns:a16="http://schemas.microsoft.com/office/drawing/2014/main" id="{1ED4CB28-A0E1-49B1-A17F-79647110AA6B}"/>
              </a:ext>
            </a:extLst>
          </p:cNvPr>
          <p:cNvCxnSpPr>
            <a:cxnSpLocks/>
            <a:stCxn id="54" idx="3"/>
            <a:endCxn id="17" idx="1"/>
          </p:cNvCxnSpPr>
          <p:nvPr/>
        </p:nvCxnSpPr>
        <p:spPr>
          <a:xfrm flipV="1">
            <a:off x="3695186" y="946156"/>
            <a:ext cx="713995" cy="148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113E74-3BCD-4D7F-BE02-0382670A47A1}"/>
              </a:ext>
            </a:extLst>
          </p:cNvPr>
          <p:cNvSpPr txBox="1"/>
          <p:nvPr/>
        </p:nvSpPr>
        <p:spPr>
          <a:xfrm>
            <a:off x="5789713" y="647356"/>
            <a:ext cx="2569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are scanned for vulnerabilities on pushed and weekly.</a:t>
            </a:r>
            <a:endParaRPr lang="en-SG" sz="1100" dirty="0"/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DF6E1C8D-9944-49B1-911A-355CDE95478F}"/>
              </a:ext>
            </a:extLst>
          </p:cNvPr>
          <p:cNvSpPr/>
          <p:nvPr/>
        </p:nvSpPr>
        <p:spPr>
          <a:xfrm>
            <a:off x="6151163" y="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dirty="0"/>
              <a:t>Lambda</a:t>
            </a:r>
            <a:endParaRPr sz="1000" dirty="0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74D5B725-C66B-4986-B34B-435FD76C3A5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016886" y="298800"/>
            <a:ext cx="1134277" cy="342004"/>
          </a:xfrm>
          <a:prstGeom prst="bentConnector3">
            <a:avLst>
              <a:gd name="adj1" fmla="val 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F43700-4BA0-40DF-9DE6-D0ED0C6E2E52}"/>
              </a:ext>
            </a:extLst>
          </p:cNvPr>
          <p:cNvSpPr txBox="1"/>
          <p:nvPr/>
        </p:nvSpPr>
        <p:spPr>
          <a:xfrm>
            <a:off x="2885936" y="17106"/>
            <a:ext cx="3495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Vulnerabilities found will be alerted to operation</a:t>
            </a:r>
            <a:endParaRPr lang="en-SG" sz="1100" dirty="0"/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2406C47F-1751-4E0F-A50A-8EDFE85BE53A}"/>
              </a:ext>
            </a:extLst>
          </p:cNvPr>
          <p:cNvSpPr/>
          <p:nvPr/>
        </p:nvSpPr>
        <p:spPr>
          <a:xfrm>
            <a:off x="2063264" y="34305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Check for policy compliance using Regula</a:t>
            </a:r>
            <a:endParaRPr sz="1000" dirty="0"/>
          </a:p>
        </p:txBody>
      </p: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D64B5C57-894D-4158-B6CB-FE296B8266B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606375" y="3727169"/>
            <a:ext cx="456889" cy="22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F1CA9BD-D091-4BB0-A6B4-51A98EDBBAFB}"/>
              </a:ext>
            </a:extLst>
          </p:cNvPr>
          <p:cNvSpPr/>
          <p:nvPr/>
        </p:nvSpPr>
        <p:spPr>
          <a:xfrm>
            <a:off x="2063264" y="205799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Merged to master</a:t>
            </a:r>
            <a:endParaRPr sz="1000" dirty="0"/>
          </a:p>
        </p:txBody>
      </p:sp>
      <p:cxnSp>
        <p:nvCxnSpPr>
          <p:cNvPr id="33" name="Google Shape;59;p13">
            <a:extLst>
              <a:ext uri="{FF2B5EF4-FFF2-40B4-BE49-F238E27FC236}">
                <a16:creationId xmlns:a16="http://schemas.microsoft.com/office/drawing/2014/main" id="{D102CA11-42AF-4CFE-AE58-D8CCA517A34E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2326001" y="3040510"/>
            <a:ext cx="776176" cy="63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A06415-7C5E-4959-B9CA-8AFF9FF0B961}"/>
              </a:ext>
            </a:extLst>
          </p:cNvPr>
          <p:cNvSpPr txBox="1"/>
          <p:nvPr/>
        </p:nvSpPr>
        <p:spPr>
          <a:xfrm>
            <a:off x="2723250" y="2954606"/>
            <a:ext cx="63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pass</a:t>
            </a:r>
            <a:endParaRPr lang="en-SG" sz="1100" dirty="0"/>
          </a:p>
        </p:txBody>
      </p:sp>
      <p:cxnSp>
        <p:nvCxnSpPr>
          <p:cNvPr id="38" name="Google Shape;59;p13">
            <a:extLst>
              <a:ext uri="{FF2B5EF4-FFF2-40B4-BE49-F238E27FC236}">
                <a16:creationId xmlns:a16="http://schemas.microsoft.com/office/drawing/2014/main" id="{F674A170-792B-41C7-9B06-6EC412C701AB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361545" y="2345214"/>
            <a:ext cx="855813" cy="115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55;p13">
            <a:extLst>
              <a:ext uri="{FF2B5EF4-FFF2-40B4-BE49-F238E27FC236}">
                <a16:creationId xmlns:a16="http://schemas.microsoft.com/office/drawing/2014/main" id="{43E61489-786A-485F-AC2D-74B2FEC5F637}"/>
              </a:ext>
            </a:extLst>
          </p:cNvPr>
          <p:cNvSpPr/>
          <p:nvPr/>
        </p:nvSpPr>
        <p:spPr>
          <a:xfrm>
            <a:off x="6426738" y="327452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/>
              <a:t>Aws Inspector</a:t>
            </a:r>
            <a:endParaRPr sz="1000" dirty="0"/>
          </a:p>
        </p:txBody>
      </p:sp>
      <p:cxnSp>
        <p:nvCxnSpPr>
          <p:cNvPr id="45" name="Google Shape;59;p13">
            <a:extLst>
              <a:ext uri="{FF2B5EF4-FFF2-40B4-BE49-F238E27FC236}">
                <a16:creationId xmlns:a16="http://schemas.microsoft.com/office/drawing/2014/main" id="{623AF54F-F43A-43C2-BFE9-4034B49A8DE7}"/>
              </a:ext>
            </a:extLst>
          </p:cNvPr>
          <p:cNvCxnSpPr>
            <a:cxnSpLocks/>
            <a:endCxn id="55" idx="2"/>
          </p:cNvCxnSpPr>
          <p:nvPr/>
        </p:nvCxnSpPr>
        <p:spPr>
          <a:xfrm rot="16200000" flipV="1">
            <a:off x="6900041" y="2960257"/>
            <a:ext cx="618924" cy="9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A74154-B882-4F4B-9D25-F2341ADEEF66}"/>
              </a:ext>
            </a:extLst>
          </p:cNvPr>
          <p:cNvSpPr txBox="1"/>
          <p:nvPr/>
        </p:nvSpPr>
        <p:spPr>
          <a:xfrm>
            <a:off x="7204702" y="2760377"/>
            <a:ext cx="1861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 regularly for cloud configuration issues</a:t>
            </a:r>
            <a:endParaRPr lang="en-SG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Lim You Liang</cp:lastModifiedBy>
  <cp:revision>3</cp:revision>
  <dcterms:modified xsi:type="dcterms:W3CDTF">2021-01-16T12:33:15Z</dcterms:modified>
</cp:coreProperties>
</file>