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1320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chao" userId="9a8ba3992a133bc8" providerId="LiveId" clId="{D9117DBF-3DF2-4F5E-914F-00FEE8DF65DC}"/>
    <pc:docChg chg="custSel modSld">
      <pc:chgData name="Mike chao" userId="9a8ba3992a133bc8" providerId="LiveId" clId="{D9117DBF-3DF2-4F5E-914F-00FEE8DF65DC}" dt="2025-01-08T19:15:20.206" v="7" actId="20577"/>
      <pc:docMkLst>
        <pc:docMk/>
      </pc:docMkLst>
      <pc:sldChg chg="modSp mod">
        <pc:chgData name="Mike chao" userId="9a8ba3992a133bc8" providerId="LiveId" clId="{D9117DBF-3DF2-4F5E-914F-00FEE8DF65DC}" dt="2025-01-08T19:15:20.206" v="7" actId="20577"/>
        <pc:sldMkLst>
          <pc:docMk/>
          <pc:sldMk cId="0" sldId="264"/>
        </pc:sldMkLst>
        <pc:spChg chg="mod">
          <ac:chgData name="Mike chao" userId="9a8ba3992a133bc8" providerId="LiveId" clId="{D9117DBF-3DF2-4F5E-914F-00FEE8DF65DC}" dt="2025-01-08T19:15:20.206" v="7" actId="20577"/>
          <ac:spMkLst>
            <pc:docMk/>
            <pc:sldMk cId="0" sldId="264"/>
            <ac:spMk id="2" creationId="{00000000-0000-0000-0000-000000000000}"/>
          </ac:spMkLst>
        </pc:spChg>
        <pc:spChg chg="mod">
          <ac:chgData name="Mike chao" userId="9a8ba3992a133bc8" providerId="LiveId" clId="{D9117DBF-3DF2-4F5E-914F-00FEE8DF65DC}" dt="2025-01-08T19:15:14.151" v="5" actId="20577"/>
          <ac:spMkLst>
            <pc:docMk/>
            <pc:sldMk cId="0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Ocean Climate Monitoring from Satellite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Key Satellite Products and Measurements</a:t>
            </a:r>
            <a:br/>
            <a:br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sz="1800"/>
              <a:t>1. https://ladsweb.modaps.eosdis.nasa.gov/missions-and-measurements/slstr/</a:t>
            </a:r>
          </a:p>
          <a:p>
            <a:pPr marL="0" lvl="0" indent="0">
              <a:buNone/>
            </a:pPr>
            <a:r>
              <a:rPr sz="1800"/>
              <a:t>2. https://essd.copernicus.org/articles/13/2111/2021/</a:t>
            </a:r>
          </a:p>
          <a:p>
            <a:pPr marL="0" lvl="0" indent="0">
              <a:buNone/>
            </a:pPr>
            <a:r>
              <a:rPr sz="1800"/>
              <a:t>3. https://earthobservatory.nasa.gov/images/148461/new-ocean-data-flowing-in</a:t>
            </a:r>
          </a:p>
          <a:p>
            <a:pPr marL="0" lvl="0" indent="0">
              <a:buNone/>
            </a:pPr>
            <a:r>
              <a:rPr sz="1800"/>
              <a:t>4. https://www.eoportal.org/satellite-missions/copernicus-sentinel-6-michael-freilich</a:t>
            </a:r>
          </a:p>
          <a:p>
            <a:pPr marL="0" lvl="0" indent="0">
              <a:buNone/>
            </a:pPr>
            <a:r>
              <a:rPr sz="1800"/>
              <a:t>5. https://essd.copernicus.org/articles/13/2111/2021/</a:t>
            </a:r>
          </a:p>
          <a:p>
            <a:pPr marL="0" lvl="0" indent="0">
              <a:buNone/>
            </a:pPr>
            <a:r>
              <a:rPr sz="1800"/>
              <a:t>6. https://earthobservatory.nasa.gov/images/148461/new-ocean-data-flowing-in</a:t>
            </a:r>
          </a:p>
          <a:p>
            <a:pPr marL="0" lvl="0" indent="0">
              <a:buNone/>
            </a:pPr>
            <a:r>
              <a:rPr sz="1800"/>
              <a:t>7. https://www.eoportal.org/satellite-missions/copernicus-sentinel-6-michael-freilich</a:t>
            </a:r>
          </a:p>
          <a:p>
            <a:pPr marL="0" lvl="0" indent="0">
              <a:buNone/>
            </a:pPr>
            <a:r>
              <a:rPr sz="1800"/>
              <a:t>8. https://climate.nasa.gov/news/3052/nasa-us-european-partner-satellite-returns-first-sea-level-measurements/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Sea Surface Temperature (SST)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Technical Terms</a:t>
            </a:r>
          </a:p>
          <a:p>
            <a:pPr lvl="0"/>
            <a:r>
              <a:rPr b="1"/>
              <a:t>SLSTR</a:t>
            </a:r>
            <a:r>
              <a:t>: Sea and Land Surface Temperature Radiometer - An instrument that measures thermal infrared radiation to determine surface temperature</a:t>
            </a:r>
            <a:br/>
            <a:endParaRPr/>
          </a:p>
          <a:p>
            <a:pPr lvl="0"/>
            <a:r>
              <a:rPr b="1"/>
              <a:t>Radiometer</a:t>
            </a:r>
            <a:r>
              <a:t>: A device that measures the intensity of radiant energy from Earth’s surface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Sea Surface Temperature (SST)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Sentinel-3 SLSTR (Copernicus)</a:t>
            </a:r>
            <a:br/>
            <a:r>
              <a:t>- European Union’s Earth observation workhorse</a:t>
            </a:r>
            <a:br/>
            <a:r>
              <a:t>- Time range: 2016 - present</a:t>
            </a:r>
            <a:br/>
            <a:r>
              <a:t>- Frequency: Daily measurements</a:t>
            </a:r>
            <a:br/>
            <a:r>
              <a:t>- Resolution: 500m to 1km</a:t>
            </a:r>
            <a:br/>
            <a:r>
              <a:t>- Dual-view design reduces atmospheric interference</a:t>
            </a:r>
            <a:br/>
            <a:r>
              <a:t>- Used for: Climate monitoring, ocean forecasting</a:t>
            </a:r>
            <a:r>
              <a:rPr baseline="30000">
                <a:hlinkClick r:id="rId2" action="ppaction://hlinksldjump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Sea Surface Temperature (SST)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MODIS (NASA)</a:t>
            </a:r>
            <a:br/>
            <a:r>
              <a:t>- </a:t>
            </a:r>
            <a:r>
              <a:rPr b="1"/>
              <a:t>MODIS</a:t>
            </a:r>
            <a:r>
              <a:t>: Moderate Resolution Imaging Spectroradiometer - A key instrument aboard NASA’s Terra and Aqua satellites</a:t>
            </a:r>
            <a:br/>
            <a:r>
              <a:t>- Time range: 2000 - present</a:t>
            </a:r>
            <a:br/>
            <a:r>
              <a:t>- Frequency: Daily global coverage</a:t>
            </a:r>
            <a:br/>
            <a:r>
              <a:t>- Resolution: 750m</a:t>
            </a:r>
            <a:br/>
            <a:r>
              <a:t>- Views entire Earth’s surface every 1-2 days</a:t>
            </a:r>
            <a:br/>
            <a:r>
              <a:t>- Measures 36 different spectral bands</a:t>
            </a:r>
            <a:r>
              <a:rPr baseline="30000">
                <a:hlinkClick r:id="rId2" action="ppaction://hlinksldjump"/>
              </a:rPr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Ocean Surface Wind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Technical Terms</a:t>
            </a:r>
            <a:br/>
            <a:r>
              <a:t>- </a:t>
            </a:r>
            <a:r>
              <a:rPr b="1"/>
              <a:t>Scatterometer</a:t>
            </a:r>
            <a:r>
              <a:t>: A radar instrument that measures ocean surface roughness to determine wind patterns</a:t>
            </a:r>
            <a:br/>
            <a:r>
              <a:t>- </a:t>
            </a:r>
            <a:r>
              <a:rPr b="1"/>
              <a:t>Altimeter</a:t>
            </a:r>
            <a:r>
              <a:t>: An instrument that measures distance by timing how long it takes a radar pulse to return from Earth’s surface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Ocean Surface Wind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Sentinel-6 Michael Freilich (NASA/ESA)</a:t>
            </a:r>
            <a:br/>
            <a:r>
              <a:t>- Joint US-European mission named after renowned oceanographer</a:t>
            </a:r>
            <a:br/>
            <a:r>
              <a:t>- Time range: 2020 - present</a:t>
            </a:r>
            <a:br/>
            <a:r>
              <a:t>- Frequency: 10-day cycle</a:t>
            </a:r>
            <a:br/>
            <a:r>
              <a:t>- Coverage: 95% of ice-free oceans</a:t>
            </a:r>
            <a:br/>
            <a:r>
              <a:t>- Continues the legacy of Jason satellite series</a:t>
            </a:r>
            <a:br/>
            <a:r>
              <a:t>- Primary mission: Sea level rise monitoring</a:t>
            </a:r>
            <a:r>
              <a:rPr baseline="30000">
                <a:hlinkClick r:id="rId2" action="ppaction://hlinksldjump"/>
              </a:rPr>
              <a:t>34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Ocean Surface Wind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WindSat (US Navy/NOAA)</a:t>
            </a:r>
            <a:br/>
            <a:r>
              <a:t>- Pioneering polarimetric microwave radiometer</a:t>
            </a:r>
            <a:br/>
            <a:r>
              <a:t>- Time range: 2003 - present</a:t>
            </a:r>
            <a:br/>
            <a:r>
              <a:t>- Frequency: Daily passes</a:t>
            </a:r>
            <a:br/>
            <a:r>
              <a:t>- Resolution: 25km grid</a:t>
            </a:r>
            <a:br/>
            <a:r>
              <a:t>- First spaceborne polarimetric microwave radiometer</a:t>
            </a:r>
            <a:br/>
            <a:r>
              <a:t>- Measures both wind speed and direction without radar</a:t>
            </a:r>
            <a:r>
              <a:rPr baseline="30000">
                <a:hlinkClick r:id="rId2" action="ppaction://hlinksldjump"/>
              </a:rPr>
              <a:t>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Sea Surface Height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Sentinel-6 Michael Freilich (NASA/ESA)</a:t>
            </a:r>
            <a:br/>
            <a:r>
              <a:t>- Most accurate sea level monitoring satellite to date</a:t>
            </a:r>
            <a:br/>
            <a:r>
              <a:t>- Time range: 2020 - present</a:t>
            </a:r>
            <a:br/>
            <a:r>
              <a:t>- Frequency: 10-day cycle</a:t>
            </a:r>
            <a:br/>
            <a:r>
              <a:t>- Accuracy: 2.3-3.5 cm</a:t>
            </a:r>
            <a:br/>
            <a:r>
              <a:t>- Orbit altitude: 1,336 km</a:t>
            </a:r>
            <a:br/>
            <a:r>
              <a:t>- Carries advanced radar altimeter (Poseidon-4)</a:t>
            </a:r>
            <a:br/>
            <a:r>
              <a:t>- Also measures atmospheric temperature and humidity</a:t>
            </a:r>
            <a:r>
              <a:rPr baseline="30000">
                <a:hlinkClick r:id="rId2" action="ppaction://hlinksldjump"/>
              </a:rPr>
              <a:t>67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Atmospheric Data (Sentinel-6)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dirty="0"/>
              <a:t>Advanced Microwave Radiometer (AMR) measures:</a:t>
            </a:r>
          </a:p>
          <a:p>
            <a:pPr lvl="1"/>
            <a:r>
              <a:rPr dirty="0"/>
              <a:t>Water vapor content</a:t>
            </a:r>
          </a:p>
          <a:p>
            <a:pPr lvl="1"/>
            <a:r>
              <a:rPr dirty="0"/>
              <a:t>Cloud liquid water</a:t>
            </a:r>
          </a:p>
          <a:p>
            <a:pPr lvl="1"/>
            <a:r>
              <a:rPr dirty="0"/>
              <a:t>Rain rate</a:t>
            </a:r>
          </a:p>
          <a:p>
            <a:pPr lvl="0"/>
            <a:r>
              <a:rPr dirty="0"/>
              <a:t>Data available within hours of collection</a:t>
            </a:r>
          </a:p>
          <a:p>
            <a:pPr lvl="0"/>
            <a:r>
              <a:rPr dirty="0"/>
              <a:t>Used to correct radar signal delays</a:t>
            </a:r>
            <a:r>
              <a:rPr baseline="30000" dirty="0">
                <a:hlinkClick r:id="rId2" action="ppaction://hlinksldjump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On-screen Show (16:9)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Ocean Climate Monitoring from Satellite</vt:lpstr>
      <vt:lpstr>Sea Surface Temperature (SST)</vt:lpstr>
      <vt:lpstr>Sea Surface Temperature (SST)</vt:lpstr>
      <vt:lpstr>Sea Surface Temperature (SST)</vt:lpstr>
      <vt:lpstr>Ocean Surface Wind Speed</vt:lpstr>
      <vt:lpstr>Ocean Surface Wind Speed</vt:lpstr>
      <vt:lpstr>Ocean Surface Wind Speed</vt:lpstr>
      <vt:lpstr>Sea Surface Height</vt:lpstr>
      <vt:lpstr>Atmospheric Data (Sentinel-6)</vt:lpstr>
      <vt:lpstr>Notes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 Climate Monitoring from Satellite</dc:title>
  <dc:creator/>
  <cp:keywords/>
  <cp:lastModifiedBy>Mike chao</cp:lastModifiedBy>
  <cp:revision>1</cp:revision>
  <dcterms:created xsi:type="dcterms:W3CDTF">2025-01-08T19:14:46Z</dcterms:created>
  <dcterms:modified xsi:type="dcterms:W3CDTF">2025-01-08T19:15:22Z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ubtitle">
    <vt:lpwstr>Key Satellite Products and Measurements</vt:lpwstr>
  </property>
  <property fmtid="{D5CDD505-2E9C-101B-9397-08002B2CF9AE}" pid="8" name="toc-title">
    <vt:lpwstr>Table of contents</vt:lpwstr>
  </property>
</Properties>
</file>