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2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984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D8B3C-B15F-334E-9072-47FA7BFC8901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E6B93-D998-CC4A-8B15-AE1E1FCF9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2E5C-A329-CB42-99BA-99BB5B62325E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7175-5D0D-884F-9AB0-D7488FA302F8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CBAE-CDD3-0D43-A788-8A44C1CAFF3E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EA56-B680-2843-B9FC-6FB1656BD3EF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8BC4-4856-824A-9A3D-ED218752392D}" type="datetime1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2B75-AD1B-864F-B5E2-30771178CA38}" type="datetime1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2ED1-921E-3A4A-8981-5EF808C30AD3}" type="datetime1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D510-A7A3-4542-94BF-5F86C9DA287A}" type="datetime1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AFF1F-EFDF-A64B-8B9F-92BC1DA54299}" type="datetime1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01A5-72E6-3840-9376-F20F5544E58D}" type="datetime1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4714-8681-A645-9D8A-F691563CAE1A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quaveo.com/software/sms-learning-tutorial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dcirc.org/home/documentation/users-manual-v5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dcirc.org/home/documentation/users-manual-v53/input-file-description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dcirc/adcirc-testsuite/tree/main/adcirc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circ.org/home/documentation/users-manual-v53/output-file-description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quaveo.com/" TargetMode="External"/><Relationship Id="rId4" Type="http://schemas.openxmlformats.org/officeDocument/2006/relationships/hyperlink" Target="https://adcirc.org/home/adcirc-faq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quaveo.com/software/sms-learning-tutorial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Group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Yunlong Pan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fld id="{ECA5EE41-3CD9-AC49-9536-6C1313BF1603}" type="datetime1">
              <a:rPr lang="en-US" smtClean="0"/>
              <a:t>11/27/24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7C40-50AC-9BD7-499A-2284BDD3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SMS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D9880-EEDD-8FA8-9996-7316F1DA5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11" y="1063229"/>
            <a:ext cx="3746905" cy="33940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18BA-3988-1CF6-EA46-BA5913A2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11/27/24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BE022-DCA5-66DC-D0A4-34031A424BBA}"/>
              </a:ext>
            </a:extLst>
          </p:cNvPr>
          <p:cNvSpPr/>
          <p:nvPr/>
        </p:nvSpPr>
        <p:spPr>
          <a:xfrm>
            <a:off x="647111" y="1920479"/>
            <a:ext cx="1261202" cy="74320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257AE-13D7-2C26-D1E9-E7A2592F92DD}"/>
              </a:ext>
            </a:extLst>
          </p:cNvPr>
          <p:cNvSpPr txBox="1"/>
          <p:nvPr/>
        </p:nvSpPr>
        <p:spPr>
          <a:xfrm>
            <a:off x="499104" y="4501370"/>
            <a:ext cx="389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https://www.aquaveo.com/software/sms-learning-tutorials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B6BB9-8365-F0AE-3868-9FDE34A18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832" y="1188449"/>
            <a:ext cx="31115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8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3386-B674-FD88-AE8C-9ED95657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from </a:t>
            </a:r>
            <a:r>
              <a:rPr lang="en-US" dirty="0" err="1"/>
              <a:t>Ruyi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4704-8194-14CF-4D4F-41FDC41F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Basic References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Luettich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 Jr., R A, J J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Westerink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, and Norman W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Scheffner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 (1992). ADCIRC: An Advanced Three-Dimensional Circulation Model for Shelves, Coasts, and Estuaries. Report 1. Theory and Methodology of ADCIRC-2DDI and ADCIRC-3DL.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Westerink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, J J et al. (1994). ADCIRC: An Advanced Three-Dimensional Circulation Model for Shelves, Coasts, and Estuaries. Report 2. User’s Manual for ADCIRC-2DDI.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Luettich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, Rick A.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Joannes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Westerink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 (2004). Formulation and Numerical Implementation of the 2D / 3D ADCIRC Finite Element Model Version 44. XX. Tech. Rep., pp. 1–74.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Kinnmark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, I.  (1986). The shallow water wave equations: formulation, analysis, and application.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ADCIRC Documentation</a:t>
            </a:r>
            <a:b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</a:b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Start with the official ADCIRC </a:t>
            </a:r>
            <a:r>
              <a:rPr lang="en-US" sz="1200" b="0" i="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User’s Manual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if you haven’t already. It’s a solid resource that covers the basics of model setup, running simulations, processing results, and troubleshooting.</a:t>
            </a:r>
            <a:b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</a:b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   In fact, in the presentations I gave to the group a couple of months ago, I focused on a quick walk-through of the same issues. My presentations were based mainly on materials from the User’s Manual website, and I emphasized how critical it is to work through and master this part of the documentation. So, I’d definitely recommend it as the most important resource in this regard.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EABF-980A-72E0-F902-E996021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11/27/24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4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CAC9-0564-52D5-3215-B51A9F97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0CA76-A3B6-068E-7371-432CDADF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ADCIRC </a:t>
            </a:r>
          </a:p>
          <a:p>
            <a:pPr lvl="1"/>
            <a:r>
              <a:rPr lang="en-US" dirty="0"/>
              <a:t>Method 1</a:t>
            </a:r>
          </a:p>
          <a:p>
            <a:pPr lvl="2"/>
            <a:r>
              <a:rPr lang="en-US" dirty="0"/>
              <a:t>Docker</a:t>
            </a:r>
          </a:p>
          <a:p>
            <a:pPr lvl="2"/>
            <a:r>
              <a:rPr lang="en-US" dirty="0"/>
              <a:t>Input and output</a:t>
            </a:r>
          </a:p>
          <a:p>
            <a:pPr lvl="2"/>
            <a:r>
              <a:rPr lang="en-US" dirty="0"/>
              <a:t>Demo</a:t>
            </a:r>
          </a:p>
          <a:p>
            <a:pPr lvl="1"/>
            <a:r>
              <a:rPr lang="en-US" dirty="0"/>
              <a:t>Method 2</a:t>
            </a:r>
          </a:p>
          <a:p>
            <a:pPr lvl="2"/>
            <a:r>
              <a:rPr lang="en-US" dirty="0"/>
              <a:t>SMS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9305-0026-680C-1DFB-55DD67FD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11/27/24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1C7F-D583-FD19-50AE-53C3E5AD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Docker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3192E-5EEA-CEA2-A839-DADD2015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11/27/24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2795EDF-F9B5-BA9F-214E-F833908BE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085" y="1200150"/>
            <a:ext cx="7353829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5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87FF-22FC-4770-1AC9-B1CEB3AD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Docker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38945-E4E4-57D0-BC79-62F1F9AFD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120" y="1200150"/>
            <a:ext cx="5793759" cy="33940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4C47D-275B-13EF-80AF-85CDE544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11/27/24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8D38C-507A-7FA0-04E0-4E8C2E0B9AB2}"/>
              </a:ext>
            </a:extLst>
          </p:cNvPr>
          <p:cNvSpPr/>
          <p:nvPr/>
        </p:nvSpPr>
        <p:spPr>
          <a:xfrm>
            <a:off x="6035040" y="2210463"/>
            <a:ext cx="874643" cy="22263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1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BC6-4AD9-3F28-7DCE-52D1A21C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1: Input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37C7-4F44-3A22-79CF-64006E03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11/27/24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68EFE-EFE1-50ED-D2CE-C17F44A4585B}"/>
              </a:ext>
            </a:extLst>
          </p:cNvPr>
          <p:cNvSpPr txBox="1"/>
          <p:nvPr/>
        </p:nvSpPr>
        <p:spPr>
          <a:xfrm>
            <a:off x="3759947" y="4426436"/>
            <a:ext cx="5379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https://adcirc.org/home/documentation/users-manual-v53/input-file-descriptions/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AEC086-29E1-9BB5-7434-C1C1AA9D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947823" cy="3394472"/>
          </a:xfrm>
        </p:spPr>
        <p:txBody>
          <a:bodyPr/>
          <a:lstStyle/>
          <a:p>
            <a:r>
              <a:rPr lang="en-US" dirty="0"/>
              <a:t>Input File Descriptions</a:t>
            </a:r>
          </a:p>
          <a:p>
            <a:r>
              <a:rPr lang="en-US" dirty="0"/>
              <a:t>Ex: input files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1C73E0-6145-3B94-A086-0312BB03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42487"/>
            <a:ext cx="3755316" cy="3147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81BB6-3363-CAE1-9B1F-01418BE85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2043315"/>
            <a:ext cx="1886779" cy="1979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9F5B3-E85E-2CF3-C46B-DA1ED25618ED}"/>
              </a:ext>
            </a:extLst>
          </p:cNvPr>
          <p:cNvSpPr txBox="1"/>
          <p:nvPr/>
        </p:nvSpPr>
        <p:spPr>
          <a:xfrm>
            <a:off x="357809" y="4131699"/>
            <a:ext cx="3926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https://github.com/adcirc/adcirc-testsuite/tree/main/adcirc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632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F8FF-EF06-CAC7-044E-8C52AA33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F5F20-3876-0519-FEE4-2C2D6338E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94968"/>
            <a:ext cx="8229600" cy="26044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DD4C-341B-A5D0-8F3C-C26F3E71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11/27/24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E7482-3B0A-7F2C-28ED-9123EF9DAC50}"/>
              </a:ext>
            </a:extLst>
          </p:cNvPr>
          <p:cNvSpPr/>
          <p:nvPr/>
        </p:nvSpPr>
        <p:spPr>
          <a:xfrm>
            <a:off x="4723075" y="3681454"/>
            <a:ext cx="3275937" cy="22263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1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FC7A-3904-F74C-9427-50E4531A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DB1D-FB15-6D40-CCA4-B4811F2F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File Descriptions</a:t>
            </a:r>
          </a:p>
          <a:p>
            <a:r>
              <a:rPr lang="en-US" dirty="0"/>
              <a:t>Ex: Output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C389-4E50-8D34-7D47-403E6FFF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11/27/24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55FD0-7E12-3308-5214-5ECA9E67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70" y="1025481"/>
            <a:ext cx="3592194" cy="3569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C97EF6-5D79-9CD5-0ECC-8C7845F732A2}"/>
              </a:ext>
            </a:extLst>
          </p:cNvPr>
          <p:cNvSpPr txBox="1"/>
          <p:nvPr/>
        </p:nvSpPr>
        <p:spPr>
          <a:xfrm>
            <a:off x="3669424" y="4731545"/>
            <a:ext cx="5474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https://adcirc.org/home/documentation/users-manual-v53/output-file-descriptions/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FCD40-168B-0E4F-A207-966601959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" y="2183620"/>
            <a:ext cx="4802588" cy="210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4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030D-C537-4FDA-BA97-69273BD9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SMS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E9DCA-9836-137B-B591-6880DA9CA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51055"/>
            <a:ext cx="8229600" cy="16459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1DFD-C430-4676-70FC-DD0F5143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11/27/24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4DC54-68FF-3CA1-7CC5-A543A1A21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6460"/>
            <a:ext cx="3633511" cy="19145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BDBB35-4560-C261-C409-A1A95A4BAFC4}"/>
              </a:ext>
            </a:extLst>
          </p:cNvPr>
          <p:cNvSpPr txBox="1"/>
          <p:nvPr/>
        </p:nvSpPr>
        <p:spPr>
          <a:xfrm>
            <a:off x="4245997" y="1630018"/>
            <a:ext cx="3567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https://adcirc.org/home/adcirc-faq/</a:t>
            </a:r>
            <a:endParaRPr lang="en-US" dirty="0"/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https://www.aquaveo.com/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0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7C40-50AC-9BD7-499A-2284BDD3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SMS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D9880-EEDD-8FA8-9996-7316F1DA5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11" y="1063229"/>
            <a:ext cx="3746905" cy="33940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18BA-3988-1CF6-EA46-BA5913A2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150-2ECD-B242-90D7-FCCB52ABCF2E}" type="datetime1">
              <a:rPr lang="en-US" smtClean="0"/>
              <a:t>11/27/24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BE022-DCA5-66DC-D0A4-34031A424BBA}"/>
              </a:ext>
            </a:extLst>
          </p:cNvPr>
          <p:cNvSpPr/>
          <p:nvPr/>
        </p:nvSpPr>
        <p:spPr>
          <a:xfrm>
            <a:off x="647111" y="1920479"/>
            <a:ext cx="1261202" cy="74320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257AE-13D7-2C26-D1E9-E7A2592F92DD}"/>
              </a:ext>
            </a:extLst>
          </p:cNvPr>
          <p:cNvSpPr txBox="1"/>
          <p:nvPr/>
        </p:nvSpPr>
        <p:spPr>
          <a:xfrm>
            <a:off x="499104" y="4501370"/>
            <a:ext cx="389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https://www.aquaveo.com/software/sms-learning-tutorials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19C3F-2E05-CF20-E10E-AF394117C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678" y="1066230"/>
            <a:ext cx="2956945" cy="387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408</Words>
  <Application>Microsoft Macintosh PowerPoint</Application>
  <PresentationFormat>On-screen Show 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Office Theme</vt:lpstr>
      <vt:lpstr>Group Meeting</vt:lpstr>
      <vt:lpstr>Outline</vt:lpstr>
      <vt:lpstr>Method 1: Docker</vt:lpstr>
      <vt:lpstr>Method 1: Docker</vt:lpstr>
      <vt:lpstr>Method 1: Input</vt:lpstr>
      <vt:lpstr>Method 1: Demo</vt:lpstr>
      <vt:lpstr>Method 1: output</vt:lpstr>
      <vt:lpstr>Method 2: SMS</vt:lpstr>
      <vt:lpstr>Method 2: SMS</vt:lpstr>
      <vt:lpstr>Method 2: SMS</vt:lpstr>
      <vt:lpstr>Suggestions from Ruyi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Yunlong Pan</dc:creator>
  <cp:keywords/>
  <cp:lastModifiedBy>Yunlong Pan</cp:lastModifiedBy>
  <cp:revision>200</cp:revision>
  <dcterms:created xsi:type="dcterms:W3CDTF">2024-06-25T17:17:18Z</dcterms:created>
  <dcterms:modified xsi:type="dcterms:W3CDTF">2024-11-27T17:33:58Z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output">
    <vt:lpwstr>powerpoint_presentation</vt:lpwstr>
  </property>
</Properties>
</file>