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514508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8280" y="4680"/>
            <a:ext cx="882504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8280" y="4680"/>
            <a:ext cx="882504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flipH="1" rot="10800000">
            <a:off x="36572400" y="18605160"/>
            <a:ext cx="914256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0" y="656280"/>
            <a:ext cx="9142560" cy="10728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98280" y="4680"/>
            <a:ext cx="882504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8280" y="16200"/>
            <a:ext cx="88250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34640" y="16560"/>
            <a:ext cx="88250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Threshold Method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960000" y="864000"/>
            <a:ext cx="482364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28680">
              <a:lnSpc>
                <a:spcPct val="100000"/>
              </a:lnSpc>
              <a:buClr>
                <a:srgbClr val="737373"/>
              </a:buClr>
              <a:buFont typeface="Symbol"/>
              <a:buChar char=""/>
            </a:pPr>
            <a:r>
              <a:rPr b="0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Calculate profit for each entry in test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737373"/>
              </a:buClr>
              <a:buFont typeface="Symbol"/>
              <a:buChar char=""/>
            </a:pPr>
            <a:r>
              <a:rPr b="0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Build classification models using training data with targets 0/1 as previously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737373"/>
              </a:buClr>
              <a:buFont typeface="Symbol"/>
              <a:buChar char=""/>
            </a:pPr>
            <a:r>
              <a:rPr b="0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Calculate the Expected Profit for each customer X: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737373"/>
              </a:buClr>
              <a:buFont typeface="Symbol"/>
              <a:buChar char=""/>
            </a:pPr>
            <a:r>
              <a:rPr b="1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E(X) = profit(X) * p(X=1)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737373"/>
              </a:buClr>
              <a:buFont typeface="Symbol"/>
              <a:buChar char=""/>
            </a:pPr>
            <a:r>
              <a:rPr b="0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Bin the Expected Profit into 20 bins and calculate the profit in each population bin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737373"/>
              </a:buClr>
              <a:buFont typeface="Symbol"/>
              <a:buChar char=""/>
            </a:pPr>
            <a:r>
              <a:rPr b="0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Plot the cumulative profit as a function of the percentage of customers called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737373"/>
              </a:buClr>
              <a:buFont typeface="Symbol"/>
              <a:buChar char=""/>
            </a:pPr>
            <a:r>
              <a:rPr b="0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 the test case (9403 customers), the random forest classifier yielded the maximum profit of approximately 18300 Euros when 10% of the customers were called before the cost of unsuccessful calls started to reduce profit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60000" y="4320360"/>
            <a:ext cx="799092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the total number of customers is 10 million, the expected profit is approximately 20 million Euros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33280" y="1311840"/>
            <a:ext cx="3870360" cy="235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2018-03-20T08:57:21Z</dcterms:modified>
  <cp:revision>11</cp:revision>
  <dc:subject/>
  <dc:title/>
</cp:coreProperties>
</file>