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4" r:id="rId8"/>
    <p:sldId id="260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69F2B-5527-6789-603F-BEC33226A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722D9-5E50-C2B1-B507-BD391A6E3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EF9EE-7EF1-620F-0D1C-B8C293496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E6B9-565F-476A-B5F2-8C321DBA122E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87B06-0847-1611-129E-BECF716AF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D0878-9605-AD1C-12CF-8F22A633E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33C9-1B48-432A-970A-2F081AA90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2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D4EB6-E181-3637-B198-F249655BA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76D623-6291-83AD-B148-1043FA753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1AA89-F12D-2873-5EB4-F5E554537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E6B9-565F-476A-B5F2-8C321DBA122E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D240B-9F68-81E1-67D5-35F48CAC8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3F6B3-5625-B50A-BA3C-712F900DC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33C9-1B48-432A-970A-2F081AA90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3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9133DC-8175-2E4D-1F35-F8DEBC35D6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364EDC-17C1-405B-C92E-252969202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4E981-4577-7FE1-1681-0F60EBBEF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E6B9-565F-476A-B5F2-8C321DBA122E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D0258-61A9-53E5-9EF2-089BD5291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BF9D6-A1C3-43AA-0A83-5F51777BB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33C9-1B48-432A-970A-2F081AA90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2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DE4D8-07A0-B55D-A374-09FF96293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EDA9D-C4D7-8E20-5CD3-FEBDA71F2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73C71-AF19-EDB6-B9F7-641679C62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E6B9-565F-476A-B5F2-8C321DBA122E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1C2D5-485F-62EC-988C-DF824D60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0FDE1-4E47-1C8D-CE3A-C6A01BAE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33C9-1B48-432A-970A-2F081AA90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65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784A1-7C2F-DB57-9205-8F331D851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30B0A-3378-3F13-41A1-13B2E96C8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144B5-90F8-BD50-2B66-680A1A9C8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E6B9-565F-476A-B5F2-8C321DBA122E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AF9D8-549F-1FA2-CF7E-5B8646748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2E8B6-29C5-8719-A639-BB341EDF3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33C9-1B48-432A-970A-2F081AA90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555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1B789-0D6B-FB82-075B-B86117171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DDF49-7234-5704-2E9E-2B928F2DB3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2467C-6D18-3FD3-31E3-FF2B97E74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5B897-D73A-BEE3-8828-18B3B8FBE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E6B9-565F-476A-B5F2-8C321DBA122E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672C8C-8E38-167F-2F91-2BE7329A6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DD62A-41E0-FA5A-9AE5-94AFD1CB5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33C9-1B48-432A-970A-2F081AA90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12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D604B-B814-B0EB-8670-B7A09851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92A0E-8029-E107-BFA9-E5ED7F718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C70717-C447-BC57-2E31-2BB51EAE5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9F3EED-D2A9-2C0C-527C-9C8ECD7BFE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1C5137-AD45-B58E-D22A-DCBABC01E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1859C-F904-8841-A439-AADCFBEB4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E6B9-565F-476A-B5F2-8C321DBA122E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F322E3-1DF2-1745-2739-1475DD51C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549838-4A6E-E5C6-FB25-30A97E3B9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33C9-1B48-432A-970A-2F081AA90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90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9F67-EE85-1CD0-602A-16498811C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6E550-51EB-A1C8-B3E8-AFA82572A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E6B9-565F-476A-B5F2-8C321DBA122E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58E25-D917-2903-C1FE-C1BCA4F6C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BEA1BB-1336-DFD7-7A45-4BC8B6C98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33C9-1B48-432A-970A-2F081AA90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80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0579EA-FB35-DA1A-A92D-F26CC763B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E6B9-565F-476A-B5F2-8C321DBA122E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7CAA3F-1199-31A6-6EEB-3C8339CC9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3EE4F-898B-D2BA-C736-42B2817A4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33C9-1B48-432A-970A-2F081AA90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98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3FB3A-5CA7-EFFB-B0FD-0F8FB7BF3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888BE-EB91-141A-7947-EC445ABFD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40F77-F2AC-B3CA-AA8D-62F666490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18519-D6B2-6650-7E0D-93CE60512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E6B9-565F-476A-B5F2-8C321DBA122E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990D3-2EAF-17F0-BD41-7E9B79A8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314F2-9CB6-48C2-4456-359AE9D6C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33C9-1B48-432A-970A-2F081AA90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70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D449E-83F6-8A17-1DF3-7FCC670CB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456380-B699-5F1F-4019-E49F9BC2FE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D9DF93-1527-E650-D557-5D20D4384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3D917-864B-6C6E-F20E-A8D0434B7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E6B9-565F-476A-B5F2-8C321DBA122E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B9953-D19A-375B-51CB-2B8B600DF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CC448-6D7E-261D-1929-0203C8E25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33C9-1B48-432A-970A-2F081AA90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9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C25ED5-EB8B-47B8-F98A-FCCDD0C33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CB5EA-3387-5465-A847-8FA626554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5F0FE-80FD-9C03-8BE9-118EFDF7D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0EE6B9-565F-476A-B5F2-8C321DBA122E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86236-DCB9-EDDE-9006-8EABF64E2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BABAC-FEB1-582C-73E5-F51226E13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9933C9-1B48-432A-970A-2F081AA90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11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04298-10B0-0ECD-AECA-5624D33C04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0137FE-5E48-ECB2-CE05-C7A3F455D0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18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0EF3267-0FBE-0512-897F-369FC5C43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275"/>
            <a:ext cx="12192000" cy="652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029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1E6664-BEE2-D667-4751-93C4A2C62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1900237"/>
            <a:ext cx="1106805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881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ompany&#10;&#10;Description automatically generated">
            <a:extLst>
              <a:ext uri="{FF2B5EF4-FFF2-40B4-BE49-F238E27FC236}">
                <a16:creationId xmlns:a16="http://schemas.microsoft.com/office/drawing/2014/main" id="{689F448F-3646-6E4B-D0F9-264B527D7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425" y="1290637"/>
            <a:ext cx="691515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21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B452C7-AD8E-6328-7297-3558EBBAA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77" y="483814"/>
            <a:ext cx="11497645" cy="617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450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903E333-D2A6-19F8-27CE-A65AABE18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100"/>
            <a:ext cx="12192000" cy="652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756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86955CE-B1CB-E1C9-2E66-781FAC5B9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968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504A68B-E8C1-6F24-DA37-A591A7CCC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275"/>
            <a:ext cx="12192000" cy="652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669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8858E3FF-2683-AC5E-FFEA-CDF4CB9C6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467"/>
            <a:ext cx="12192000" cy="653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600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0C3D482-5F03-96E0-4331-B680948EE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332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 Liu</dc:creator>
  <cp:lastModifiedBy>Yan Liu</cp:lastModifiedBy>
  <cp:revision>1</cp:revision>
  <dcterms:created xsi:type="dcterms:W3CDTF">2024-05-06T05:13:52Z</dcterms:created>
  <dcterms:modified xsi:type="dcterms:W3CDTF">2024-05-06T05:23:54Z</dcterms:modified>
</cp:coreProperties>
</file>