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7" r:id="rId10"/>
    <p:sldId id="269" r:id="rId11"/>
    <p:sldId id="268" r:id="rId12"/>
    <p:sldId id="266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04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2255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380" y="666253"/>
            <a:ext cx="3909339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2105-F575-4AB9-A5FB-DFA705DAB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F5A1C-A8C7-4804-9A92-F02D0D67111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B4D41-EC16-4EFA-ABBE-8D15C4C2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4610100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59E7F-B5DC-4D85-B409-6C833AECA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5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3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77CE0-41B7-4E86-A5C7-7A35BCE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AC065-07B2-4F7F-BF7F-9025DFCC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4610100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6F53C-D415-4016-933D-3697EDF7F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E3796-1593-4C83-A8B1-342A3409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724E5-B4AD-42CB-B03D-285CAFA1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D136-5A97-42A4-B690-C6E4306FE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BA57C-163D-4976-95B8-C9DCE919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5CA9-D81C-4CE8-9E7E-914B0244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43E92-DCCC-414B-8A73-85D87B29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8B8F-4F9D-478A-B9AD-9177D432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5"/>
            <a:ext cx="4610100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3336-FBEA-4CF4-89C1-7B43B21C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B3EB5-23AA-47CC-AF98-F3E3CC28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Transformations</dc:title>
  <dc:creator>Merlise Clyde</dc:creator>
  <cp:lastModifiedBy>Chen82,Y  (ug)</cp:lastModifiedBy>
  <cp:revision>2</cp:revision>
  <dcterms:created xsi:type="dcterms:W3CDTF">2017-10-01T19:32:13Z</dcterms:created>
  <dcterms:modified xsi:type="dcterms:W3CDTF">2017-12-13T02:35:05Z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2017-10-01T00:00:00Z</vt:filetime>
  </property>
</Properties>
</file>