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012F62-DF77-4B8A-9CD9-B4F7523B578B}" v="1" dt="2021-03-16T05:33:40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5ADAC-9B40-4245-8363-28196EA82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08605C-7C12-4694-9095-B2DA16039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3A2E0-D31A-48D7-BD76-3F9A052A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96B7-462B-48A5-91C4-75220351AD45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41AA7C-C783-4EAB-8EA2-7F984F41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8B3A8-BF21-4276-8939-86FB81A8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4E8A-807C-469F-A694-7317D56A3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76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03F51-F42E-4BB3-B388-BD0951F9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3A4258-E282-4CC2-BC8E-41E775DBF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FF714-1053-4F18-8370-8DE0DFEED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96B7-462B-48A5-91C4-75220351AD45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0F184-870B-4F5E-87DC-2A7382AF0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B0EDA-BA38-4449-BC75-8FB55ABC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4E8A-807C-469F-A694-7317D56A3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60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8F42E9-0445-455C-9FAB-30C54ACE1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874252-ACD0-4921-8538-1F5C80022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C12A9C-A7CA-4188-8AB4-7CC8AA10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96B7-462B-48A5-91C4-75220351AD45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0C173-6F13-4BEE-B4C6-B00B6D67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3DF9C-3DF0-4554-B425-4F080E92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4E8A-807C-469F-A694-7317D56A3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60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AF4A2-FC30-4E54-9417-3FE567B15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214222-B535-4BEA-9196-80672F3FC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520797-AA5B-4533-B90C-5FD1BCE2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96B7-462B-48A5-91C4-75220351AD45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039E1-2961-4C8D-A853-125431F0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6D0EC-081D-4A12-9991-CF0AA148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4E8A-807C-469F-A694-7317D56A3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6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D6694-0938-4DFB-8D33-856EB9E38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480FCE-830D-4308-B841-0C5607B0E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892C6-23D7-43D4-9A3B-9FFDB9FF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96B7-462B-48A5-91C4-75220351AD45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913FCE-62CE-40F9-93BF-56B14F5E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FAC6D-BD12-4766-8370-53C94AFF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4E8A-807C-469F-A694-7317D56A3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94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6B783-54AA-488E-A137-6852FD70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81F4B8-7629-4828-A3BC-E70E33E7F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C391DA-A652-4DB6-91FF-3F9274EFE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428654-482F-48E6-B138-8E64F396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96B7-462B-48A5-91C4-75220351AD45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3B4837-0982-42A6-8507-D6A3F0CC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0FA601-2031-4954-B5C2-4649F4F5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4E8A-807C-469F-A694-7317D56A3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49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6928E-42CF-429A-A251-2ABF04B50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C31B39-D6B2-4F44-9D80-5E3B247DB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2E9605-F143-44DC-845D-5724A1F30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2FBA3A-D8B3-476C-BA7F-6F59B6C31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5B296B-BFD4-4DFA-B286-C17E9FFD8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0A35AE-C315-450B-9217-1DCD88D2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96B7-462B-48A5-91C4-75220351AD45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E25E88-A6D7-4291-A7AC-031408CA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649CF3-CEC5-4E6F-A430-9AB866C7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4E8A-807C-469F-A694-7317D56A3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43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E1DFD-5FA2-4A49-AC11-FA17C536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75E5EF-C398-415B-91EB-4C959EC3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96B7-462B-48A5-91C4-75220351AD45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2BB6CC-73AE-407A-8F77-3D0B02CD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5AC36D-1F6A-4353-B899-9FBB8F94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4E8A-807C-469F-A694-7317D56A3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00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BE5585-2089-4109-AE27-A86133397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96B7-462B-48A5-91C4-75220351AD45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D4A3D1-AF8A-4C4A-B810-4F356D6F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A3C629-4AF2-436A-95DD-8BE7D046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4E8A-807C-469F-A694-7317D56A3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86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00CDE-634D-4AF0-8A93-145AB625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0CCA4-C4E5-44AA-8C85-640BA115A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8DE38D-0E20-44F0-8F95-A7A3AC2CB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23818-07CD-49A0-A04B-44281BD4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96B7-462B-48A5-91C4-75220351AD45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A3D6D4-DC26-4759-A06B-3C9182AD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929B6C-F8FD-4ED2-B8C7-175CEAFF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4E8A-807C-469F-A694-7317D56A3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5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9F43B-5AE7-4E96-AC9F-ADF06814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9A8460-4751-4E89-BD00-7879E78F1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B211DF-2EAA-455F-BFF1-AAF31FA32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4A16EA-0E07-4822-AB11-2BA8C590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96B7-462B-48A5-91C4-75220351AD45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8381A0-10C8-4F33-9415-E917BBE7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AF8C21-DED3-4270-82C4-5DEFCB2A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4E8A-807C-469F-A694-7317D56A3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44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66BBF6-9635-4226-914C-19864628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188797-DAD5-4E0F-A479-A4369C169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BDB02-C47D-4A98-B431-506B85D03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D96B7-462B-48A5-91C4-75220351AD45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E3A5B3-6DE3-4563-A1ED-4A49595B5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F020F1-836F-421D-930E-2294F492A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B4E8A-807C-469F-A694-7317D56A3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48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F82B1-26BE-4237-9C9B-438DEF593FD5}"/>
              </a:ext>
            </a:extLst>
          </p:cNvPr>
          <p:cNvSpPr txBox="1"/>
          <p:nvPr/>
        </p:nvSpPr>
        <p:spPr>
          <a:xfrm>
            <a:off x="1685365" y="681318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219342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DFDAB-1BC3-4195-A24A-66F45653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WBS </a:t>
            </a:r>
            <a:r>
              <a:rPr lang="ko-KR" altLang="en-US" dirty="0"/>
              <a:t>개발기간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D1ECD6-B743-4ABC-BF57-0381E998D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86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8F4C8A9-899D-42D8-810E-0427D4EE6FAE}"/>
              </a:ext>
            </a:extLst>
          </p:cNvPr>
          <p:cNvSpPr/>
          <p:nvPr/>
        </p:nvSpPr>
        <p:spPr>
          <a:xfrm>
            <a:off x="4899212" y="3061447"/>
            <a:ext cx="2393576" cy="7351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서비스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71CB052-B2F3-4970-A371-A2BED2B7FA25}"/>
              </a:ext>
            </a:extLst>
          </p:cNvPr>
          <p:cNvSpPr/>
          <p:nvPr/>
        </p:nvSpPr>
        <p:spPr>
          <a:xfrm>
            <a:off x="7521388" y="2752165"/>
            <a:ext cx="1156447" cy="48409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937F802-F567-43DA-AC45-1B7B7E28A16E}"/>
              </a:ext>
            </a:extLst>
          </p:cNvPr>
          <p:cNvSpPr/>
          <p:nvPr/>
        </p:nvSpPr>
        <p:spPr>
          <a:xfrm>
            <a:off x="7521388" y="1142454"/>
            <a:ext cx="1156447" cy="48409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F96C5FD-1BF0-4402-98B6-E1668C01962C}"/>
              </a:ext>
            </a:extLst>
          </p:cNvPr>
          <p:cNvSpPr/>
          <p:nvPr/>
        </p:nvSpPr>
        <p:spPr>
          <a:xfrm>
            <a:off x="7344532" y="4497730"/>
            <a:ext cx="1156447" cy="48409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</a:t>
            </a:r>
            <a:r>
              <a:rPr lang="ko-KR" altLang="en-US" dirty="0"/>
              <a:t>티켓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5301FAE-7708-457B-B966-647A8FACC89A}"/>
              </a:ext>
            </a:extLst>
          </p:cNvPr>
          <p:cNvSpPr/>
          <p:nvPr/>
        </p:nvSpPr>
        <p:spPr>
          <a:xfrm>
            <a:off x="2313111" y="932243"/>
            <a:ext cx="1573308" cy="55581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TOP3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ko-KR" altLang="en-US" dirty="0"/>
              <a:t>전시회</a:t>
            </a:r>
            <a:r>
              <a:rPr lang="en-US" altLang="ko-KR" dirty="0"/>
              <a:t>(</a:t>
            </a:r>
            <a:r>
              <a:rPr lang="ko-KR" altLang="en-US" dirty="0"/>
              <a:t>메인</a:t>
            </a:r>
            <a:r>
              <a:rPr lang="en-US" altLang="ko-KR" dirty="0"/>
              <a:t>)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61F0CA7-7B6C-4383-8042-A5F898CC6D74}"/>
              </a:ext>
            </a:extLst>
          </p:cNvPr>
          <p:cNvSpPr/>
          <p:nvPr/>
        </p:nvSpPr>
        <p:spPr>
          <a:xfrm>
            <a:off x="2064342" y="2223162"/>
            <a:ext cx="1775013" cy="55581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진행중인 </a:t>
            </a:r>
            <a:endParaRPr lang="en-US" altLang="ko-KR" dirty="0"/>
          </a:p>
          <a:p>
            <a:pPr algn="ctr"/>
            <a:r>
              <a:rPr lang="ko-KR" altLang="en-US" dirty="0"/>
              <a:t>전시회 리스트</a:t>
            </a:r>
            <a:endParaRPr lang="en-US" altLang="ko-KR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C2395DF-990D-4BA9-8DA6-2E8C88B355FE}"/>
              </a:ext>
            </a:extLst>
          </p:cNvPr>
          <p:cNvSpPr/>
          <p:nvPr/>
        </p:nvSpPr>
        <p:spPr>
          <a:xfrm>
            <a:off x="2064340" y="3827847"/>
            <a:ext cx="2070851" cy="4213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  <a:r>
              <a:rPr lang="en-US" altLang="ko-KR" dirty="0"/>
              <a:t>/</a:t>
            </a:r>
            <a:r>
              <a:rPr lang="ko-KR" altLang="en-US" dirty="0"/>
              <a:t>예정 전시회</a:t>
            </a:r>
            <a:endParaRPr lang="en-US" altLang="ko-KR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630B101-D940-4422-95DF-E90A8C991810}"/>
              </a:ext>
            </a:extLst>
          </p:cNvPr>
          <p:cNvSpPr/>
          <p:nvPr/>
        </p:nvSpPr>
        <p:spPr>
          <a:xfrm>
            <a:off x="2218981" y="4984293"/>
            <a:ext cx="1465731" cy="4213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전시회 검색</a:t>
            </a:r>
            <a:endParaRPr lang="en-US" altLang="ko-KR" dirty="0"/>
          </a:p>
        </p:txBody>
      </p:sp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662BF615-421D-4FDD-BA3F-5E8E88A5C03C}"/>
              </a:ext>
            </a:extLst>
          </p:cNvPr>
          <p:cNvSpPr/>
          <p:nvPr/>
        </p:nvSpPr>
        <p:spPr>
          <a:xfrm>
            <a:off x="8758521" y="999021"/>
            <a:ext cx="537884" cy="8068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E930C5-FA6A-49A2-9D48-E0347927A75D}"/>
              </a:ext>
            </a:extLst>
          </p:cNvPr>
          <p:cNvSpPr txBox="1"/>
          <p:nvPr/>
        </p:nvSpPr>
        <p:spPr>
          <a:xfrm>
            <a:off x="9296405" y="817944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ID </a:t>
            </a:r>
            <a:r>
              <a:rPr lang="ko-KR" altLang="en-US" sz="1600" dirty="0"/>
              <a:t>중복확인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5CD1BA-B426-4993-8CBA-CCA92D399DA8}"/>
              </a:ext>
            </a:extLst>
          </p:cNvPr>
          <p:cNvSpPr txBox="1"/>
          <p:nvPr/>
        </p:nvSpPr>
        <p:spPr>
          <a:xfrm>
            <a:off x="9296405" y="1214171"/>
            <a:ext cx="1585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PW,</a:t>
            </a:r>
            <a:r>
              <a:rPr lang="ko-KR" altLang="en-US" sz="1600" dirty="0"/>
              <a:t> </a:t>
            </a:r>
            <a:r>
              <a:rPr lang="en-US" altLang="ko-KR" sz="1600" dirty="0"/>
              <a:t>Email </a:t>
            </a:r>
            <a:r>
              <a:rPr lang="ko-KR" altLang="en-US" sz="1600" dirty="0"/>
              <a:t>확인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80A7A9-98CD-4525-B69C-EBD71D1B5740}"/>
              </a:ext>
            </a:extLst>
          </p:cNvPr>
          <p:cNvSpPr txBox="1"/>
          <p:nvPr/>
        </p:nvSpPr>
        <p:spPr>
          <a:xfrm>
            <a:off x="9296405" y="161039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필수요소 검사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2695637-0CB2-40DE-890D-35D46D0FDC8F}"/>
              </a:ext>
            </a:extLst>
          </p:cNvPr>
          <p:cNvCxnSpPr/>
          <p:nvPr/>
        </p:nvCxnSpPr>
        <p:spPr>
          <a:xfrm>
            <a:off x="8758520" y="2985249"/>
            <a:ext cx="537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8A3D511-844F-46DE-BAD8-6B2FC60A9A64}"/>
              </a:ext>
            </a:extLst>
          </p:cNvPr>
          <p:cNvSpPr txBox="1"/>
          <p:nvPr/>
        </p:nvSpPr>
        <p:spPr>
          <a:xfrm>
            <a:off x="9296404" y="2800583"/>
            <a:ext cx="2008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로그인 오류 확인</a:t>
            </a:r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CA302872-898D-4A33-A7E6-4502A0E00EE9}"/>
              </a:ext>
            </a:extLst>
          </p:cNvPr>
          <p:cNvSpPr/>
          <p:nvPr/>
        </p:nvSpPr>
        <p:spPr>
          <a:xfrm>
            <a:off x="8581667" y="4130183"/>
            <a:ext cx="454963" cy="12640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2D9F6F-FAF6-4FAA-9F91-8E7AB90C8134}"/>
              </a:ext>
            </a:extLst>
          </p:cNvPr>
          <p:cNvSpPr txBox="1"/>
          <p:nvPr/>
        </p:nvSpPr>
        <p:spPr>
          <a:xfrm>
            <a:off x="9117318" y="3945517"/>
            <a:ext cx="1200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회원정보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D99878-A20A-4FF8-8099-49FDE65467C4}"/>
              </a:ext>
            </a:extLst>
          </p:cNvPr>
          <p:cNvSpPr txBox="1"/>
          <p:nvPr/>
        </p:nvSpPr>
        <p:spPr>
          <a:xfrm>
            <a:off x="9117318" y="5209534"/>
            <a:ext cx="1200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구매내역</a:t>
            </a:r>
          </a:p>
        </p:txBody>
      </p:sp>
      <p:sp>
        <p:nvSpPr>
          <p:cNvPr id="30" name="왼쪽 중괄호 29">
            <a:extLst>
              <a:ext uri="{FF2B5EF4-FFF2-40B4-BE49-F238E27FC236}">
                <a16:creationId xmlns:a16="http://schemas.microsoft.com/office/drawing/2014/main" id="{9357A4DC-58D6-48F7-8236-D7E104823745}"/>
              </a:ext>
            </a:extLst>
          </p:cNvPr>
          <p:cNvSpPr/>
          <p:nvPr/>
        </p:nvSpPr>
        <p:spPr>
          <a:xfrm>
            <a:off x="10253598" y="3806408"/>
            <a:ext cx="289699" cy="6350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CDFF6B-551F-4870-8A55-7E39D5ACF3E0}"/>
              </a:ext>
            </a:extLst>
          </p:cNvPr>
          <p:cNvSpPr txBox="1"/>
          <p:nvPr/>
        </p:nvSpPr>
        <p:spPr>
          <a:xfrm>
            <a:off x="10523122" y="3621742"/>
            <a:ext cx="1668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회원정보 수정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445708-D353-4CC9-A7F8-F623CF7C7A0E}"/>
              </a:ext>
            </a:extLst>
          </p:cNvPr>
          <p:cNvSpPr txBox="1"/>
          <p:nvPr/>
        </p:nvSpPr>
        <p:spPr>
          <a:xfrm>
            <a:off x="10550593" y="4204545"/>
            <a:ext cx="1152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회원탈퇴</a:t>
            </a:r>
          </a:p>
        </p:txBody>
      </p:sp>
      <p:sp>
        <p:nvSpPr>
          <p:cNvPr id="33" name="왼쪽 중괄호 32">
            <a:extLst>
              <a:ext uri="{FF2B5EF4-FFF2-40B4-BE49-F238E27FC236}">
                <a16:creationId xmlns:a16="http://schemas.microsoft.com/office/drawing/2014/main" id="{78DE2C69-524F-461B-968B-0286F5EF38F8}"/>
              </a:ext>
            </a:extLst>
          </p:cNvPr>
          <p:cNvSpPr/>
          <p:nvPr/>
        </p:nvSpPr>
        <p:spPr>
          <a:xfrm>
            <a:off x="10253597" y="4854847"/>
            <a:ext cx="289699" cy="1093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989D94-161B-4B8A-BDD6-08AB1CC3D8AB}"/>
              </a:ext>
            </a:extLst>
          </p:cNvPr>
          <p:cNvSpPr txBox="1"/>
          <p:nvPr/>
        </p:nvSpPr>
        <p:spPr>
          <a:xfrm>
            <a:off x="10550593" y="4658658"/>
            <a:ext cx="1668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예매내역 상태 확인</a:t>
            </a:r>
            <a:r>
              <a:rPr lang="en-US" altLang="ko-KR" sz="1600" dirty="0"/>
              <a:t>/</a:t>
            </a:r>
            <a:r>
              <a:rPr lang="ko-KR" altLang="en-US" sz="1600" dirty="0"/>
              <a:t>취소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75F528-DC81-4011-8496-C1CD2F892EDF}"/>
              </a:ext>
            </a:extLst>
          </p:cNvPr>
          <p:cNvSpPr txBox="1"/>
          <p:nvPr/>
        </p:nvSpPr>
        <p:spPr>
          <a:xfrm>
            <a:off x="10577524" y="5332475"/>
            <a:ext cx="1596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포인트 내역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EC4D11-551C-49BD-AF1B-8FDED6ED0E20}"/>
              </a:ext>
            </a:extLst>
          </p:cNvPr>
          <p:cNvSpPr txBox="1"/>
          <p:nvPr/>
        </p:nvSpPr>
        <p:spPr>
          <a:xfrm>
            <a:off x="10586884" y="5779264"/>
            <a:ext cx="1596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나의 관심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30DB13-4B29-4D41-8E12-36DBCD05224B}"/>
              </a:ext>
            </a:extLst>
          </p:cNvPr>
          <p:cNvSpPr txBox="1"/>
          <p:nvPr/>
        </p:nvSpPr>
        <p:spPr>
          <a:xfrm>
            <a:off x="2151744" y="2778975"/>
            <a:ext cx="19162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카테고리 </a:t>
            </a:r>
            <a:r>
              <a:rPr lang="en-US" altLang="ko-KR" sz="1100" dirty="0"/>
              <a:t>: </a:t>
            </a:r>
            <a:r>
              <a:rPr lang="ko-KR" altLang="en-US" sz="1100" dirty="0"/>
              <a:t>장르</a:t>
            </a:r>
            <a:r>
              <a:rPr lang="en-US" altLang="ko-KR" sz="1100" dirty="0"/>
              <a:t>/</a:t>
            </a:r>
            <a:r>
              <a:rPr lang="ko-KR" altLang="en-US" sz="1100" dirty="0"/>
              <a:t>지역별</a:t>
            </a:r>
            <a:endParaRPr lang="en-US" altLang="ko-KR" sz="1100" dirty="0"/>
          </a:p>
          <a:p>
            <a:r>
              <a:rPr lang="ko-KR" altLang="en-US" sz="1100" dirty="0"/>
              <a:t>순서 </a:t>
            </a:r>
            <a:r>
              <a:rPr lang="en-US" altLang="ko-KR" sz="1100" dirty="0"/>
              <a:t>: </a:t>
            </a:r>
            <a:r>
              <a:rPr lang="ko-KR" altLang="en-US" sz="1100" dirty="0"/>
              <a:t>인기 순</a:t>
            </a:r>
            <a:r>
              <a:rPr lang="en-US" altLang="ko-KR" sz="1100" dirty="0"/>
              <a:t>/</a:t>
            </a:r>
            <a:r>
              <a:rPr lang="ko-KR" altLang="en-US" sz="1100" dirty="0"/>
              <a:t>평점 높은 순</a:t>
            </a:r>
          </a:p>
        </p:txBody>
      </p:sp>
      <p:sp>
        <p:nvSpPr>
          <p:cNvPr id="38" name="오른쪽 중괄호 37">
            <a:extLst>
              <a:ext uri="{FF2B5EF4-FFF2-40B4-BE49-F238E27FC236}">
                <a16:creationId xmlns:a16="http://schemas.microsoft.com/office/drawing/2014/main" id="{CBAB72EA-F129-40F2-B1E8-13BCE820BE27}"/>
              </a:ext>
            </a:extLst>
          </p:cNvPr>
          <p:cNvSpPr/>
          <p:nvPr/>
        </p:nvSpPr>
        <p:spPr>
          <a:xfrm>
            <a:off x="1469304" y="793293"/>
            <a:ext cx="434784" cy="33045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449B98-A7D3-485F-AEAB-D4EFB061EF03}"/>
              </a:ext>
            </a:extLst>
          </p:cNvPr>
          <p:cNvSpPr txBox="1"/>
          <p:nvPr/>
        </p:nvSpPr>
        <p:spPr>
          <a:xfrm>
            <a:off x="136921" y="538222"/>
            <a:ext cx="1420902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전시회 상세정보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매수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가격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 err="1"/>
              <a:t>총가격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결제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관심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지도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후기</a:t>
            </a:r>
            <a:r>
              <a:rPr lang="en-US" altLang="ko-KR" sz="1600" dirty="0"/>
              <a:t>/</a:t>
            </a:r>
            <a:r>
              <a:rPr lang="ko-KR" altLang="en-US" sz="1600" dirty="0"/>
              <a:t>평점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환불규정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B00254F9-5247-47DC-8A7A-7F5782ED2F26}"/>
              </a:ext>
            </a:extLst>
          </p:cNvPr>
          <p:cNvSpPr/>
          <p:nvPr/>
        </p:nvSpPr>
        <p:spPr>
          <a:xfrm>
            <a:off x="4686524" y="2288995"/>
            <a:ext cx="1508327" cy="5964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전시회 정보</a:t>
            </a:r>
            <a:endParaRPr lang="en-US" altLang="ko-KR" dirty="0"/>
          </a:p>
        </p:txBody>
      </p:sp>
      <p:sp>
        <p:nvSpPr>
          <p:cNvPr id="43" name="오른쪽 중괄호 42">
            <a:extLst>
              <a:ext uri="{FF2B5EF4-FFF2-40B4-BE49-F238E27FC236}">
                <a16:creationId xmlns:a16="http://schemas.microsoft.com/office/drawing/2014/main" id="{725B8B70-FDA6-4E79-ABF2-B244CF4EF52A}"/>
              </a:ext>
            </a:extLst>
          </p:cNvPr>
          <p:cNvSpPr/>
          <p:nvPr/>
        </p:nvSpPr>
        <p:spPr>
          <a:xfrm>
            <a:off x="4135191" y="1142454"/>
            <a:ext cx="454963" cy="4251746"/>
          </a:xfrm>
          <a:prstGeom prst="rightBrace">
            <a:avLst>
              <a:gd name="adj1" fmla="val 8333"/>
              <a:gd name="adj2" fmla="val 341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05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8F4C8A9-899D-42D8-810E-0427D4EE6FAE}"/>
              </a:ext>
            </a:extLst>
          </p:cNvPr>
          <p:cNvSpPr/>
          <p:nvPr/>
        </p:nvSpPr>
        <p:spPr>
          <a:xfrm>
            <a:off x="5217616" y="3061447"/>
            <a:ext cx="2393576" cy="7351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 서비스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5301FAE-7708-457B-B966-647A8FACC89A}"/>
              </a:ext>
            </a:extLst>
          </p:cNvPr>
          <p:cNvSpPr/>
          <p:nvPr/>
        </p:nvSpPr>
        <p:spPr>
          <a:xfrm>
            <a:off x="2125726" y="1068631"/>
            <a:ext cx="1573308" cy="48409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전시회 등록</a:t>
            </a:r>
            <a:endParaRPr lang="en-US" altLang="ko-KR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630B101-D940-4422-95DF-E90A8C991810}"/>
              </a:ext>
            </a:extLst>
          </p:cNvPr>
          <p:cNvSpPr/>
          <p:nvPr/>
        </p:nvSpPr>
        <p:spPr>
          <a:xfrm>
            <a:off x="2316941" y="5248199"/>
            <a:ext cx="1465731" cy="4213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전시회 현황</a:t>
            </a:r>
            <a:endParaRPr lang="en-US" altLang="ko-K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30DB13-4B29-4D41-8E12-36DBCD05224B}"/>
              </a:ext>
            </a:extLst>
          </p:cNvPr>
          <p:cNvSpPr txBox="1"/>
          <p:nvPr/>
        </p:nvSpPr>
        <p:spPr>
          <a:xfrm>
            <a:off x="2912380" y="5669539"/>
            <a:ext cx="743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날짜순</a:t>
            </a:r>
            <a:endParaRPr lang="ko-KR" altLang="en-US" sz="1100" dirty="0"/>
          </a:p>
        </p:txBody>
      </p:sp>
      <p:sp>
        <p:nvSpPr>
          <p:cNvPr id="38" name="오른쪽 중괄호 37">
            <a:extLst>
              <a:ext uri="{FF2B5EF4-FFF2-40B4-BE49-F238E27FC236}">
                <a16:creationId xmlns:a16="http://schemas.microsoft.com/office/drawing/2014/main" id="{CBAB72EA-F129-40F2-B1E8-13BCE820BE27}"/>
              </a:ext>
            </a:extLst>
          </p:cNvPr>
          <p:cNvSpPr/>
          <p:nvPr/>
        </p:nvSpPr>
        <p:spPr>
          <a:xfrm>
            <a:off x="1521932" y="882613"/>
            <a:ext cx="434784" cy="2534856"/>
          </a:xfrm>
          <a:prstGeom prst="rightBrace">
            <a:avLst>
              <a:gd name="adj1" fmla="val 8333"/>
              <a:gd name="adj2" fmla="val 141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449B98-A7D3-485F-AEAB-D4EFB061EF03}"/>
              </a:ext>
            </a:extLst>
          </p:cNvPr>
          <p:cNvSpPr txBox="1"/>
          <p:nvPr/>
        </p:nvSpPr>
        <p:spPr>
          <a:xfrm>
            <a:off x="44378" y="650367"/>
            <a:ext cx="1477554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전시회 사진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전시회명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전시기간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전시회 설명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가격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매수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위치등록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(</a:t>
            </a:r>
            <a:r>
              <a:rPr lang="ko-KR" altLang="en-US" sz="1600" dirty="0" err="1"/>
              <a:t>토글</a:t>
            </a:r>
            <a:r>
              <a:rPr lang="en-US" altLang="ko-KR" sz="1600" dirty="0"/>
              <a:t>)</a:t>
            </a:r>
            <a:r>
              <a:rPr lang="ko-KR" altLang="en-US" sz="1600" dirty="0"/>
              <a:t>관심</a:t>
            </a:r>
            <a:endParaRPr lang="en-US" altLang="ko-KR" sz="16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B00254F9-5247-47DC-8A7A-7F5782ED2F26}"/>
              </a:ext>
            </a:extLst>
          </p:cNvPr>
          <p:cNvSpPr/>
          <p:nvPr/>
        </p:nvSpPr>
        <p:spPr>
          <a:xfrm>
            <a:off x="4463453" y="2373420"/>
            <a:ext cx="1508327" cy="5964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전시화 관리</a:t>
            </a:r>
            <a:endParaRPr lang="en-US" altLang="ko-KR" dirty="0"/>
          </a:p>
        </p:txBody>
      </p:sp>
      <p:sp>
        <p:nvSpPr>
          <p:cNvPr id="43" name="오른쪽 중괄호 42">
            <a:extLst>
              <a:ext uri="{FF2B5EF4-FFF2-40B4-BE49-F238E27FC236}">
                <a16:creationId xmlns:a16="http://schemas.microsoft.com/office/drawing/2014/main" id="{725B8B70-FDA6-4E79-ABF2-B244CF4EF52A}"/>
              </a:ext>
            </a:extLst>
          </p:cNvPr>
          <p:cNvSpPr/>
          <p:nvPr/>
        </p:nvSpPr>
        <p:spPr>
          <a:xfrm>
            <a:off x="3857209" y="1214171"/>
            <a:ext cx="454963" cy="4251746"/>
          </a:xfrm>
          <a:prstGeom prst="rightBrace">
            <a:avLst>
              <a:gd name="adj1" fmla="val 8333"/>
              <a:gd name="adj2" fmla="val 341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6F93195B-6218-46FF-800C-84A0ADCEBD83}"/>
              </a:ext>
            </a:extLst>
          </p:cNvPr>
          <p:cNvSpPr/>
          <p:nvPr/>
        </p:nvSpPr>
        <p:spPr>
          <a:xfrm>
            <a:off x="1865166" y="5050056"/>
            <a:ext cx="371087" cy="931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B477AC-732B-40C9-AFE1-E82D40094A29}"/>
              </a:ext>
            </a:extLst>
          </p:cNvPr>
          <p:cNvSpPr txBox="1"/>
          <p:nvPr/>
        </p:nvSpPr>
        <p:spPr>
          <a:xfrm>
            <a:off x="351203" y="4804446"/>
            <a:ext cx="161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전시회 정보 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3679B3-20C8-42D7-AA01-146C6342419B}"/>
              </a:ext>
            </a:extLst>
          </p:cNvPr>
          <p:cNvSpPr txBox="1"/>
          <p:nvPr/>
        </p:nvSpPr>
        <p:spPr>
          <a:xfrm>
            <a:off x="207035" y="5797154"/>
            <a:ext cx="187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종료</a:t>
            </a:r>
            <a:r>
              <a:rPr lang="en-US" altLang="ko-KR" dirty="0"/>
              <a:t>/</a:t>
            </a:r>
            <a:r>
              <a:rPr lang="ko-KR" altLang="en-US" dirty="0"/>
              <a:t>진행</a:t>
            </a:r>
            <a:r>
              <a:rPr lang="en-US" altLang="ko-KR" dirty="0"/>
              <a:t>/</a:t>
            </a:r>
            <a:r>
              <a:rPr lang="ko-KR" altLang="en-US" dirty="0"/>
              <a:t>예정</a:t>
            </a:r>
          </a:p>
        </p:txBody>
      </p:sp>
    </p:spTree>
    <p:extLst>
      <p:ext uri="{BB962C8B-B14F-4D97-AF65-F5344CB8AC3E}">
        <p14:creationId xmlns:p14="http://schemas.microsoft.com/office/powerpoint/2010/main" val="2720119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107</Words>
  <Application>Microsoft Office PowerPoint</Application>
  <PresentationFormat>와이드스크린</PresentationFormat>
  <Paragraphs>50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WBS 개발기간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예림</dc:creator>
  <cp:lastModifiedBy>이 예림</cp:lastModifiedBy>
  <cp:revision>8</cp:revision>
  <dcterms:created xsi:type="dcterms:W3CDTF">2021-03-16T04:26:33Z</dcterms:created>
  <dcterms:modified xsi:type="dcterms:W3CDTF">2021-03-16T06:56:55Z</dcterms:modified>
</cp:coreProperties>
</file>