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57" r:id="rId4"/>
    <p:sldId id="258" r:id="rId5"/>
    <p:sldId id="259" r:id="rId6"/>
    <p:sldId id="274" r:id="rId7"/>
    <p:sldId id="270" r:id="rId8"/>
    <p:sldId id="271" r:id="rId9"/>
    <p:sldId id="275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272" r:id="rId26"/>
    <p:sldId id="281" r:id="rId27"/>
    <p:sldId id="297" r:id="rId28"/>
    <p:sldId id="298" r:id="rId29"/>
    <p:sldId id="762" r:id="rId30"/>
    <p:sldId id="763" r:id="rId31"/>
    <p:sldId id="7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svg"/><Relationship Id="rId1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71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70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80A2E-6C58-416C-8E5A-180C5D7D0A4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70DB71-94EC-4BC1-8A7F-9900A46CF61E}">
      <dgm:prSet/>
      <dgm:spPr/>
      <dgm:t>
        <a:bodyPr/>
        <a:lstStyle/>
        <a:p>
          <a:r>
            <a:rPr lang="en-US"/>
            <a:t>What docker Does</a:t>
          </a:r>
        </a:p>
      </dgm:t>
    </dgm:pt>
    <dgm:pt modelId="{9FAC4DEA-CF27-4C39-84F3-DC61503D9724}" type="parTrans" cxnId="{C784600F-A345-4460-AE28-674DE97FBC01}">
      <dgm:prSet/>
      <dgm:spPr/>
      <dgm:t>
        <a:bodyPr/>
        <a:lstStyle/>
        <a:p>
          <a:endParaRPr lang="en-US"/>
        </a:p>
      </dgm:t>
    </dgm:pt>
    <dgm:pt modelId="{39AF55D0-F9BA-4FE4-B221-19DC371F6809}" type="sibTrans" cxnId="{C784600F-A345-4460-AE28-674DE97FBC01}">
      <dgm:prSet/>
      <dgm:spPr/>
      <dgm:t>
        <a:bodyPr/>
        <a:lstStyle/>
        <a:p>
          <a:endParaRPr lang="en-US"/>
        </a:p>
      </dgm:t>
    </dgm:pt>
    <dgm:pt modelId="{7F4327EB-188B-4E4E-B41A-9AAD1DE2E854}">
      <dgm:prSet/>
      <dgm:spPr/>
      <dgm:t>
        <a:bodyPr/>
        <a:lstStyle/>
        <a:p>
          <a:r>
            <a:rPr lang="en-US" dirty="0"/>
            <a:t>Carves up a computer into sealed containers that run  your code</a:t>
          </a:r>
        </a:p>
      </dgm:t>
    </dgm:pt>
    <dgm:pt modelId="{26D70ACC-9737-49A7-B9E6-A0CBADB43330}" type="parTrans" cxnId="{4AD39B7D-0B4F-4702-A60E-E76661C51EC5}">
      <dgm:prSet/>
      <dgm:spPr/>
      <dgm:t>
        <a:bodyPr/>
        <a:lstStyle/>
        <a:p>
          <a:endParaRPr lang="en-US"/>
        </a:p>
      </dgm:t>
    </dgm:pt>
    <dgm:pt modelId="{356F69C5-A3F7-442D-8FD6-C41D2B71DC94}" type="sibTrans" cxnId="{4AD39B7D-0B4F-4702-A60E-E76661C51EC5}">
      <dgm:prSet/>
      <dgm:spPr/>
      <dgm:t>
        <a:bodyPr/>
        <a:lstStyle/>
        <a:p>
          <a:endParaRPr lang="en-US"/>
        </a:p>
      </dgm:t>
    </dgm:pt>
    <dgm:pt modelId="{5408FC76-75CF-4106-BBFE-23D2FCE69CD7}">
      <dgm:prSet/>
      <dgm:spPr/>
      <dgm:t>
        <a:bodyPr/>
        <a:lstStyle/>
        <a:p>
          <a:r>
            <a:rPr lang="en-US"/>
            <a:t>Gets the code to and from your computer</a:t>
          </a:r>
        </a:p>
      </dgm:t>
    </dgm:pt>
    <dgm:pt modelId="{1EA8659B-D2CE-4579-9B41-D9B6BC404E97}" type="parTrans" cxnId="{8556DCA2-5079-49E3-BE14-97CA804ED2AA}">
      <dgm:prSet/>
      <dgm:spPr/>
      <dgm:t>
        <a:bodyPr/>
        <a:lstStyle/>
        <a:p>
          <a:endParaRPr lang="en-US"/>
        </a:p>
      </dgm:t>
    </dgm:pt>
    <dgm:pt modelId="{15E89339-9961-41B9-962E-15B4885E945A}" type="sibTrans" cxnId="{8556DCA2-5079-49E3-BE14-97CA804ED2AA}">
      <dgm:prSet/>
      <dgm:spPr/>
      <dgm:t>
        <a:bodyPr/>
        <a:lstStyle/>
        <a:p>
          <a:endParaRPr lang="en-US"/>
        </a:p>
      </dgm:t>
    </dgm:pt>
    <dgm:pt modelId="{266C48C5-0B17-4C40-807B-F4AF1D3C75C0}">
      <dgm:prSet/>
      <dgm:spPr/>
      <dgm:t>
        <a:bodyPr/>
        <a:lstStyle/>
        <a:p>
          <a:r>
            <a:rPr lang="en-US"/>
            <a:t>Builds these containers for you</a:t>
          </a:r>
        </a:p>
      </dgm:t>
    </dgm:pt>
    <dgm:pt modelId="{1A77595E-0C73-4108-AC91-9A59E3BF23BC}" type="parTrans" cxnId="{D6CD42C9-6ABD-48D7-90AC-F027947D4818}">
      <dgm:prSet/>
      <dgm:spPr/>
      <dgm:t>
        <a:bodyPr/>
        <a:lstStyle/>
        <a:p>
          <a:endParaRPr lang="en-US"/>
        </a:p>
      </dgm:t>
    </dgm:pt>
    <dgm:pt modelId="{9505697B-C106-447D-99CE-E4357173DD47}" type="sibTrans" cxnId="{D6CD42C9-6ABD-48D7-90AC-F027947D4818}">
      <dgm:prSet/>
      <dgm:spPr/>
      <dgm:t>
        <a:bodyPr/>
        <a:lstStyle/>
        <a:p>
          <a:endParaRPr lang="en-US"/>
        </a:p>
      </dgm:t>
    </dgm:pt>
    <dgm:pt modelId="{C566F0B3-00E7-4A83-97D6-2E3107D321BB}">
      <dgm:prSet/>
      <dgm:spPr/>
      <dgm:t>
        <a:bodyPr/>
        <a:lstStyle/>
        <a:p>
          <a:r>
            <a:rPr lang="en-US"/>
            <a:t>Is a social platform for you to find ans share containers, witch are different form Virtual machines</a:t>
          </a:r>
        </a:p>
      </dgm:t>
    </dgm:pt>
    <dgm:pt modelId="{C1AD88C4-BC2A-41AC-88F4-D93C40238579}" type="parTrans" cxnId="{B90EA80E-A102-472D-8ED0-EB89827B2928}">
      <dgm:prSet/>
      <dgm:spPr/>
      <dgm:t>
        <a:bodyPr/>
        <a:lstStyle/>
        <a:p>
          <a:endParaRPr lang="en-US"/>
        </a:p>
      </dgm:t>
    </dgm:pt>
    <dgm:pt modelId="{ABF6CEF6-87F1-4CD2-B800-FC57AC7CD6BD}" type="sibTrans" cxnId="{B90EA80E-A102-472D-8ED0-EB89827B2928}">
      <dgm:prSet/>
      <dgm:spPr/>
      <dgm:t>
        <a:bodyPr/>
        <a:lstStyle/>
        <a:p>
          <a:endParaRPr lang="en-US"/>
        </a:p>
      </dgm:t>
    </dgm:pt>
    <dgm:pt modelId="{9EAA3089-9B5E-4103-929D-CB138E741D65}">
      <dgm:prSet/>
      <dgm:spPr/>
      <dgm:t>
        <a:bodyPr/>
        <a:lstStyle/>
        <a:p>
          <a:r>
            <a:rPr lang="en-US"/>
            <a:t>What is a container</a:t>
          </a:r>
        </a:p>
      </dgm:t>
    </dgm:pt>
    <dgm:pt modelId="{D0ECCA44-665F-4C73-8381-8D9556F2D5E6}" type="parTrans" cxnId="{340582D7-65B6-41E5-B826-ADD24CFC9957}">
      <dgm:prSet/>
      <dgm:spPr/>
      <dgm:t>
        <a:bodyPr/>
        <a:lstStyle/>
        <a:p>
          <a:endParaRPr lang="en-US"/>
        </a:p>
      </dgm:t>
    </dgm:pt>
    <dgm:pt modelId="{5500CDDA-3E0D-4366-A7D9-5E027C2E6272}" type="sibTrans" cxnId="{340582D7-65B6-41E5-B826-ADD24CFC9957}">
      <dgm:prSet/>
      <dgm:spPr/>
      <dgm:t>
        <a:bodyPr/>
        <a:lstStyle/>
        <a:p>
          <a:endParaRPr lang="en-US"/>
        </a:p>
      </dgm:t>
    </dgm:pt>
    <dgm:pt modelId="{C8D18C45-3DF9-4BE3-8162-1BA73974FE90}">
      <dgm:prSet/>
      <dgm:spPr/>
      <dgm:t>
        <a:bodyPr/>
        <a:lstStyle/>
        <a:p>
          <a:r>
            <a:rPr lang="en-US"/>
            <a:t>A self-contained sealed unit of software</a:t>
          </a:r>
        </a:p>
      </dgm:t>
    </dgm:pt>
    <dgm:pt modelId="{AF727E60-E12F-43E5-BBEE-C8C237B4E61A}" type="parTrans" cxnId="{9FEE6017-4089-4188-940F-2F51F69887EF}">
      <dgm:prSet/>
      <dgm:spPr/>
      <dgm:t>
        <a:bodyPr/>
        <a:lstStyle/>
        <a:p>
          <a:endParaRPr lang="en-US"/>
        </a:p>
      </dgm:t>
    </dgm:pt>
    <dgm:pt modelId="{BC399815-1347-4439-A5C4-A2F4102F51DB}" type="sibTrans" cxnId="{9FEE6017-4089-4188-940F-2F51F69887EF}">
      <dgm:prSet/>
      <dgm:spPr/>
      <dgm:t>
        <a:bodyPr/>
        <a:lstStyle/>
        <a:p>
          <a:endParaRPr lang="en-US"/>
        </a:p>
      </dgm:t>
    </dgm:pt>
    <dgm:pt modelId="{EDBED471-E406-450A-B043-7E975BC465A6}">
      <dgm:prSet/>
      <dgm:spPr/>
      <dgm:t>
        <a:bodyPr/>
        <a:lstStyle/>
        <a:p>
          <a:r>
            <a:rPr lang="en-US"/>
            <a:t>Contains everything required to tun the code</a:t>
          </a:r>
        </a:p>
      </dgm:t>
    </dgm:pt>
    <dgm:pt modelId="{0CDB6308-5B63-4FA2-97D9-8B36AE183B16}" type="parTrans" cxnId="{70D91A45-5A84-4001-B749-DEEA3809EC97}">
      <dgm:prSet/>
      <dgm:spPr/>
      <dgm:t>
        <a:bodyPr/>
        <a:lstStyle/>
        <a:p>
          <a:endParaRPr lang="en-US"/>
        </a:p>
      </dgm:t>
    </dgm:pt>
    <dgm:pt modelId="{B89FB92F-D96F-4B6A-B018-8CBC06BCB6F2}" type="sibTrans" cxnId="{70D91A45-5A84-4001-B749-DEEA3809EC97}">
      <dgm:prSet/>
      <dgm:spPr/>
      <dgm:t>
        <a:bodyPr/>
        <a:lstStyle/>
        <a:p>
          <a:endParaRPr lang="en-US"/>
        </a:p>
      </dgm:t>
    </dgm:pt>
    <dgm:pt modelId="{C5B2AA30-A7B2-4A65-AC87-16B5651762E1}">
      <dgm:prSet/>
      <dgm:spPr/>
      <dgm:t>
        <a:bodyPr/>
        <a:lstStyle/>
        <a:p>
          <a:r>
            <a:rPr lang="en-US"/>
            <a:t>Include batteries and operating system</a:t>
          </a:r>
        </a:p>
      </dgm:t>
    </dgm:pt>
    <dgm:pt modelId="{FCE04DF4-E400-4540-8A94-F5260A91BD19}" type="parTrans" cxnId="{7C96274D-932A-4EDB-B83A-DCE288162CC1}">
      <dgm:prSet/>
      <dgm:spPr/>
      <dgm:t>
        <a:bodyPr/>
        <a:lstStyle/>
        <a:p>
          <a:endParaRPr lang="en-US"/>
        </a:p>
      </dgm:t>
    </dgm:pt>
    <dgm:pt modelId="{CABB12BA-2C36-4013-B149-584E427CA319}" type="sibTrans" cxnId="{7C96274D-932A-4EDB-B83A-DCE288162CC1}">
      <dgm:prSet/>
      <dgm:spPr/>
      <dgm:t>
        <a:bodyPr/>
        <a:lstStyle/>
        <a:p>
          <a:endParaRPr lang="en-US"/>
        </a:p>
      </dgm:t>
    </dgm:pt>
    <dgm:pt modelId="{D4C3B102-19D5-415D-869F-C1B2E6255A9D}">
      <dgm:prSet/>
      <dgm:spPr/>
      <dgm:t>
        <a:bodyPr/>
        <a:lstStyle/>
        <a:p>
          <a:r>
            <a:rPr lang="en-US"/>
            <a:t>A container includes :</a:t>
          </a:r>
        </a:p>
      </dgm:t>
    </dgm:pt>
    <dgm:pt modelId="{4310D193-741B-4F54-BFD1-5CA67BA4EE2D}" type="parTrans" cxnId="{43CD910F-01D3-4061-A1DC-A3C99EF1E50C}">
      <dgm:prSet/>
      <dgm:spPr/>
      <dgm:t>
        <a:bodyPr/>
        <a:lstStyle/>
        <a:p>
          <a:endParaRPr lang="en-US"/>
        </a:p>
      </dgm:t>
    </dgm:pt>
    <dgm:pt modelId="{400E2FEE-AC8A-4208-A4AD-817DE67E3548}" type="sibTrans" cxnId="{43CD910F-01D3-4061-A1DC-A3C99EF1E50C}">
      <dgm:prSet/>
      <dgm:spPr/>
      <dgm:t>
        <a:bodyPr/>
        <a:lstStyle/>
        <a:p>
          <a:endParaRPr lang="en-US"/>
        </a:p>
      </dgm:t>
    </dgm:pt>
    <dgm:pt modelId="{DCD46D73-AEA3-44ED-BEC5-6BA54DC51DEF}">
      <dgm:prSet/>
      <dgm:spPr/>
      <dgm:t>
        <a:bodyPr/>
        <a:lstStyle/>
        <a:p>
          <a:r>
            <a:rPr lang="en-US"/>
            <a:t>Code, config, Processes ,Networking , Dependencies and just enough of the operating system to run the code</a:t>
          </a:r>
        </a:p>
      </dgm:t>
    </dgm:pt>
    <dgm:pt modelId="{F6979FB5-6EE2-4C49-8ABC-32DE91FFF93E}" type="parTrans" cxnId="{20C3A5FA-0D65-46DA-996C-71F383CC3949}">
      <dgm:prSet/>
      <dgm:spPr/>
      <dgm:t>
        <a:bodyPr/>
        <a:lstStyle/>
        <a:p>
          <a:endParaRPr lang="en-US"/>
        </a:p>
      </dgm:t>
    </dgm:pt>
    <dgm:pt modelId="{E6572A27-3D4A-4187-9F7E-47EAB2013A6B}" type="sibTrans" cxnId="{20C3A5FA-0D65-46DA-996C-71F383CC3949}">
      <dgm:prSet/>
      <dgm:spPr/>
      <dgm:t>
        <a:bodyPr/>
        <a:lstStyle/>
        <a:p>
          <a:endParaRPr lang="en-US"/>
        </a:p>
      </dgm:t>
    </dgm:pt>
    <dgm:pt modelId="{1834124A-CD8F-49B6-BE63-63356F0F9F39}" type="pres">
      <dgm:prSet presAssocID="{11780A2E-6C58-416C-8E5A-180C5D7D0A4E}" presName="Name0" presStyleCnt="0">
        <dgm:presLayoutVars>
          <dgm:dir/>
          <dgm:animLvl val="lvl"/>
          <dgm:resizeHandles val="exact"/>
        </dgm:presLayoutVars>
      </dgm:prSet>
      <dgm:spPr/>
    </dgm:pt>
    <dgm:pt modelId="{C7AB5548-75F2-4D7A-B1F8-781455FD5315}" type="pres">
      <dgm:prSet presAssocID="{1D70DB71-94EC-4BC1-8A7F-9900A46CF61E}" presName="composite" presStyleCnt="0"/>
      <dgm:spPr/>
    </dgm:pt>
    <dgm:pt modelId="{881089AF-ACAA-4780-9019-63BB3339A86B}" type="pres">
      <dgm:prSet presAssocID="{1D70DB71-94EC-4BC1-8A7F-9900A46CF61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3301882-D477-4553-AAE3-08DAFB76EE17}" type="pres">
      <dgm:prSet presAssocID="{1D70DB71-94EC-4BC1-8A7F-9900A46CF61E}" presName="desTx" presStyleLbl="alignAccFollowNode1" presStyleIdx="0" presStyleCnt="3">
        <dgm:presLayoutVars>
          <dgm:bulletEnabled val="1"/>
        </dgm:presLayoutVars>
      </dgm:prSet>
      <dgm:spPr/>
    </dgm:pt>
    <dgm:pt modelId="{C4F3775F-69F9-4E80-A65C-76963539F589}" type="pres">
      <dgm:prSet presAssocID="{39AF55D0-F9BA-4FE4-B221-19DC371F6809}" presName="space" presStyleCnt="0"/>
      <dgm:spPr/>
    </dgm:pt>
    <dgm:pt modelId="{6719717B-BC02-4FEE-990B-845BFD3185D2}" type="pres">
      <dgm:prSet presAssocID="{9EAA3089-9B5E-4103-929D-CB138E741D65}" presName="composite" presStyleCnt="0"/>
      <dgm:spPr/>
    </dgm:pt>
    <dgm:pt modelId="{0508E138-9807-4650-A678-E38D26E0F7C9}" type="pres">
      <dgm:prSet presAssocID="{9EAA3089-9B5E-4103-929D-CB138E741D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1DA2B3C-C721-4810-90A8-A99048997ED4}" type="pres">
      <dgm:prSet presAssocID="{9EAA3089-9B5E-4103-929D-CB138E741D65}" presName="desTx" presStyleLbl="alignAccFollowNode1" presStyleIdx="1" presStyleCnt="3">
        <dgm:presLayoutVars>
          <dgm:bulletEnabled val="1"/>
        </dgm:presLayoutVars>
      </dgm:prSet>
      <dgm:spPr/>
    </dgm:pt>
    <dgm:pt modelId="{87076249-ECE8-4116-9E84-C6C7A03BD806}" type="pres">
      <dgm:prSet presAssocID="{5500CDDA-3E0D-4366-A7D9-5E027C2E6272}" presName="space" presStyleCnt="0"/>
      <dgm:spPr/>
    </dgm:pt>
    <dgm:pt modelId="{B4198F36-BF43-499A-A1D3-70834122F5D4}" type="pres">
      <dgm:prSet presAssocID="{D4C3B102-19D5-415D-869F-C1B2E6255A9D}" presName="composite" presStyleCnt="0"/>
      <dgm:spPr/>
    </dgm:pt>
    <dgm:pt modelId="{6D70267C-44D9-4925-A22A-F9BE6A4E163C}" type="pres">
      <dgm:prSet presAssocID="{D4C3B102-19D5-415D-869F-C1B2E6255A9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B6949DD-8AAB-4E98-9E9C-0F38D50615D7}" type="pres">
      <dgm:prSet presAssocID="{D4C3B102-19D5-415D-869F-C1B2E6255A9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90EA80E-A102-472D-8ED0-EB89827B2928}" srcId="{1D70DB71-94EC-4BC1-8A7F-9900A46CF61E}" destId="{C566F0B3-00E7-4A83-97D6-2E3107D321BB}" srcOrd="3" destOrd="0" parTransId="{C1AD88C4-BC2A-41AC-88F4-D93C40238579}" sibTransId="{ABF6CEF6-87F1-4CD2-B800-FC57AC7CD6BD}"/>
    <dgm:cxn modelId="{C784600F-A345-4460-AE28-674DE97FBC01}" srcId="{11780A2E-6C58-416C-8E5A-180C5D7D0A4E}" destId="{1D70DB71-94EC-4BC1-8A7F-9900A46CF61E}" srcOrd="0" destOrd="0" parTransId="{9FAC4DEA-CF27-4C39-84F3-DC61503D9724}" sibTransId="{39AF55D0-F9BA-4FE4-B221-19DC371F6809}"/>
    <dgm:cxn modelId="{43CD910F-01D3-4061-A1DC-A3C99EF1E50C}" srcId="{11780A2E-6C58-416C-8E5A-180C5D7D0A4E}" destId="{D4C3B102-19D5-415D-869F-C1B2E6255A9D}" srcOrd="2" destOrd="0" parTransId="{4310D193-741B-4F54-BFD1-5CA67BA4EE2D}" sibTransId="{400E2FEE-AC8A-4208-A4AD-817DE67E3548}"/>
    <dgm:cxn modelId="{D9AE8412-B09B-4266-B526-97DC061B1127}" type="presOf" srcId="{C8D18C45-3DF9-4BE3-8162-1BA73974FE90}" destId="{51DA2B3C-C721-4810-90A8-A99048997ED4}" srcOrd="0" destOrd="0" presId="urn:microsoft.com/office/officeart/2005/8/layout/hList1"/>
    <dgm:cxn modelId="{9FEE6017-4089-4188-940F-2F51F69887EF}" srcId="{9EAA3089-9B5E-4103-929D-CB138E741D65}" destId="{C8D18C45-3DF9-4BE3-8162-1BA73974FE90}" srcOrd="0" destOrd="0" parTransId="{AF727E60-E12F-43E5-BBEE-C8C237B4E61A}" sibTransId="{BC399815-1347-4439-A5C4-A2F4102F51DB}"/>
    <dgm:cxn modelId="{AFA7241E-B657-4581-A5F4-10E413F75D1C}" type="presOf" srcId="{C5B2AA30-A7B2-4A65-AC87-16B5651762E1}" destId="{51DA2B3C-C721-4810-90A8-A99048997ED4}" srcOrd="0" destOrd="2" presId="urn:microsoft.com/office/officeart/2005/8/layout/hList1"/>
    <dgm:cxn modelId="{CC7F1220-6F2C-4341-B946-16E5D900DD1C}" type="presOf" srcId="{11780A2E-6C58-416C-8E5A-180C5D7D0A4E}" destId="{1834124A-CD8F-49B6-BE63-63356F0F9F39}" srcOrd="0" destOrd="0" presId="urn:microsoft.com/office/officeart/2005/8/layout/hList1"/>
    <dgm:cxn modelId="{70D91A45-5A84-4001-B749-DEEA3809EC97}" srcId="{9EAA3089-9B5E-4103-929D-CB138E741D65}" destId="{EDBED471-E406-450A-B043-7E975BC465A6}" srcOrd="1" destOrd="0" parTransId="{0CDB6308-5B63-4FA2-97D9-8B36AE183B16}" sibTransId="{B89FB92F-D96F-4B6A-B018-8CBC06BCB6F2}"/>
    <dgm:cxn modelId="{7C96274D-932A-4EDB-B83A-DCE288162CC1}" srcId="{9EAA3089-9B5E-4103-929D-CB138E741D65}" destId="{C5B2AA30-A7B2-4A65-AC87-16B5651762E1}" srcOrd="2" destOrd="0" parTransId="{FCE04DF4-E400-4540-8A94-F5260A91BD19}" sibTransId="{CABB12BA-2C36-4013-B149-584E427CA319}"/>
    <dgm:cxn modelId="{13D34E75-CE1E-4B3A-9A69-915892253E22}" type="presOf" srcId="{EDBED471-E406-450A-B043-7E975BC465A6}" destId="{51DA2B3C-C721-4810-90A8-A99048997ED4}" srcOrd="0" destOrd="1" presId="urn:microsoft.com/office/officeart/2005/8/layout/hList1"/>
    <dgm:cxn modelId="{F4F24659-29B0-4D21-89B8-0FB8E32201FB}" type="presOf" srcId="{7F4327EB-188B-4E4E-B41A-9AAD1DE2E854}" destId="{E3301882-D477-4553-AAE3-08DAFB76EE17}" srcOrd="0" destOrd="0" presId="urn:microsoft.com/office/officeart/2005/8/layout/hList1"/>
    <dgm:cxn modelId="{4AD39B7D-0B4F-4702-A60E-E76661C51EC5}" srcId="{1D70DB71-94EC-4BC1-8A7F-9900A46CF61E}" destId="{7F4327EB-188B-4E4E-B41A-9AAD1DE2E854}" srcOrd="0" destOrd="0" parTransId="{26D70ACC-9737-49A7-B9E6-A0CBADB43330}" sibTransId="{356F69C5-A3F7-442D-8FD6-C41D2B71DC94}"/>
    <dgm:cxn modelId="{ACA09B7F-65D0-4A95-ACF5-C7DF53CF265C}" type="presOf" srcId="{C566F0B3-00E7-4A83-97D6-2E3107D321BB}" destId="{E3301882-D477-4553-AAE3-08DAFB76EE17}" srcOrd="0" destOrd="3" presId="urn:microsoft.com/office/officeart/2005/8/layout/hList1"/>
    <dgm:cxn modelId="{7946BB7F-17F3-48EF-8AE1-F4141B25FA75}" type="presOf" srcId="{1D70DB71-94EC-4BC1-8A7F-9900A46CF61E}" destId="{881089AF-ACAA-4780-9019-63BB3339A86B}" srcOrd="0" destOrd="0" presId="urn:microsoft.com/office/officeart/2005/8/layout/hList1"/>
    <dgm:cxn modelId="{93AD67A1-FF48-4CC5-A9AC-8287B0981927}" type="presOf" srcId="{5408FC76-75CF-4106-BBFE-23D2FCE69CD7}" destId="{E3301882-D477-4553-AAE3-08DAFB76EE17}" srcOrd="0" destOrd="1" presId="urn:microsoft.com/office/officeart/2005/8/layout/hList1"/>
    <dgm:cxn modelId="{8556DCA2-5079-49E3-BE14-97CA804ED2AA}" srcId="{1D70DB71-94EC-4BC1-8A7F-9900A46CF61E}" destId="{5408FC76-75CF-4106-BBFE-23D2FCE69CD7}" srcOrd="1" destOrd="0" parTransId="{1EA8659B-D2CE-4579-9B41-D9B6BC404E97}" sibTransId="{15E89339-9961-41B9-962E-15B4885E945A}"/>
    <dgm:cxn modelId="{21BE33A3-FC23-4AD5-9F48-40E6E991AD43}" type="presOf" srcId="{266C48C5-0B17-4C40-807B-F4AF1D3C75C0}" destId="{E3301882-D477-4553-AAE3-08DAFB76EE17}" srcOrd="0" destOrd="2" presId="urn:microsoft.com/office/officeart/2005/8/layout/hList1"/>
    <dgm:cxn modelId="{29C1C0C6-A416-45F5-86B1-75A4F298426F}" type="presOf" srcId="{DCD46D73-AEA3-44ED-BEC5-6BA54DC51DEF}" destId="{FB6949DD-8AAB-4E98-9E9C-0F38D50615D7}" srcOrd="0" destOrd="0" presId="urn:microsoft.com/office/officeart/2005/8/layout/hList1"/>
    <dgm:cxn modelId="{D6CD42C9-6ABD-48D7-90AC-F027947D4818}" srcId="{1D70DB71-94EC-4BC1-8A7F-9900A46CF61E}" destId="{266C48C5-0B17-4C40-807B-F4AF1D3C75C0}" srcOrd="2" destOrd="0" parTransId="{1A77595E-0C73-4108-AC91-9A59E3BF23BC}" sibTransId="{9505697B-C106-447D-99CE-E4357173DD47}"/>
    <dgm:cxn modelId="{32AC2FCB-871B-4A55-9805-C339768B5075}" type="presOf" srcId="{D4C3B102-19D5-415D-869F-C1B2E6255A9D}" destId="{6D70267C-44D9-4925-A22A-F9BE6A4E163C}" srcOrd="0" destOrd="0" presId="urn:microsoft.com/office/officeart/2005/8/layout/hList1"/>
    <dgm:cxn modelId="{340582D7-65B6-41E5-B826-ADD24CFC9957}" srcId="{11780A2E-6C58-416C-8E5A-180C5D7D0A4E}" destId="{9EAA3089-9B5E-4103-929D-CB138E741D65}" srcOrd="1" destOrd="0" parTransId="{D0ECCA44-665F-4C73-8381-8D9556F2D5E6}" sibTransId="{5500CDDA-3E0D-4366-A7D9-5E027C2E6272}"/>
    <dgm:cxn modelId="{20C3A5FA-0D65-46DA-996C-71F383CC3949}" srcId="{D4C3B102-19D5-415D-869F-C1B2E6255A9D}" destId="{DCD46D73-AEA3-44ED-BEC5-6BA54DC51DEF}" srcOrd="0" destOrd="0" parTransId="{F6979FB5-6EE2-4C49-8ABC-32DE91FFF93E}" sibTransId="{E6572A27-3D4A-4187-9F7E-47EAB2013A6B}"/>
    <dgm:cxn modelId="{2E7F57FB-3100-4845-97BE-508ACEA5BC91}" type="presOf" srcId="{9EAA3089-9B5E-4103-929D-CB138E741D65}" destId="{0508E138-9807-4650-A678-E38D26E0F7C9}" srcOrd="0" destOrd="0" presId="urn:microsoft.com/office/officeart/2005/8/layout/hList1"/>
    <dgm:cxn modelId="{252ADE69-419E-4548-9F27-CDB6CA031B3E}" type="presParOf" srcId="{1834124A-CD8F-49B6-BE63-63356F0F9F39}" destId="{C7AB5548-75F2-4D7A-B1F8-781455FD5315}" srcOrd="0" destOrd="0" presId="urn:microsoft.com/office/officeart/2005/8/layout/hList1"/>
    <dgm:cxn modelId="{045FF5D4-CABA-4EFA-BFC9-30087B68DEB8}" type="presParOf" srcId="{C7AB5548-75F2-4D7A-B1F8-781455FD5315}" destId="{881089AF-ACAA-4780-9019-63BB3339A86B}" srcOrd="0" destOrd="0" presId="urn:microsoft.com/office/officeart/2005/8/layout/hList1"/>
    <dgm:cxn modelId="{7348D7A2-72AB-44B0-91EE-A573FE25EE13}" type="presParOf" srcId="{C7AB5548-75F2-4D7A-B1F8-781455FD5315}" destId="{E3301882-D477-4553-AAE3-08DAFB76EE17}" srcOrd="1" destOrd="0" presId="urn:microsoft.com/office/officeart/2005/8/layout/hList1"/>
    <dgm:cxn modelId="{182D63A2-99A7-41F2-8B09-B8D28D353D9B}" type="presParOf" srcId="{1834124A-CD8F-49B6-BE63-63356F0F9F39}" destId="{C4F3775F-69F9-4E80-A65C-76963539F589}" srcOrd="1" destOrd="0" presId="urn:microsoft.com/office/officeart/2005/8/layout/hList1"/>
    <dgm:cxn modelId="{E10DA8F6-ED62-4B68-81FC-65B211383838}" type="presParOf" srcId="{1834124A-CD8F-49B6-BE63-63356F0F9F39}" destId="{6719717B-BC02-4FEE-990B-845BFD3185D2}" srcOrd="2" destOrd="0" presId="urn:microsoft.com/office/officeart/2005/8/layout/hList1"/>
    <dgm:cxn modelId="{0718614B-CAD3-4038-AB41-BB8C9C2E8AD6}" type="presParOf" srcId="{6719717B-BC02-4FEE-990B-845BFD3185D2}" destId="{0508E138-9807-4650-A678-E38D26E0F7C9}" srcOrd="0" destOrd="0" presId="urn:microsoft.com/office/officeart/2005/8/layout/hList1"/>
    <dgm:cxn modelId="{B4A86E10-15D9-44CC-83D7-D7A9E307991F}" type="presParOf" srcId="{6719717B-BC02-4FEE-990B-845BFD3185D2}" destId="{51DA2B3C-C721-4810-90A8-A99048997ED4}" srcOrd="1" destOrd="0" presId="urn:microsoft.com/office/officeart/2005/8/layout/hList1"/>
    <dgm:cxn modelId="{9A838516-32A4-43AD-90BA-E9C483D9C2A0}" type="presParOf" srcId="{1834124A-CD8F-49B6-BE63-63356F0F9F39}" destId="{87076249-ECE8-4116-9E84-C6C7A03BD806}" srcOrd="3" destOrd="0" presId="urn:microsoft.com/office/officeart/2005/8/layout/hList1"/>
    <dgm:cxn modelId="{FDA1E3AE-BFA9-4FE3-977D-1251FBDFC219}" type="presParOf" srcId="{1834124A-CD8F-49B6-BE63-63356F0F9F39}" destId="{B4198F36-BF43-499A-A1D3-70834122F5D4}" srcOrd="4" destOrd="0" presId="urn:microsoft.com/office/officeart/2005/8/layout/hList1"/>
    <dgm:cxn modelId="{92A2E736-123E-499F-B1EF-A890F631FED0}" type="presParOf" srcId="{B4198F36-BF43-499A-A1D3-70834122F5D4}" destId="{6D70267C-44D9-4925-A22A-F9BE6A4E163C}" srcOrd="0" destOrd="0" presId="urn:microsoft.com/office/officeart/2005/8/layout/hList1"/>
    <dgm:cxn modelId="{9F202CA9-77DE-40DD-B1D4-A0F077C6C63B}" type="presParOf" srcId="{B4198F36-BF43-499A-A1D3-70834122F5D4}" destId="{FB6949DD-8AAB-4E98-9E9C-0F38D50615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0095F-C22F-41BF-A12E-A5A503FBB0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D94277-E6E6-4846-B71A-B159B8970DA0}">
      <dgm:prSet/>
      <dgm:spPr/>
      <dgm:t>
        <a:bodyPr/>
        <a:lstStyle/>
        <a:p>
          <a:pPr>
            <a:defRPr cap="all"/>
          </a:pPr>
          <a:r>
            <a:rPr lang="en-US"/>
            <a:t>Containers have a main process</a:t>
          </a:r>
        </a:p>
      </dgm:t>
    </dgm:pt>
    <dgm:pt modelId="{D27F91B7-DBD7-4DA9-962E-55A8747E1677}" type="parTrans" cxnId="{92E464CD-BA1C-43E7-99C2-53B40B467428}">
      <dgm:prSet/>
      <dgm:spPr/>
      <dgm:t>
        <a:bodyPr/>
        <a:lstStyle/>
        <a:p>
          <a:endParaRPr lang="en-US"/>
        </a:p>
      </dgm:t>
    </dgm:pt>
    <dgm:pt modelId="{2D053B91-084E-41F5-A0B2-BC3EECF06C5A}" type="sibTrans" cxnId="{92E464CD-BA1C-43E7-99C2-53B40B467428}">
      <dgm:prSet/>
      <dgm:spPr/>
      <dgm:t>
        <a:bodyPr/>
        <a:lstStyle/>
        <a:p>
          <a:endParaRPr lang="en-US"/>
        </a:p>
      </dgm:t>
    </dgm:pt>
    <dgm:pt modelId="{B63FDE1C-C3EC-46ED-85F5-E2E48B41B01B}">
      <dgm:prSet/>
      <dgm:spPr/>
      <dgm:t>
        <a:bodyPr/>
        <a:lstStyle/>
        <a:p>
          <a:pPr>
            <a:defRPr cap="all"/>
          </a:pPr>
          <a:r>
            <a:rPr lang="en-US"/>
            <a:t>Containers stop when the main process stops</a:t>
          </a:r>
        </a:p>
      </dgm:t>
    </dgm:pt>
    <dgm:pt modelId="{3B735F53-973F-45C0-80B9-26696F71F699}" type="parTrans" cxnId="{FFE1F9E2-FAAE-402F-AF16-23B9FEED703C}">
      <dgm:prSet/>
      <dgm:spPr/>
      <dgm:t>
        <a:bodyPr/>
        <a:lstStyle/>
        <a:p>
          <a:endParaRPr lang="en-US"/>
        </a:p>
      </dgm:t>
    </dgm:pt>
    <dgm:pt modelId="{AB4C77A5-85A8-43A4-A366-38DEC56FC7C7}" type="sibTrans" cxnId="{FFE1F9E2-FAAE-402F-AF16-23B9FEED703C}">
      <dgm:prSet/>
      <dgm:spPr/>
      <dgm:t>
        <a:bodyPr/>
        <a:lstStyle/>
        <a:p>
          <a:endParaRPr lang="en-US"/>
        </a:p>
      </dgm:t>
    </dgm:pt>
    <dgm:pt modelId="{81B7D16F-F9F9-45BB-A1E7-387CE0596C02}">
      <dgm:prSet/>
      <dgm:spPr/>
      <dgm:t>
        <a:bodyPr/>
        <a:lstStyle/>
        <a:p>
          <a:pPr>
            <a:defRPr cap="all"/>
          </a:pPr>
          <a:r>
            <a:rPr lang="en-US"/>
            <a:t>Containers have names</a:t>
          </a:r>
        </a:p>
      </dgm:t>
    </dgm:pt>
    <dgm:pt modelId="{99593083-04DE-432D-BAA8-4EFA098552E2}" type="parTrans" cxnId="{9D8653B9-7A49-4C84-9DF6-44C9A0F0C301}">
      <dgm:prSet/>
      <dgm:spPr/>
      <dgm:t>
        <a:bodyPr/>
        <a:lstStyle/>
        <a:p>
          <a:endParaRPr lang="en-US"/>
        </a:p>
      </dgm:t>
    </dgm:pt>
    <dgm:pt modelId="{5F478595-1860-4FB7-B2FD-E82A468E135A}" type="sibTrans" cxnId="{9D8653B9-7A49-4C84-9DF6-44C9A0F0C301}">
      <dgm:prSet/>
      <dgm:spPr/>
      <dgm:t>
        <a:bodyPr/>
        <a:lstStyle/>
        <a:p>
          <a:endParaRPr lang="en-US"/>
        </a:p>
      </dgm:t>
    </dgm:pt>
    <dgm:pt modelId="{24DA8E2D-F252-44E2-BF6A-1EF54C6EA8FC}" type="pres">
      <dgm:prSet presAssocID="{8F60095F-C22F-41BF-A12E-A5A503FBB0B9}" presName="root" presStyleCnt="0">
        <dgm:presLayoutVars>
          <dgm:dir/>
          <dgm:resizeHandles val="exact"/>
        </dgm:presLayoutVars>
      </dgm:prSet>
      <dgm:spPr/>
    </dgm:pt>
    <dgm:pt modelId="{625763DB-820B-467F-874E-1110810E9E16}" type="pres">
      <dgm:prSet presAssocID="{1ED94277-E6E6-4846-B71A-B159B8970DA0}" presName="compNode" presStyleCnt="0"/>
      <dgm:spPr/>
    </dgm:pt>
    <dgm:pt modelId="{E30D176B-4136-4733-856C-74D322769A06}" type="pres">
      <dgm:prSet presAssocID="{1ED94277-E6E6-4846-B71A-B159B8970DA0}" presName="iconBgRect" presStyleLbl="bgShp" presStyleIdx="0" presStyleCnt="3"/>
      <dgm:spPr/>
    </dgm:pt>
    <dgm:pt modelId="{74BDEB61-9910-49B7-8AE4-CE138B0830D3}" type="pres">
      <dgm:prSet presAssocID="{1ED94277-E6E6-4846-B71A-B159B8970D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759F9369-CE29-4DA7-A596-DB5F0F592817}" type="pres">
      <dgm:prSet presAssocID="{1ED94277-E6E6-4846-B71A-B159B8970DA0}" presName="spaceRect" presStyleCnt="0"/>
      <dgm:spPr/>
    </dgm:pt>
    <dgm:pt modelId="{3CB608FA-4AC8-4B4B-856F-D03532F00E06}" type="pres">
      <dgm:prSet presAssocID="{1ED94277-E6E6-4846-B71A-B159B8970DA0}" presName="textRect" presStyleLbl="revTx" presStyleIdx="0" presStyleCnt="3">
        <dgm:presLayoutVars>
          <dgm:chMax val="1"/>
          <dgm:chPref val="1"/>
        </dgm:presLayoutVars>
      </dgm:prSet>
      <dgm:spPr/>
    </dgm:pt>
    <dgm:pt modelId="{6BC83CFE-8219-429A-AD22-AA5B0F2537BE}" type="pres">
      <dgm:prSet presAssocID="{2D053B91-084E-41F5-A0B2-BC3EECF06C5A}" presName="sibTrans" presStyleCnt="0"/>
      <dgm:spPr/>
    </dgm:pt>
    <dgm:pt modelId="{D4D116AD-A0C7-47B6-83B3-6AD669FA450C}" type="pres">
      <dgm:prSet presAssocID="{B63FDE1C-C3EC-46ED-85F5-E2E48B41B01B}" presName="compNode" presStyleCnt="0"/>
      <dgm:spPr/>
    </dgm:pt>
    <dgm:pt modelId="{9DDCF363-7CD4-485B-B0E9-DE3DED6747A3}" type="pres">
      <dgm:prSet presAssocID="{B63FDE1C-C3EC-46ED-85F5-E2E48B41B01B}" presName="iconBgRect" presStyleLbl="bgShp" presStyleIdx="1" presStyleCnt="3"/>
      <dgm:spPr/>
    </dgm:pt>
    <dgm:pt modelId="{342DB62C-D75C-4B7E-A7E4-BCE6E92882E5}" type="pres">
      <dgm:prSet presAssocID="{B63FDE1C-C3EC-46ED-85F5-E2E48B41B0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94FAA7E-E00E-4429-81B6-D18D4CDA72A6}" type="pres">
      <dgm:prSet presAssocID="{B63FDE1C-C3EC-46ED-85F5-E2E48B41B01B}" presName="spaceRect" presStyleCnt="0"/>
      <dgm:spPr/>
    </dgm:pt>
    <dgm:pt modelId="{6DC2D57C-CEEA-4878-ADD5-C942993DB25D}" type="pres">
      <dgm:prSet presAssocID="{B63FDE1C-C3EC-46ED-85F5-E2E48B41B01B}" presName="textRect" presStyleLbl="revTx" presStyleIdx="1" presStyleCnt="3">
        <dgm:presLayoutVars>
          <dgm:chMax val="1"/>
          <dgm:chPref val="1"/>
        </dgm:presLayoutVars>
      </dgm:prSet>
      <dgm:spPr/>
    </dgm:pt>
    <dgm:pt modelId="{8B9D378A-F640-49FB-96E3-D24463698312}" type="pres">
      <dgm:prSet presAssocID="{AB4C77A5-85A8-43A4-A366-38DEC56FC7C7}" presName="sibTrans" presStyleCnt="0"/>
      <dgm:spPr/>
    </dgm:pt>
    <dgm:pt modelId="{E2232ED5-9E8F-47BE-8F33-D993CA269ACB}" type="pres">
      <dgm:prSet presAssocID="{81B7D16F-F9F9-45BB-A1E7-387CE0596C02}" presName="compNode" presStyleCnt="0"/>
      <dgm:spPr/>
    </dgm:pt>
    <dgm:pt modelId="{0CFFB586-CA3E-4E26-8CDA-AC30FD523B45}" type="pres">
      <dgm:prSet presAssocID="{81B7D16F-F9F9-45BB-A1E7-387CE0596C02}" presName="iconBgRect" presStyleLbl="bgShp" presStyleIdx="2" presStyleCnt="3"/>
      <dgm:spPr/>
    </dgm:pt>
    <dgm:pt modelId="{A73C261C-A7CA-4766-B50A-C9DBEED463A8}" type="pres">
      <dgm:prSet presAssocID="{81B7D16F-F9F9-45BB-A1E7-387CE0596C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6DEA1B4-18BC-4D19-A339-0DD07681B3AE}" type="pres">
      <dgm:prSet presAssocID="{81B7D16F-F9F9-45BB-A1E7-387CE0596C02}" presName="spaceRect" presStyleCnt="0"/>
      <dgm:spPr/>
    </dgm:pt>
    <dgm:pt modelId="{597A89E3-E325-4983-A473-2085B29BC608}" type="pres">
      <dgm:prSet presAssocID="{81B7D16F-F9F9-45BB-A1E7-387CE0596C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878014-B233-47AB-BAB6-F53693484AD1}" type="presOf" srcId="{81B7D16F-F9F9-45BB-A1E7-387CE0596C02}" destId="{597A89E3-E325-4983-A473-2085B29BC608}" srcOrd="0" destOrd="0" presId="urn:microsoft.com/office/officeart/2018/5/layout/IconCircleLabelList"/>
    <dgm:cxn modelId="{1FDB8629-2F1D-4DC1-B584-C72EF70290E0}" type="presOf" srcId="{8F60095F-C22F-41BF-A12E-A5A503FBB0B9}" destId="{24DA8E2D-F252-44E2-BF6A-1EF54C6EA8FC}" srcOrd="0" destOrd="0" presId="urn:microsoft.com/office/officeart/2018/5/layout/IconCircleLabelList"/>
    <dgm:cxn modelId="{BDF6B2B0-D9CB-47A1-BD89-BBCFA29FF15C}" type="presOf" srcId="{1ED94277-E6E6-4846-B71A-B159B8970DA0}" destId="{3CB608FA-4AC8-4B4B-856F-D03532F00E06}" srcOrd="0" destOrd="0" presId="urn:microsoft.com/office/officeart/2018/5/layout/IconCircleLabelList"/>
    <dgm:cxn modelId="{9D8653B9-7A49-4C84-9DF6-44C9A0F0C301}" srcId="{8F60095F-C22F-41BF-A12E-A5A503FBB0B9}" destId="{81B7D16F-F9F9-45BB-A1E7-387CE0596C02}" srcOrd="2" destOrd="0" parTransId="{99593083-04DE-432D-BAA8-4EFA098552E2}" sibTransId="{5F478595-1860-4FB7-B2FD-E82A468E135A}"/>
    <dgm:cxn modelId="{92E464CD-BA1C-43E7-99C2-53B40B467428}" srcId="{8F60095F-C22F-41BF-A12E-A5A503FBB0B9}" destId="{1ED94277-E6E6-4846-B71A-B159B8970DA0}" srcOrd="0" destOrd="0" parTransId="{D27F91B7-DBD7-4DA9-962E-55A8747E1677}" sibTransId="{2D053B91-084E-41F5-A0B2-BC3EECF06C5A}"/>
    <dgm:cxn modelId="{FFE1F9E2-FAAE-402F-AF16-23B9FEED703C}" srcId="{8F60095F-C22F-41BF-A12E-A5A503FBB0B9}" destId="{B63FDE1C-C3EC-46ED-85F5-E2E48B41B01B}" srcOrd="1" destOrd="0" parTransId="{3B735F53-973F-45C0-80B9-26696F71F699}" sibTransId="{AB4C77A5-85A8-43A4-A366-38DEC56FC7C7}"/>
    <dgm:cxn modelId="{03F472F3-2D95-4FAF-9C7C-7D1A9431FE5E}" type="presOf" srcId="{B63FDE1C-C3EC-46ED-85F5-E2E48B41B01B}" destId="{6DC2D57C-CEEA-4878-ADD5-C942993DB25D}" srcOrd="0" destOrd="0" presId="urn:microsoft.com/office/officeart/2018/5/layout/IconCircleLabelList"/>
    <dgm:cxn modelId="{43684094-B11D-420E-A4D8-53AFBA0B0967}" type="presParOf" srcId="{24DA8E2D-F252-44E2-BF6A-1EF54C6EA8FC}" destId="{625763DB-820B-467F-874E-1110810E9E16}" srcOrd="0" destOrd="0" presId="urn:microsoft.com/office/officeart/2018/5/layout/IconCircleLabelList"/>
    <dgm:cxn modelId="{0A91E3AF-58F8-4CD4-93C6-DEF7B2758A86}" type="presParOf" srcId="{625763DB-820B-467F-874E-1110810E9E16}" destId="{E30D176B-4136-4733-856C-74D322769A06}" srcOrd="0" destOrd="0" presId="urn:microsoft.com/office/officeart/2018/5/layout/IconCircleLabelList"/>
    <dgm:cxn modelId="{BA435993-4A6F-40DF-8297-20FF9748FF24}" type="presParOf" srcId="{625763DB-820B-467F-874E-1110810E9E16}" destId="{74BDEB61-9910-49B7-8AE4-CE138B0830D3}" srcOrd="1" destOrd="0" presId="urn:microsoft.com/office/officeart/2018/5/layout/IconCircleLabelList"/>
    <dgm:cxn modelId="{118F3685-A3B6-4367-B314-218103EB71EA}" type="presParOf" srcId="{625763DB-820B-467F-874E-1110810E9E16}" destId="{759F9369-CE29-4DA7-A596-DB5F0F592817}" srcOrd="2" destOrd="0" presId="urn:microsoft.com/office/officeart/2018/5/layout/IconCircleLabelList"/>
    <dgm:cxn modelId="{4525603E-D5D0-4A8A-965D-F72CEE745EB3}" type="presParOf" srcId="{625763DB-820B-467F-874E-1110810E9E16}" destId="{3CB608FA-4AC8-4B4B-856F-D03532F00E06}" srcOrd="3" destOrd="0" presId="urn:microsoft.com/office/officeart/2018/5/layout/IconCircleLabelList"/>
    <dgm:cxn modelId="{D9AB459D-CFD4-4527-9DB0-93102DA251CF}" type="presParOf" srcId="{24DA8E2D-F252-44E2-BF6A-1EF54C6EA8FC}" destId="{6BC83CFE-8219-429A-AD22-AA5B0F2537BE}" srcOrd="1" destOrd="0" presId="urn:microsoft.com/office/officeart/2018/5/layout/IconCircleLabelList"/>
    <dgm:cxn modelId="{7EBB123E-A4E8-4330-A6E6-CB6A555F1989}" type="presParOf" srcId="{24DA8E2D-F252-44E2-BF6A-1EF54C6EA8FC}" destId="{D4D116AD-A0C7-47B6-83B3-6AD669FA450C}" srcOrd="2" destOrd="0" presId="urn:microsoft.com/office/officeart/2018/5/layout/IconCircleLabelList"/>
    <dgm:cxn modelId="{F8631CE7-8F1B-46C2-BDA4-E62691E9B838}" type="presParOf" srcId="{D4D116AD-A0C7-47B6-83B3-6AD669FA450C}" destId="{9DDCF363-7CD4-485B-B0E9-DE3DED6747A3}" srcOrd="0" destOrd="0" presId="urn:microsoft.com/office/officeart/2018/5/layout/IconCircleLabelList"/>
    <dgm:cxn modelId="{3F2466C0-DE67-42C6-A996-376D99BD5D8A}" type="presParOf" srcId="{D4D116AD-A0C7-47B6-83B3-6AD669FA450C}" destId="{342DB62C-D75C-4B7E-A7E4-BCE6E92882E5}" srcOrd="1" destOrd="0" presId="urn:microsoft.com/office/officeart/2018/5/layout/IconCircleLabelList"/>
    <dgm:cxn modelId="{D22944B8-78F4-4AA0-B3B5-1F65EC86D7C1}" type="presParOf" srcId="{D4D116AD-A0C7-47B6-83B3-6AD669FA450C}" destId="{094FAA7E-E00E-4429-81B6-D18D4CDA72A6}" srcOrd="2" destOrd="0" presId="urn:microsoft.com/office/officeart/2018/5/layout/IconCircleLabelList"/>
    <dgm:cxn modelId="{46ED985E-9D7A-4553-BE3A-B3527198E3BD}" type="presParOf" srcId="{D4D116AD-A0C7-47B6-83B3-6AD669FA450C}" destId="{6DC2D57C-CEEA-4878-ADD5-C942993DB25D}" srcOrd="3" destOrd="0" presId="urn:microsoft.com/office/officeart/2018/5/layout/IconCircleLabelList"/>
    <dgm:cxn modelId="{52B290B3-9F96-45FC-B6D6-3A2CCD371F4B}" type="presParOf" srcId="{24DA8E2D-F252-44E2-BF6A-1EF54C6EA8FC}" destId="{8B9D378A-F640-49FB-96E3-D24463698312}" srcOrd="3" destOrd="0" presId="urn:microsoft.com/office/officeart/2018/5/layout/IconCircleLabelList"/>
    <dgm:cxn modelId="{39AA05CF-3D63-4CA2-8C15-76B64EAB5F23}" type="presParOf" srcId="{24DA8E2D-F252-44E2-BF6A-1EF54C6EA8FC}" destId="{E2232ED5-9E8F-47BE-8F33-D993CA269ACB}" srcOrd="4" destOrd="0" presId="urn:microsoft.com/office/officeart/2018/5/layout/IconCircleLabelList"/>
    <dgm:cxn modelId="{94AF8C7D-696E-43F3-8C4D-47322C9EDFE4}" type="presParOf" srcId="{E2232ED5-9E8F-47BE-8F33-D993CA269ACB}" destId="{0CFFB586-CA3E-4E26-8CDA-AC30FD523B45}" srcOrd="0" destOrd="0" presId="urn:microsoft.com/office/officeart/2018/5/layout/IconCircleLabelList"/>
    <dgm:cxn modelId="{C5418772-2018-40FA-BB06-E4A647077BBE}" type="presParOf" srcId="{E2232ED5-9E8F-47BE-8F33-D993CA269ACB}" destId="{A73C261C-A7CA-4766-B50A-C9DBEED463A8}" srcOrd="1" destOrd="0" presId="urn:microsoft.com/office/officeart/2018/5/layout/IconCircleLabelList"/>
    <dgm:cxn modelId="{7484A679-C3D2-499D-9973-6A5F491A87B8}" type="presParOf" srcId="{E2232ED5-9E8F-47BE-8F33-D993CA269ACB}" destId="{96DEA1B4-18BC-4D19-A339-0DD07681B3AE}" srcOrd="2" destOrd="0" presId="urn:microsoft.com/office/officeart/2018/5/layout/IconCircleLabelList"/>
    <dgm:cxn modelId="{7046947A-6A2C-4EBB-A1E6-84F8C0A84035}" type="presParOf" srcId="{E2232ED5-9E8F-47BE-8F33-D993CA269ACB}" destId="{597A89E3-E325-4983-A473-2085B29BC6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F97BE2-CC4A-4FFF-AF86-229D57DD1B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ADCE1E-DC3A-4586-AAA7-A6B0EFFD2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Detached containers</a:t>
          </a:r>
        </a:p>
      </dgm:t>
    </dgm:pt>
    <dgm:pt modelId="{606662DE-AFBA-497B-A5DC-96264E42F8DD}" type="parTrans" cxnId="{46985352-6535-4115-991F-EA41292765EF}">
      <dgm:prSet/>
      <dgm:spPr/>
      <dgm:t>
        <a:bodyPr/>
        <a:lstStyle/>
        <a:p>
          <a:endParaRPr lang="en-US"/>
        </a:p>
      </dgm:t>
    </dgm:pt>
    <dgm:pt modelId="{76880BAD-2A68-478A-BACA-AB4A518E40E0}" type="sibTrans" cxnId="{46985352-6535-4115-991F-EA41292765EF}">
      <dgm:prSet/>
      <dgm:spPr/>
      <dgm:t>
        <a:bodyPr/>
        <a:lstStyle/>
        <a:p>
          <a:endParaRPr lang="en-US"/>
        </a:p>
      </dgm:t>
    </dgm:pt>
    <dgm:pt modelId="{C7D297DA-63A9-43CF-8861-1321C50329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containers</a:t>
          </a:r>
        </a:p>
      </dgm:t>
    </dgm:pt>
    <dgm:pt modelId="{1CBEB068-6E48-421A-A0CC-B5C686E89CC3}" type="parTrans" cxnId="{2EF2A390-D7D3-4FC0-AA23-8F755C68F0D2}">
      <dgm:prSet/>
      <dgm:spPr/>
      <dgm:t>
        <a:bodyPr/>
        <a:lstStyle/>
        <a:p>
          <a:endParaRPr lang="en-US"/>
        </a:p>
      </dgm:t>
    </dgm:pt>
    <dgm:pt modelId="{08BB6292-8814-4646-A54D-31213C7A0554}" type="sibTrans" cxnId="{2EF2A390-D7D3-4FC0-AA23-8F755C68F0D2}">
      <dgm:prSet/>
      <dgm:spPr/>
      <dgm:t>
        <a:bodyPr/>
        <a:lstStyle/>
        <a:p>
          <a:endParaRPr lang="en-US"/>
        </a:p>
      </dgm:t>
    </dgm:pt>
    <dgm:pt modelId="{78EFAC30-E022-4AC3-8228-A4B2A1624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Detach with Control p Control q</a:t>
          </a:r>
        </a:p>
      </dgm:t>
    </dgm:pt>
    <dgm:pt modelId="{685BD6E6-078B-4629-949B-606D764DA187}" type="parTrans" cxnId="{699CC8B7-2B6E-42BC-9E4C-DEC19C9F01C2}">
      <dgm:prSet/>
      <dgm:spPr/>
      <dgm:t>
        <a:bodyPr/>
        <a:lstStyle/>
        <a:p>
          <a:endParaRPr lang="en-US"/>
        </a:p>
      </dgm:t>
    </dgm:pt>
    <dgm:pt modelId="{47CDAB9A-77CA-4FFC-B499-8D908096995F}" type="sibTrans" cxnId="{699CC8B7-2B6E-42BC-9E4C-DEC19C9F01C2}">
      <dgm:prSet/>
      <dgm:spPr/>
      <dgm:t>
        <a:bodyPr/>
        <a:lstStyle/>
        <a:p>
          <a:endParaRPr lang="en-US"/>
        </a:p>
      </dgm:t>
    </dgm:pt>
    <dgm:pt modelId="{88A8578C-0BE5-4B4E-8C4E-EFEFF058FA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ps</a:t>
          </a:r>
        </a:p>
      </dgm:t>
    </dgm:pt>
    <dgm:pt modelId="{07CEF7AE-E8FD-40B4-B243-AA56705D7B42}" type="parTrans" cxnId="{5727A6EC-C141-4066-B5FD-5A4440D5B13E}">
      <dgm:prSet/>
      <dgm:spPr/>
      <dgm:t>
        <a:bodyPr/>
        <a:lstStyle/>
        <a:p>
          <a:endParaRPr lang="en-US"/>
        </a:p>
      </dgm:t>
    </dgm:pt>
    <dgm:pt modelId="{E03F21E8-B0F8-4A46-A80A-D38D77FDABCD}" type="sibTrans" cxnId="{5727A6EC-C141-4066-B5FD-5A4440D5B13E}">
      <dgm:prSet/>
      <dgm:spPr/>
      <dgm:t>
        <a:bodyPr/>
        <a:lstStyle/>
        <a:p>
          <a:endParaRPr lang="en-US"/>
        </a:p>
      </dgm:t>
    </dgm:pt>
    <dgm:pt modelId="{280C09B5-B8A3-4F3C-B8C8-2D7FFC51E5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attach container_name</a:t>
          </a:r>
        </a:p>
      </dgm:t>
    </dgm:pt>
    <dgm:pt modelId="{1F27A436-3EC6-44C8-85E2-2FD696A21B07}" type="parTrans" cxnId="{4567C374-021B-4C85-B793-A026480F2B36}">
      <dgm:prSet/>
      <dgm:spPr/>
      <dgm:t>
        <a:bodyPr/>
        <a:lstStyle/>
        <a:p>
          <a:endParaRPr lang="en-US"/>
        </a:p>
      </dgm:t>
    </dgm:pt>
    <dgm:pt modelId="{2D266AB8-8675-4F6D-800A-9ACC319E233C}" type="sibTrans" cxnId="{4567C374-021B-4C85-B793-A026480F2B36}">
      <dgm:prSet/>
      <dgm:spPr/>
      <dgm:t>
        <a:bodyPr/>
        <a:lstStyle/>
        <a:p>
          <a:endParaRPr lang="en-US"/>
        </a:p>
      </dgm:t>
    </dgm:pt>
    <dgm:pt modelId="{5C1315C6-4DA4-4EED-9121-4AFB1D040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exec : start another process in the starting container ‘Great for debugging as db Administration’</a:t>
          </a:r>
        </a:p>
      </dgm:t>
    </dgm:pt>
    <dgm:pt modelId="{539E79F1-3FE6-4FEC-8036-CED054CCE6E2}" type="parTrans" cxnId="{94972C7F-C48E-4D99-916C-370A15DAEC57}">
      <dgm:prSet/>
      <dgm:spPr/>
      <dgm:t>
        <a:bodyPr/>
        <a:lstStyle/>
        <a:p>
          <a:endParaRPr lang="en-US"/>
        </a:p>
      </dgm:t>
    </dgm:pt>
    <dgm:pt modelId="{B05DB800-A7D0-4F3E-AECC-5C9C83D0B8C5}" type="sibTrans" cxnId="{94972C7F-C48E-4D99-916C-370A15DAEC57}">
      <dgm:prSet/>
      <dgm:spPr/>
      <dgm:t>
        <a:bodyPr/>
        <a:lstStyle/>
        <a:p>
          <a:endParaRPr lang="en-US"/>
        </a:p>
      </dgm:t>
    </dgm:pt>
    <dgm:pt modelId="{494EB795-CBE3-4D51-9E5D-A7085910AF20}" type="pres">
      <dgm:prSet presAssocID="{07F97BE2-CC4A-4FFF-AF86-229D57DD1B20}" presName="root" presStyleCnt="0">
        <dgm:presLayoutVars>
          <dgm:dir/>
          <dgm:resizeHandles val="exact"/>
        </dgm:presLayoutVars>
      </dgm:prSet>
      <dgm:spPr/>
    </dgm:pt>
    <dgm:pt modelId="{F1BC7D25-F772-42B7-86A6-58131B9E626F}" type="pres">
      <dgm:prSet presAssocID="{E0ADCE1E-DC3A-4586-AAA7-A6B0EFFD261A}" presName="compNode" presStyleCnt="0"/>
      <dgm:spPr/>
    </dgm:pt>
    <dgm:pt modelId="{513FC198-F7E3-4058-A5AA-5CBA8A9DB14C}" type="pres">
      <dgm:prSet presAssocID="{E0ADCE1E-DC3A-4586-AAA7-A6B0EFFD261A}" presName="bgRect" presStyleLbl="bgShp" presStyleIdx="0" presStyleCnt="6"/>
      <dgm:spPr/>
    </dgm:pt>
    <dgm:pt modelId="{BED0BE7E-22E6-4016-94AD-C87B5D39B912}" type="pres">
      <dgm:prSet presAssocID="{E0ADCE1E-DC3A-4586-AAA7-A6B0EFFD261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7146B8-E310-47B4-9526-26B61B7285C3}" type="pres">
      <dgm:prSet presAssocID="{E0ADCE1E-DC3A-4586-AAA7-A6B0EFFD261A}" presName="spaceRect" presStyleCnt="0"/>
      <dgm:spPr/>
    </dgm:pt>
    <dgm:pt modelId="{25EB2368-9984-4D8C-BF65-5038038C1F4E}" type="pres">
      <dgm:prSet presAssocID="{E0ADCE1E-DC3A-4586-AAA7-A6B0EFFD261A}" presName="parTx" presStyleLbl="revTx" presStyleIdx="0" presStyleCnt="6">
        <dgm:presLayoutVars>
          <dgm:chMax val="0"/>
          <dgm:chPref val="0"/>
        </dgm:presLayoutVars>
      </dgm:prSet>
      <dgm:spPr/>
    </dgm:pt>
    <dgm:pt modelId="{7DA8E4F0-6A55-4332-85CC-6E695B99DCFC}" type="pres">
      <dgm:prSet presAssocID="{76880BAD-2A68-478A-BACA-AB4A518E40E0}" presName="sibTrans" presStyleCnt="0"/>
      <dgm:spPr/>
    </dgm:pt>
    <dgm:pt modelId="{0F7077AC-27FC-42C9-AE90-D34C61C41F3F}" type="pres">
      <dgm:prSet presAssocID="{C7D297DA-63A9-43CF-8861-1321C50329B9}" presName="compNode" presStyleCnt="0"/>
      <dgm:spPr/>
    </dgm:pt>
    <dgm:pt modelId="{BE919C06-3E2D-419B-A7AA-63BFF61A1D38}" type="pres">
      <dgm:prSet presAssocID="{C7D297DA-63A9-43CF-8861-1321C50329B9}" presName="bgRect" presStyleLbl="bgShp" presStyleIdx="1" presStyleCnt="6"/>
      <dgm:spPr/>
    </dgm:pt>
    <dgm:pt modelId="{079642B3-CA36-4477-8C2E-2D5B88AE4341}" type="pres">
      <dgm:prSet presAssocID="{C7D297DA-63A9-43CF-8861-1321C50329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D17F5C-C195-4AE0-BB28-516FF7FC6945}" type="pres">
      <dgm:prSet presAssocID="{C7D297DA-63A9-43CF-8861-1321C50329B9}" presName="spaceRect" presStyleCnt="0"/>
      <dgm:spPr/>
    </dgm:pt>
    <dgm:pt modelId="{B213C512-7ECF-4171-984A-0BAB6C8AED57}" type="pres">
      <dgm:prSet presAssocID="{C7D297DA-63A9-43CF-8861-1321C50329B9}" presName="parTx" presStyleLbl="revTx" presStyleIdx="1" presStyleCnt="6">
        <dgm:presLayoutVars>
          <dgm:chMax val="0"/>
          <dgm:chPref val="0"/>
        </dgm:presLayoutVars>
      </dgm:prSet>
      <dgm:spPr/>
    </dgm:pt>
    <dgm:pt modelId="{A8F83C36-64D8-498D-AAF6-89E54EF1C63A}" type="pres">
      <dgm:prSet presAssocID="{08BB6292-8814-4646-A54D-31213C7A0554}" presName="sibTrans" presStyleCnt="0"/>
      <dgm:spPr/>
    </dgm:pt>
    <dgm:pt modelId="{62E5B03E-8311-47EA-8191-003E72A511D4}" type="pres">
      <dgm:prSet presAssocID="{78EFAC30-E022-4AC3-8228-A4B2A1624034}" presName="compNode" presStyleCnt="0"/>
      <dgm:spPr/>
    </dgm:pt>
    <dgm:pt modelId="{1F8B1696-C348-4EA0-BFA5-CB7A946BC65E}" type="pres">
      <dgm:prSet presAssocID="{78EFAC30-E022-4AC3-8228-A4B2A1624034}" presName="bgRect" presStyleLbl="bgShp" presStyleIdx="2" presStyleCnt="6"/>
      <dgm:spPr/>
    </dgm:pt>
    <dgm:pt modelId="{FFD6DE48-0CBF-45C3-8BAE-1DBA84150FC2}" type="pres">
      <dgm:prSet presAssocID="{78EFAC30-E022-4AC3-8228-A4B2A162403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16FD9FF-7DCD-4A13-AC57-9CD98FD0F33C}" type="pres">
      <dgm:prSet presAssocID="{78EFAC30-E022-4AC3-8228-A4B2A1624034}" presName="spaceRect" presStyleCnt="0"/>
      <dgm:spPr/>
    </dgm:pt>
    <dgm:pt modelId="{C47406CD-A3C0-46CB-99A5-68DD76E2462D}" type="pres">
      <dgm:prSet presAssocID="{78EFAC30-E022-4AC3-8228-A4B2A1624034}" presName="parTx" presStyleLbl="revTx" presStyleIdx="2" presStyleCnt="6">
        <dgm:presLayoutVars>
          <dgm:chMax val="0"/>
          <dgm:chPref val="0"/>
        </dgm:presLayoutVars>
      </dgm:prSet>
      <dgm:spPr/>
    </dgm:pt>
    <dgm:pt modelId="{EFE9D4AC-876B-4AA6-98AB-42ACF407C4A7}" type="pres">
      <dgm:prSet presAssocID="{47CDAB9A-77CA-4FFC-B499-8D908096995F}" presName="sibTrans" presStyleCnt="0"/>
      <dgm:spPr/>
    </dgm:pt>
    <dgm:pt modelId="{3E73E5B0-2967-494B-8161-77CABB37263C}" type="pres">
      <dgm:prSet presAssocID="{88A8578C-0BE5-4B4E-8C4E-EFEFF058FA21}" presName="compNode" presStyleCnt="0"/>
      <dgm:spPr/>
    </dgm:pt>
    <dgm:pt modelId="{84F4697E-105F-4578-9FFD-DD7967A70AE7}" type="pres">
      <dgm:prSet presAssocID="{88A8578C-0BE5-4B4E-8C4E-EFEFF058FA21}" presName="bgRect" presStyleLbl="bgShp" presStyleIdx="3" presStyleCnt="6"/>
      <dgm:spPr/>
    </dgm:pt>
    <dgm:pt modelId="{AD088799-B07D-465F-AB46-5FE453345935}" type="pres">
      <dgm:prSet presAssocID="{88A8578C-0BE5-4B4E-8C4E-EFEFF058FA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9838281-8078-43A2-AF88-11BE8AAA0F56}" type="pres">
      <dgm:prSet presAssocID="{88A8578C-0BE5-4B4E-8C4E-EFEFF058FA21}" presName="spaceRect" presStyleCnt="0"/>
      <dgm:spPr/>
    </dgm:pt>
    <dgm:pt modelId="{BE299180-1ABF-498D-89A0-575B7394020C}" type="pres">
      <dgm:prSet presAssocID="{88A8578C-0BE5-4B4E-8C4E-EFEFF058FA21}" presName="parTx" presStyleLbl="revTx" presStyleIdx="3" presStyleCnt="6">
        <dgm:presLayoutVars>
          <dgm:chMax val="0"/>
          <dgm:chPref val="0"/>
        </dgm:presLayoutVars>
      </dgm:prSet>
      <dgm:spPr/>
    </dgm:pt>
    <dgm:pt modelId="{5FB20C7A-C2B2-4F0B-9637-F46ACE53A88B}" type="pres">
      <dgm:prSet presAssocID="{E03F21E8-B0F8-4A46-A80A-D38D77FDABCD}" presName="sibTrans" presStyleCnt="0"/>
      <dgm:spPr/>
    </dgm:pt>
    <dgm:pt modelId="{5D7972A0-4AA2-4F81-8A09-2C215FA4DCF0}" type="pres">
      <dgm:prSet presAssocID="{280C09B5-B8A3-4F3C-B8C8-2D7FFC51E5B4}" presName="compNode" presStyleCnt="0"/>
      <dgm:spPr/>
    </dgm:pt>
    <dgm:pt modelId="{FD29DD55-1127-4656-B463-A9F92CBF4DC8}" type="pres">
      <dgm:prSet presAssocID="{280C09B5-B8A3-4F3C-B8C8-2D7FFC51E5B4}" presName="bgRect" presStyleLbl="bgShp" presStyleIdx="4" presStyleCnt="6"/>
      <dgm:spPr/>
    </dgm:pt>
    <dgm:pt modelId="{342D23B7-25E7-442D-994D-CC8D42E081DA}" type="pres">
      <dgm:prSet presAssocID="{280C09B5-B8A3-4F3C-B8C8-2D7FFC51E5B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7E4D54B2-BE4B-4169-B26B-0B7F0333EC00}" type="pres">
      <dgm:prSet presAssocID="{280C09B5-B8A3-4F3C-B8C8-2D7FFC51E5B4}" presName="spaceRect" presStyleCnt="0"/>
      <dgm:spPr/>
    </dgm:pt>
    <dgm:pt modelId="{0EDA89D8-9558-4C65-BD83-BAF11F04C994}" type="pres">
      <dgm:prSet presAssocID="{280C09B5-B8A3-4F3C-B8C8-2D7FFC51E5B4}" presName="parTx" presStyleLbl="revTx" presStyleIdx="4" presStyleCnt="6">
        <dgm:presLayoutVars>
          <dgm:chMax val="0"/>
          <dgm:chPref val="0"/>
        </dgm:presLayoutVars>
      </dgm:prSet>
      <dgm:spPr/>
    </dgm:pt>
    <dgm:pt modelId="{4CA1D828-088C-4D52-99A5-16CCE7FB3C7A}" type="pres">
      <dgm:prSet presAssocID="{2D266AB8-8675-4F6D-800A-9ACC319E233C}" presName="sibTrans" presStyleCnt="0"/>
      <dgm:spPr/>
    </dgm:pt>
    <dgm:pt modelId="{A4335AD3-6DFA-4213-9AB2-0DDD58A04168}" type="pres">
      <dgm:prSet presAssocID="{5C1315C6-4DA4-4EED-9121-4AFB1D040032}" presName="compNode" presStyleCnt="0"/>
      <dgm:spPr/>
    </dgm:pt>
    <dgm:pt modelId="{D2925938-94A7-4FAB-8430-9C08E06149EB}" type="pres">
      <dgm:prSet presAssocID="{5C1315C6-4DA4-4EED-9121-4AFB1D040032}" presName="bgRect" presStyleLbl="bgShp" presStyleIdx="5" presStyleCnt="6"/>
      <dgm:spPr/>
    </dgm:pt>
    <dgm:pt modelId="{7F0EDC5C-AE68-487E-A330-707465945078}" type="pres">
      <dgm:prSet presAssocID="{5C1315C6-4DA4-4EED-9121-4AFB1D04003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D31A8C5-389A-4325-9F0C-96B911147AC4}" type="pres">
      <dgm:prSet presAssocID="{5C1315C6-4DA4-4EED-9121-4AFB1D040032}" presName="spaceRect" presStyleCnt="0"/>
      <dgm:spPr/>
    </dgm:pt>
    <dgm:pt modelId="{EA070D68-CB60-487D-ADCD-75D7BC8B65F7}" type="pres">
      <dgm:prSet presAssocID="{5C1315C6-4DA4-4EED-9121-4AFB1D04003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3A3AA2E-F091-4723-8899-A350BD6EA316}" type="presOf" srcId="{280C09B5-B8A3-4F3C-B8C8-2D7FFC51E5B4}" destId="{0EDA89D8-9558-4C65-BD83-BAF11F04C994}" srcOrd="0" destOrd="0" presId="urn:microsoft.com/office/officeart/2018/2/layout/IconVerticalSolidList"/>
    <dgm:cxn modelId="{F1141837-7D94-4B6D-AAE2-6D8C1C35BC6D}" type="presOf" srcId="{07F97BE2-CC4A-4FFF-AF86-229D57DD1B20}" destId="{494EB795-CBE3-4D51-9E5D-A7085910AF20}" srcOrd="0" destOrd="0" presId="urn:microsoft.com/office/officeart/2018/2/layout/IconVerticalSolidList"/>
    <dgm:cxn modelId="{8281E071-BDDB-4FE7-9BD3-9DB48B40368B}" type="presOf" srcId="{5C1315C6-4DA4-4EED-9121-4AFB1D040032}" destId="{EA070D68-CB60-487D-ADCD-75D7BC8B65F7}" srcOrd="0" destOrd="0" presId="urn:microsoft.com/office/officeart/2018/2/layout/IconVerticalSolidList"/>
    <dgm:cxn modelId="{46985352-6535-4115-991F-EA41292765EF}" srcId="{07F97BE2-CC4A-4FFF-AF86-229D57DD1B20}" destId="{E0ADCE1E-DC3A-4586-AAA7-A6B0EFFD261A}" srcOrd="0" destOrd="0" parTransId="{606662DE-AFBA-497B-A5DC-96264E42F8DD}" sibTransId="{76880BAD-2A68-478A-BACA-AB4A518E40E0}"/>
    <dgm:cxn modelId="{4567C374-021B-4C85-B793-A026480F2B36}" srcId="{07F97BE2-CC4A-4FFF-AF86-229D57DD1B20}" destId="{280C09B5-B8A3-4F3C-B8C8-2D7FFC51E5B4}" srcOrd="4" destOrd="0" parTransId="{1F27A436-3EC6-44C8-85E2-2FD696A21B07}" sibTransId="{2D266AB8-8675-4F6D-800A-9ACC319E233C}"/>
    <dgm:cxn modelId="{94972C7F-C48E-4D99-916C-370A15DAEC57}" srcId="{07F97BE2-CC4A-4FFF-AF86-229D57DD1B20}" destId="{5C1315C6-4DA4-4EED-9121-4AFB1D040032}" srcOrd="5" destOrd="0" parTransId="{539E79F1-3FE6-4FEC-8036-CED054CCE6E2}" sibTransId="{B05DB800-A7D0-4F3E-AECC-5C9C83D0B8C5}"/>
    <dgm:cxn modelId="{2EF2A390-D7D3-4FC0-AA23-8F755C68F0D2}" srcId="{07F97BE2-CC4A-4FFF-AF86-229D57DD1B20}" destId="{C7D297DA-63A9-43CF-8861-1321C50329B9}" srcOrd="1" destOrd="0" parTransId="{1CBEB068-6E48-421A-A0CC-B5C686E89CC3}" sibTransId="{08BB6292-8814-4646-A54D-31213C7A0554}"/>
    <dgm:cxn modelId="{861A9592-3832-4A78-BAE4-1777B24B22CF}" type="presOf" srcId="{E0ADCE1E-DC3A-4586-AAA7-A6B0EFFD261A}" destId="{25EB2368-9984-4D8C-BF65-5038038C1F4E}" srcOrd="0" destOrd="0" presId="urn:microsoft.com/office/officeart/2018/2/layout/IconVerticalSolidList"/>
    <dgm:cxn modelId="{4AD1E29A-0DCA-438E-9250-5ABCC2D41064}" type="presOf" srcId="{C7D297DA-63A9-43CF-8861-1321C50329B9}" destId="{B213C512-7ECF-4171-984A-0BAB6C8AED57}" srcOrd="0" destOrd="0" presId="urn:microsoft.com/office/officeart/2018/2/layout/IconVerticalSolidList"/>
    <dgm:cxn modelId="{1F20DAAC-6AC3-41AC-AE93-7B98F0BF7126}" type="presOf" srcId="{78EFAC30-E022-4AC3-8228-A4B2A1624034}" destId="{C47406CD-A3C0-46CB-99A5-68DD76E2462D}" srcOrd="0" destOrd="0" presId="urn:microsoft.com/office/officeart/2018/2/layout/IconVerticalSolidList"/>
    <dgm:cxn modelId="{699CC8B7-2B6E-42BC-9E4C-DEC19C9F01C2}" srcId="{07F97BE2-CC4A-4FFF-AF86-229D57DD1B20}" destId="{78EFAC30-E022-4AC3-8228-A4B2A1624034}" srcOrd="2" destOrd="0" parTransId="{685BD6E6-078B-4629-949B-606D764DA187}" sibTransId="{47CDAB9A-77CA-4FFC-B499-8D908096995F}"/>
    <dgm:cxn modelId="{E7C8D5E8-7E10-4AFD-A2DB-F12393232AB1}" type="presOf" srcId="{88A8578C-0BE5-4B4E-8C4E-EFEFF058FA21}" destId="{BE299180-1ABF-498D-89A0-575B7394020C}" srcOrd="0" destOrd="0" presId="urn:microsoft.com/office/officeart/2018/2/layout/IconVerticalSolidList"/>
    <dgm:cxn modelId="{5727A6EC-C141-4066-B5FD-5A4440D5B13E}" srcId="{07F97BE2-CC4A-4FFF-AF86-229D57DD1B20}" destId="{88A8578C-0BE5-4B4E-8C4E-EFEFF058FA21}" srcOrd="3" destOrd="0" parTransId="{07CEF7AE-E8FD-40B4-B243-AA56705D7B42}" sibTransId="{E03F21E8-B0F8-4A46-A80A-D38D77FDABCD}"/>
    <dgm:cxn modelId="{60041FCA-8F74-4D24-BE7E-CD16C3B4176E}" type="presParOf" srcId="{494EB795-CBE3-4D51-9E5D-A7085910AF20}" destId="{F1BC7D25-F772-42B7-86A6-58131B9E626F}" srcOrd="0" destOrd="0" presId="urn:microsoft.com/office/officeart/2018/2/layout/IconVerticalSolidList"/>
    <dgm:cxn modelId="{7F5A648C-7714-43D8-BCA9-1918CA043BBE}" type="presParOf" srcId="{F1BC7D25-F772-42B7-86A6-58131B9E626F}" destId="{513FC198-F7E3-4058-A5AA-5CBA8A9DB14C}" srcOrd="0" destOrd="0" presId="urn:microsoft.com/office/officeart/2018/2/layout/IconVerticalSolidList"/>
    <dgm:cxn modelId="{591408C0-DF04-4F05-8A54-A575FDF98E2C}" type="presParOf" srcId="{F1BC7D25-F772-42B7-86A6-58131B9E626F}" destId="{BED0BE7E-22E6-4016-94AD-C87B5D39B912}" srcOrd="1" destOrd="0" presId="urn:microsoft.com/office/officeart/2018/2/layout/IconVerticalSolidList"/>
    <dgm:cxn modelId="{19957B43-1E70-4AAD-8D87-8B5E5A53A794}" type="presParOf" srcId="{F1BC7D25-F772-42B7-86A6-58131B9E626F}" destId="{437146B8-E310-47B4-9526-26B61B7285C3}" srcOrd="2" destOrd="0" presId="urn:microsoft.com/office/officeart/2018/2/layout/IconVerticalSolidList"/>
    <dgm:cxn modelId="{B6FCE83E-721E-4E3A-803A-0E9FF6E690E2}" type="presParOf" srcId="{F1BC7D25-F772-42B7-86A6-58131B9E626F}" destId="{25EB2368-9984-4D8C-BF65-5038038C1F4E}" srcOrd="3" destOrd="0" presId="urn:microsoft.com/office/officeart/2018/2/layout/IconVerticalSolidList"/>
    <dgm:cxn modelId="{FEAE3B15-CE8F-48D5-A9DD-0A3CF82AC0E7}" type="presParOf" srcId="{494EB795-CBE3-4D51-9E5D-A7085910AF20}" destId="{7DA8E4F0-6A55-4332-85CC-6E695B99DCFC}" srcOrd="1" destOrd="0" presId="urn:microsoft.com/office/officeart/2018/2/layout/IconVerticalSolidList"/>
    <dgm:cxn modelId="{5E8D2AE0-CB7B-4AB2-944A-41B7B3224A28}" type="presParOf" srcId="{494EB795-CBE3-4D51-9E5D-A7085910AF20}" destId="{0F7077AC-27FC-42C9-AE90-D34C61C41F3F}" srcOrd="2" destOrd="0" presId="urn:microsoft.com/office/officeart/2018/2/layout/IconVerticalSolidList"/>
    <dgm:cxn modelId="{002058F5-0F01-4815-A6F8-80A2E2D965AA}" type="presParOf" srcId="{0F7077AC-27FC-42C9-AE90-D34C61C41F3F}" destId="{BE919C06-3E2D-419B-A7AA-63BFF61A1D38}" srcOrd="0" destOrd="0" presId="urn:microsoft.com/office/officeart/2018/2/layout/IconVerticalSolidList"/>
    <dgm:cxn modelId="{47C4B642-66DA-4B8B-A5CA-F2A3543CD2F9}" type="presParOf" srcId="{0F7077AC-27FC-42C9-AE90-D34C61C41F3F}" destId="{079642B3-CA36-4477-8C2E-2D5B88AE4341}" srcOrd="1" destOrd="0" presId="urn:microsoft.com/office/officeart/2018/2/layout/IconVerticalSolidList"/>
    <dgm:cxn modelId="{48C82F3F-9229-4124-9814-F954F663986B}" type="presParOf" srcId="{0F7077AC-27FC-42C9-AE90-D34C61C41F3F}" destId="{EAD17F5C-C195-4AE0-BB28-516FF7FC6945}" srcOrd="2" destOrd="0" presId="urn:microsoft.com/office/officeart/2018/2/layout/IconVerticalSolidList"/>
    <dgm:cxn modelId="{15297457-70DA-43F1-8DF2-C3A26570B46B}" type="presParOf" srcId="{0F7077AC-27FC-42C9-AE90-D34C61C41F3F}" destId="{B213C512-7ECF-4171-984A-0BAB6C8AED57}" srcOrd="3" destOrd="0" presId="urn:microsoft.com/office/officeart/2018/2/layout/IconVerticalSolidList"/>
    <dgm:cxn modelId="{14473BB8-22D9-4087-9CB1-61A554AFF639}" type="presParOf" srcId="{494EB795-CBE3-4D51-9E5D-A7085910AF20}" destId="{A8F83C36-64D8-498D-AAF6-89E54EF1C63A}" srcOrd="3" destOrd="0" presId="urn:microsoft.com/office/officeart/2018/2/layout/IconVerticalSolidList"/>
    <dgm:cxn modelId="{B7BF6DAF-4A5F-438C-A7CF-9F90E19E2250}" type="presParOf" srcId="{494EB795-CBE3-4D51-9E5D-A7085910AF20}" destId="{62E5B03E-8311-47EA-8191-003E72A511D4}" srcOrd="4" destOrd="0" presId="urn:microsoft.com/office/officeart/2018/2/layout/IconVerticalSolidList"/>
    <dgm:cxn modelId="{C00CD2A7-16BB-4BCB-BAB1-D0C5286E8DDA}" type="presParOf" srcId="{62E5B03E-8311-47EA-8191-003E72A511D4}" destId="{1F8B1696-C348-4EA0-BFA5-CB7A946BC65E}" srcOrd="0" destOrd="0" presId="urn:microsoft.com/office/officeart/2018/2/layout/IconVerticalSolidList"/>
    <dgm:cxn modelId="{4231BA92-A928-49EC-89BC-508636E05445}" type="presParOf" srcId="{62E5B03E-8311-47EA-8191-003E72A511D4}" destId="{FFD6DE48-0CBF-45C3-8BAE-1DBA84150FC2}" srcOrd="1" destOrd="0" presId="urn:microsoft.com/office/officeart/2018/2/layout/IconVerticalSolidList"/>
    <dgm:cxn modelId="{08B4EC32-F493-4A56-8E5F-E1DECF5B83AA}" type="presParOf" srcId="{62E5B03E-8311-47EA-8191-003E72A511D4}" destId="{416FD9FF-7DCD-4A13-AC57-9CD98FD0F33C}" srcOrd="2" destOrd="0" presId="urn:microsoft.com/office/officeart/2018/2/layout/IconVerticalSolidList"/>
    <dgm:cxn modelId="{3236D72B-DC71-4E5D-989C-4CDFDB7D9D61}" type="presParOf" srcId="{62E5B03E-8311-47EA-8191-003E72A511D4}" destId="{C47406CD-A3C0-46CB-99A5-68DD76E2462D}" srcOrd="3" destOrd="0" presId="urn:microsoft.com/office/officeart/2018/2/layout/IconVerticalSolidList"/>
    <dgm:cxn modelId="{E3571DAD-7B9A-4A3D-9E4D-5ACBB28C72B7}" type="presParOf" srcId="{494EB795-CBE3-4D51-9E5D-A7085910AF20}" destId="{EFE9D4AC-876B-4AA6-98AB-42ACF407C4A7}" srcOrd="5" destOrd="0" presId="urn:microsoft.com/office/officeart/2018/2/layout/IconVerticalSolidList"/>
    <dgm:cxn modelId="{827578C6-B691-4078-8BBB-6484F25E6DAE}" type="presParOf" srcId="{494EB795-CBE3-4D51-9E5D-A7085910AF20}" destId="{3E73E5B0-2967-494B-8161-77CABB37263C}" srcOrd="6" destOrd="0" presId="urn:microsoft.com/office/officeart/2018/2/layout/IconVerticalSolidList"/>
    <dgm:cxn modelId="{21A873B8-D0E4-44CB-A870-8DA00B6EE1B7}" type="presParOf" srcId="{3E73E5B0-2967-494B-8161-77CABB37263C}" destId="{84F4697E-105F-4578-9FFD-DD7967A70AE7}" srcOrd="0" destOrd="0" presId="urn:microsoft.com/office/officeart/2018/2/layout/IconVerticalSolidList"/>
    <dgm:cxn modelId="{AC866684-DBED-4F31-A648-08F312141D35}" type="presParOf" srcId="{3E73E5B0-2967-494B-8161-77CABB37263C}" destId="{AD088799-B07D-465F-AB46-5FE453345935}" srcOrd="1" destOrd="0" presId="urn:microsoft.com/office/officeart/2018/2/layout/IconVerticalSolidList"/>
    <dgm:cxn modelId="{753F347F-5FAE-46A4-B372-03D35A4092DB}" type="presParOf" srcId="{3E73E5B0-2967-494B-8161-77CABB37263C}" destId="{C9838281-8078-43A2-AF88-11BE8AAA0F56}" srcOrd="2" destOrd="0" presId="urn:microsoft.com/office/officeart/2018/2/layout/IconVerticalSolidList"/>
    <dgm:cxn modelId="{8A59739A-EE54-4384-9869-F5B9C495B464}" type="presParOf" srcId="{3E73E5B0-2967-494B-8161-77CABB37263C}" destId="{BE299180-1ABF-498D-89A0-575B7394020C}" srcOrd="3" destOrd="0" presId="urn:microsoft.com/office/officeart/2018/2/layout/IconVerticalSolidList"/>
    <dgm:cxn modelId="{7E182444-FD4B-42A5-84AB-60AC924B54DE}" type="presParOf" srcId="{494EB795-CBE3-4D51-9E5D-A7085910AF20}" destId="{5FB20C7A-C2B2-4F0B-9637-F46ACE53A88B}" srcOrd="7" destOrd="0" presId="urn:microsoft.com/office/officeart/2018/2/layout/IconVerticalSolidList"/>
    <dgm:cxn modelId="{D6DB8B28-C232-4F0C-B733-2CA253F9A830}" type="presParOf" srcId="{494EB795-CBE3-4D51-9E5D-A7085910AF20}" destId="{5D7972A0-4AA2-4F81-8A09-2C215FA4DCF0}" srcOrd="8" destOrd="0" presId="urn:microsoft.com/office/officeart/2018/2/layout/IconVerticalSolidList"/>
    <dgm:cxn modelId="{5F06CD3F-2FB3-4A6E-AB08-A853353ABD13}" type="presParOf" srcId="{5D7972A0-4AA2-4F81-8A09-2C215FA4DCF0}" destId="{FD29DD55-1127-4656-B463-A9F92CBF4DC8}" srcOrd="0" destOrd="0" presId="urn:microsoft.com/office/officeart/2018/2/layout/IconVerticalSolidList"/>
    <dgm:cxn modelId="{5A5E457C-EB04-49FA-86AA-516A1392634A}" type="presParOf" srcId="{5D7972A0-4AA2-4F81-8A09-2C215FA4DCF0}" destId="{342D23B7-25E7-442D-994D-CC8D42E081DA}" srcOrd="1" destOrd="0" presId="urn:microsoft.com/office/officeart/2018/2/layout/IconVerticalSolidList"/>
    <dgm:cxn modelId="{089FAF65-47FF-4D79-8955-B6B24560FD9C}" type="presParOf" srcId="{5D7972A0-4AA2-4F81-8A09-2C215FA4DCF0}" destId="{7E4D54B2-BE4B-4169-B26B-0B7F0333EC00}" srcOrd="2" destOrd="0" presId="urn:microsoft.com/office/officeart/2018/2/layout/IconVerticalSolidList"/>
    <dgm:cxn modelId="{640B4A62-5C82-474D-84B6-696FD217A0E8}" type="presParOf" srcId="{5D7972A0-4AA2-4F81-8A09-2C215FA4DCF0}" destId="{0EDA89D8-9558-4C65-BD83-BAF11F04C994}" srcOrd="3" destOrd="0" presId="urn:microsoft.com/office/officeart/2018/2/layout/IconVerticalSolidList"/>
    <dgm:cxn modelId="{32443953-E74F-4C6D-85DA-B1B374A6A2FC}" type="presParOf" srcId="{494EB795-CBE3-4D51-9E5D-A7085910AF20}" destId="{4CA1D828-088C-4D52-99A5-16CCE7FB3C7A}" srcOrd="9" destOrd="0" presId="urn:microsoft.com/office/officeart/2018/2/layout/IconVerticalSolidList"/>
    <dgm:cxn modelId="{16497D22-068E-46DA-A731-F87A6A27D85F}" type="presParOf" srcId="{494EB795-CBE3-4D51-9E5D-A7085910AF20}" destId="{A4335AD3-6DFA-4213-9AB2-0DDD58A04168}" srcOrd="10" destOrd="0" presId="urn:microsoft.com/office/officeart/2018/2/layout/IconVerticalSolidList"/>
    <dgm:cxn modelId="{8F26FE31-1DF6-492E-A11B-BEEF5F951079}" type="presParOf" srcId="{A4335AD3-6DFA-4213-9AB2-0DDD58A04168}" destId="{D2925938-94A7-4FAB-8430-9C08E06149EB}" srcOrd="0" destOrd="0" presId="urn:microsoft.com/office/officeart/2018/2/layout/IconVerticalSolidList"/>
    <dgm:cxn modelId="{7B2C3C96-02D7-4775-9A51-8DAC2CFB3138}" type="presParOf" srcId="{A4335AD3-6DFA-4213-9AB2-0DDD58A04168}" destId="{7F0EDC5C-AE68-487E-A330-707465945078}" srcOrd="1" destOrd="0" presId="urn:microsoft.com/office/officeart/2018/2/layout/IconVerticalSolidList"/>
    <dgm:cxn modelId="{D6F7EA80-928E-456B-ADBA-6AB07F250458}" type="presParOf" srcId="{A4335AD3-6DFA-4213-9AB2-0DDD58A04168}" destId="{AD31A8C5-389A-4325-9F0C-96B911147AC4}" srcOrd="2" destOrd="0" presId="urn:microsoft.com/office/officeart/2018/2/layout/IconVerticalSolidList"/>
    <dgm:cxn modelId="{0A677A0F-BE4F-4068-8DEA-EA25CC22D1DE}" type="presParOf" srcId="{A4335AD3-6DFA-4213-9AB2-0DDD58A04168}" destId="{EA070D68-CB60-487D-ADCD-75D7BC8B65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A2CAA-1FC0-4EF0-B5BA-79352EA56E6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B0B7D6-E7B8-4CF0-932F-5425A8DFACCA}">
      <dgm:prSet/>
      <dgm:spPr/>
      <dgm:t>
        <a:bodyPr/>
        <a:lstStyle/>
        <a:p>
          <a:pPr>
            <a:defRPr b="1"/>
          </a:pPr>
          <a:r>
            <a:rPr lang="en-US"/>
            <a:t>Docker logs</a:t>
          </a:r>
        </a:p>
      </dgm:t>
    </dgm:pt>
    <dgm:pt modelId="{73216E22-3B58-4B45-9CB7-98BA02E7FC41}" type="parTrans" cxnId="{75EC1A64-7DFE-497B-A52B-BA13F5476077}">
      <dgm:prSet/>
      <dgm:spPr/>
      <dgm:t>
        <a:bodyPr/>
        <a:lstStyle/>
        <a:p>
          <a:endParaRPr lang="en-US"/>
        </a:p>
      </dgm:t>
    </dgm:pt>
    <dgm:pt modelId="{2FDF4414-872F-4B66-84A1-7CBC8EF70980}" type="sibTrans" cxnId="{75EC1A64-7DFE-497B-A52B-BA13F5476077}">
      <dgm:prSet/>
      <dgm:spPr/>
      <dgm:t>
        <a:bodyPr/>
        <a:lstStyle/>
        <a:p>
          <a:endParaRPr lang="en-US"/>
        </a:p>
      </dgm:t>
    </dgm:pt>
    <dgm:pt modelId="{63E29278-A1F7-4788-9A06-C0D8D60BAB80}">
      <dgm:prSet/>
      <dgm:spPr/>
      <dgm:t>
        <a:bodyPr/>
        <a:lstStyle/>
        <a:p>
          <a:r>
            <a:rPr lang="en-US"/>
            <a:t>Keep the output of the containers</a:t>
          </a:r>
        </a:p>
      </dgm:t>
    </dgm:pt>
    <dgm:pt modelId="{D8D6B93C-7F70-4A6E-80A5-CFD01AD60E68}" type="parTrans" cxnId="{2538BF8B-9361-4DE6-BBC2-3775B11C5816}">
      <dgm:prSet/>
      <dgm:spPr/>
      <dgm:t>
        <a:bodyPr/>
        <a:lstStyle/>
        <a:p>
          <a:endParaRPr lang="en-US"/>
        </a:p>
      </dgm:t>
    </dgm:pt>
    <dgm:pt modelId="{0A9F7828-B22A-4F45-9401-B339EA0BA299}" type="sibTrans" cxnId="{2538BF8B-9361-4DE6-BBC2-3775B11C5816}">
      <dgm:prSet/>
      <dgm:spPr/>
      <dgm:t>
        <a:bodyPr/>
        <a:lstStyle/>
        <a:p>
          <a:endParaRPr lang="en-US"/>
        </a:p>
      </dgm:t>
    </dgm:pt>
    <dgm:pt modelId="{AE78B03F-78AD-48B1-AFE9-A41292194D37}">
      <dgm:prSet/>
      <dgm:spPr/>
      <dgm:t>
        <a:bodyPr/>
        <a:lstStyle/>
        <a:p>
          <a:r>
            <a:rPr lang="en-US"/>
            <a:t>View with docker logs container_name</a:t>
          </a:r>
        </a:p>
      </dgm:t>
    </dgm:pt>
    <dgm:pt modelId="{FFCB3B48-0108-44FD-BC31-66FA33FDB0A8}" type="parTrans" cxnId="{528A8832-4A08-471D-BD15-286A441275D2}">
      <dgm:prSet/>
      <dgm:spPr/>
      <dgm:t>
        <a:bodyPr/>
        <a:lstStyle/>
        <a:p>
          <a:endParaRPr lang="en-US"/>
        </a:p>
      </dgm:t>
    </dgm:pt>
    <dgm:pt modelId="{09265212-FF18-492D-855C-775EDDBD798A}" type="sibTrans" cxnId="{528A8832-4A08-471D-BD15-286A441275D2}">
      <dgm:prSet/>
      <dgm:spPr/>
      <dgm:t>
        <a:bodyPr/>
        <a:lstStyle/>
        <a:p>
          <a:endParaRPr lang="en-US"/>
        </a:p>
      </dgm:t>
    </dgm:pt>
    <dgm:pt modelId="{E744BEB4-8935-4948-A7F0-352B0582E26C}">
      <dgm:prSet/>
      <dgm:spPr/>
      <dgm:t>
        <a:bodyPr/>
        <a:lstStyle/>
        <a:p>
          <a:r>
            <a:rPr lang="en-US"/>
            <a:t>Don’t let the output get too large</a:t>
          </a:r>
        </a:p>
      </dgm:t>
    </dgm:pt>
    <dgm:pt modelId="{56C53E48-3424-4601-B068-E16BD9551695}" type="parTrans" cxnId="{8B12D938-9F45-4DE7-A176-770A91FBF5A7}">
      <dgm:prSet/>
      <dgm:spPr/>
      <dgm:t>
        <a:bodyPr/>
        <a:lstStyle/>
        <a:p>
          <a:endParaRPr lang="en-US"/>
        </a:p>
      </dgm:t>
    </dgm:pt>
    <dgm:pt modelId="{EF1E0789-EE5C-498D-B589-DFA2CCFCC260}" type="sibTrans" cxnId="{8B12D938-9F45-4DE7-A176-770A91FBF5A7}">
      <dgm:prSet/>
      <dgm:spPr/>
      <dgm:t>
        <a:bodyPr/>
        <a:lstStyle/>
        <a:p>
          <a:endParaRPr lang="en-US"/>
        </a:p>
      </dgm:t>
    </dgm:pt>
    <dgm:pt modelId="{3419EB36-F4C7-46F5-95BB-CFC6176B02C4}">
      <dgm:prSet/>
      <dgm:spPr/>
      <dgm:t>
        <a:bodyPr/>
        <a:lstStyle/>
        <a:p>
          <a:pPr>
            <a:defRPr b="1"/>
          </a:pPr>
          <a:r>
            <a:rPr lang="en-US"/>
            <a:t>Killing and removing containers</a:t>
          </a:r>
        </a:p>
      </dgm:t>
    </dgm:pt>
    <dgm:pt modelId="{7EEE68AF-7587-4986-80B0-A301DC96B744}" type="parTrans" cxnId="{FA4FCA20-EF11-42E9-845B-177EF849C2E3}">
      <dgm:prSet/>
      <dgm:spPr/>
      <dgm:t>
        <a:bodyPr/>
        <a:lstStyle/>
        <a:p>
          <a:endParaRPr lang="en-US"/>
        </a:p>
      </dgm:t>
    </dgm:pt>
    <dgm:pt modelId="{9D511FA5-7634-45BC-9D68-674B346F5C63}" type="sibTrans" cxnId="{FA4FCA20-EF11-42E9-845B-177EF849C2E3}">
      <dgm:prSet/>
      <dgm:spPr/>
      <dgm:t>
        <a:bodyPr/>
        <a:lstStyle/>
        <a:p>
          <a:endParaRPr lang="en-US"/>
        </a:p>
      </dgm:t>
    </dgm:pt>
    <dgm:pt modelId="{C83B3CF6-4705-48C1-82E3-F6E5400BFDE9}">
      <dgm:prSet/>
      <dgm:spPr/>
      <dgm:t>
        <a:bodyPr/>
        <a:lstStyle/>
        <a:p>
          <a:r>
            <a:rPr lang="en-US"/>
            <a:t>Docker kill container_name</a:t>
          </a:r>
        </a:p>
      </dgm:t>
    </dgm:pt>
    <dgm:pt modelId="{F895923C-E9C7-4671-A20D-09F26CAE48C4}" type="parTrans" cxnId="{2A320FD9-193E-4AC0-86C4-13F50C05969F}">
      <dgm:prSet/>
      <dgm:spPr/>
      <dgm:t>
        <a:bodyPr/>
        <a:lstStyle/>
        <a:p>
          <a:endParaRPr lang="en-US"/>
        </a:p>
      </dgm:t>
    </dgm:pt>
    <dgm:pt modelId="{5A185C5B-7016-4485-A663-C4148BF3FA93}" type="sibTrans" cxnId="{2A320FD9-193E-4AC0-86C4-13F50C05969F}">
      <dgm:prSet/>
      <dgm:spPr/>
      <dgm:t>
        <a:bodyPr/>
        <a:lstStyle/>
        <a:p>
          <a:endParaRPr lang="en-US"/>
        </a:p>
      </dgm:t>
    </dgm:pt>
    <dgm:pt modelId="{BEC6C10C-48D3-4F69-93B7-619F751195D2}">
      <dgm:prSet/>
      <dgm:spPr/>
      <dgm:t>
        <a:bodyPr/>
        <a:lstStyle/>
        <a:p>
          <a:r>
            <a:rPr lang="en-US"/>
            <a:t>Docker rm container_name</a:t>
          </a:r>
        </a:p>
      </dgm:t>
    </dgm:pt>
    <dgm:pt modelId="{331DC104-A276-4227-AC51-7E6E806E4823}" type="parTrans" cxnId="{529C3773-4EE7-4CF8-B33B-331E4C999D57}">
      <dgm:prSet/>
      <dgm:spPr/>
      <dgm:t>
        <a:bodyPr/>
        <a:lstStyle/>
        <a:p>
          <a:endParaRPr lang="en-US"/>
        </a:p>
      </dgm:t>
    </dgm:pt>
    <dgm:pt modelId="{30282B72-B216-4DF9-8488-0C8FB54A3669}" type="sibTrans" cxnId="{529C3773-4EE7-4CF8-B33B-331E4C999D57}">
      <dgm:prSet/>
      <dgm:spPr/>
      <dgm:t>
        <a:bodyPr/>
        <a:lstStyle/>
        <a:p>
          <a:endParaRPr lang="en-US"/>
        </a:p>
      </dgm:t>
    </dgm:pt>
    <dgm:pt modelId="{86F26235-1705-4144-AFAB-CF8943BEFA2E}" type="pres">
      <dgm:prSet presAssocID="{C3CA2CAA-1FC0-4EF0-B5BA-79352EA56E66}" presName="root" presStyleCnt="0">
        <dgm:presLayoutVars>
          <dgm:dir/>
          <dgm:resizeHandles val="exact"/>
        </dgm:presLayoutVars>
      </dgm:prSet>
      <dgm:spPr/>
    </dgm:pt>
    <dgm:pt modelId="{A60CD142-17EB-4A74-ADC3-4499C7719C64}" type="pres">
      <dgm:prSet presAssocID="{36B0B7D6-E7B8-4CF0-932F-5425A8DFACCA}" presName="compNode" presStyleCnt="0"/>
      <dgm:spPr/>
    </dgm:pt>
    <dgm:pt modelId="{5D120860-AFA1-4196-950C-B29811E53042}" type="pres">
      <dgm:prSet presAssocID="{36B0B7D6-E7B8-4CF0-932F-5425A8DFAC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8D35C9-410D-4525-8DB1-A27122978581}" type="pres">
      <dgm:prSet presAssocID="{36B0B7D6-E7B8-4CF0-932F-5425A8DFACCA}" presName="iconSpace" presStyleCnt="0"/>
      <dgm:spPr/>
    </dgm:pt>
    <dgm:pt modelId="{95FA56B3-3F04-4E4D-89D0-98345C60D307}" type="pres">
      <dgm:prSet presAssocID="{36B0B7D6-E7B8-4CF0-932F-5425A8DFACCA}" presName="parTx" presStyleLbl="revTx" presStyleIdx="0" presStyleCnt="4">
        <dgm:presLayoutVars>
          <dgm:chMax val="0"/>
          <dgm:chPref val="0"/>
        </dgm:presLayoutVars>
      </dgm:prSet>
      <dgm:spPr/>
    </dgm:pt>
    <dgm:pt modelId="{FF7244AF-7ED7-43D3-86F4-C33D44D16569}" type="pres">
      <dgm:prSet presAssocID="{36B0B7D6-E7B8-4CF0-932F-5425A8DFACCA}" presName="txSpace" presStyleCnt="0"/>
      <dgm:spPr/>
    </dgm:pt>
    <dgm:pt modelId="{AD959974-72A1-474E-BF90-3FF618827169}" type="pres">
      <dgm:prSet presAssocID="{36B0B7D6-E7B8-4CF0-932F-5425A8DFACCA}" presName="desTx" presStyleLbl="revTx" presStyleIdx="1" presStyleCnt="4">
        <dgm:presLayoutVars/>
      </dgm:prSet>
      <dgm:spPr/>
    </dgm:pt>
    <dgm:pt modelId="{5788920E-A4B6-4703-8D00-D77DEC5676EE}" type="pres">
      <dgm:prSet presAssocID="{2FDF4414-872F-4B66-84A1-7CBC8EF70980}" presName="sibTrans" presStyleCnt="0"/>
      <dgm:spPr/>
    </dgm:pt>
    <dgm:pt modelId="{2FB1EED4-C2AA-42E6-B241-C69F4EA90647}" type="pres">
      <dgm:prSet presAssocID="{3419EB36-F4C7-46F5-95BB-CFC6176B02C4}" presName="compNode" presStyleCnt="0"/>
      <dgm:spPr/>
    </dgm:pt>
    <dgm:pt modelId="{4AC5BA18-4F24-4F7F-8C1C-BD7250EDC5C7}" type="pres">
      <dgm:prSet presAssocID="{3419EB36-F4C7-46F5-95BB-CFC6176B02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391B9D5-E3C2-43C3-8D87-495BF442E1A3}" type="pres">
      <dgm:prSet presAssocID="{3419EB36-F4C7-46F5-95BB-CFC6176B02C4}" presName="iconSpace" presStyleCnt="0"/>
      <dgm:spPr/>
    </dgm:pt>
    <dgm:pt modelId="{25EA8E4C-4600-40EE-99AB-8432AC83E21C}" type="pres">
      <dgm:prSet presAssocID="{3419EB36-F4C7-46F5-95BB-CFC6176B02C4}" presName="parTx" presStyleLbl="revTx" presStyleIdx="2" presStyleCnt="4">
        <dgm:presLayoutVars>
          <dgm:chMax val="0"/>
          <dgm:chPref val="0"/>
        </dgm:presLayoutVars>
      </dgm:prSet>
      <dgm:spPr/>
    </dgm:pt>
    <dgm:pt modelId="{D43157CC-BAE5-47CB-BD04-E7EEE50FC048}" type="pres">
      <dgm:prSet presAssocID="{3419EB36-F4C7-46F5-95BB-CFC6176B02C4}" presName="txSpace" presStyleCnt="0"/>
      <dgm:spPr/>
    </dgm:pt>
    <dgm:pt modelId="{F2DB6040-3644-4201-A3F7-E215BFA0F16A}" type="pres">
      <dgm:prSet presAssocID="{3419EB36-F4C7-46F5-95BB-CFC6176B02C4}" presName="desTx" presStyleLbl="revTx" presStyleIdx="3" presStyleCnt="4">
        <dgm:presLayoutVars/>
      </dgm:prSet>
      <dgm:spPr/>
    </dgm:pt>
  </dgm:ptLst>
  <dgm:cxnLst>
    <dgm:cxn modelId="{17294A00-4CC2-41D8-99B6-FFD3D0C97838}" type="presOf" srcId="{C3CA2CAA-1FC0-4EF0-B5BA-79352EA56E66}" destId="{86F26235-1705-4144-AFAB-CF8943BEFA2E}" srcOrd="0" destOrd="0" presId="urn:microsoft.com/office/officeart/2018/5/layout/CenteredIconLabelDescriptionList"/>
    <dgm:cxn modelId="{BCCD531A-8948-4A9B-8619-219F1EEEBD31}" type="presOf" srcId="{AE78B03F-78AD-48B1-AFE9-A41292194D37}" destId="{AD959974-72A1-474E-BF90-3FF618827169}" srcOrd="0" destOrd="1" presId="urn:microsoft.com/office/officeart/2018/5/layout/CenteredIconLabelDescriptionList"/>
    <dgm:cxn modelId="{FA4FCA20-EF11-42E9-845B-177EF849C2E3}" srcId="{C3CA2CAA-1FC0-4EF0-B5BA-79352EA56E66}" destId="{3419EB36-F4C7-46F5-95BB-CFC6176B02C4}" srcOrd="1" destOrd="0" parTransId="{7EEE68AF-7587-4986-80B0-A301DC96B744}" sibTransId="{9D511FA5-7634-45BC-9D68-674B346F5C63}"/>
    <dgm:cxn modelId="{528A8832-4A08-471D-BD15-286A441275D2}" srcId="{36B0B7D6-E7B8-4CF0-932F-5425A8DFACCA}" destId="{AE78B03F-78AD-48B1-AFE9-A41292194D37}" srcOrd="1" destOrd="0" parTransId="{FFCB3B48-0108-44FD-BC31-66FA33FDB0A8}" sibTransId="{09265212-FF18-492D-855C-775EDDBD798A}"/>
    <dgm:cxn modelId="{CC895036-B3EE-4516-9D7B-78D2D87D13CC}" type="presOf" srcId="{E744BEB4-8935-4948-A7F0-352B0582E26C}" destId="{AD959974-72A1-474E-BF90-3FF618827169}" srcOrd="0" destOrd="2" presId="urn:microsoft.com/office/officeart/2018/5/layout/CenteredIconLabelDescriptionList"/>
    <dgm:cxn modelId="{8B12D938-9F45-4DE7-A176-770A91FBF5A7}" srcId="{36B0B7D6-E7B8-4CF0-932F-5425A8DFACCA}" destId="{E744BEB4-8935-4948-A7F0-352B0582E26C}" srcOrd="2" destOrd="0" parTransId="{56C53E48-3424-4601-B068-E16BD9551695}" sibTransId="{EF1E0789-EE5C-498D-B589-DFA2CCFCC260}"/>
    <dgm:cxn modelId="{75EC1A64-7DFE-497B-A52B-BA13F5476077}" srcId="{C3CA2CAA-1FC0-4EF0-B5BA-79352EA56E66}" destId="{36B0B7D6-E7B8-4CF0-932F-5425A8DFACCA}" srcOrd="0" destOrd="0" parTransId="{73216E22-3B58-4B45-9CB7-98BA02E7FC41}" sibTransId="{2FDF4414-872F-4B66-84A1-7CBC8EF70980}"/>
    <dgm:cxn modelId="{529C3773-4EE7-4CF8-B33B-331E4C999D57}" srcId="{3419EB36-F4C7-46F5-95BB-CFC6176B02C4}" destId="{BEC6C10C-48D3-4F69-93B7-619F751195D2}" srcOrd="1" destOrd="0" parTransId="{331DC104-A276-4227-AC51-7E6E806E4823}" sibTransId="{30282B72-B216-4DF9-8488-0C8FB54A3669}"/>
    <dgm:cxn modelId="{2538BF8B-9361-4DE6-BBC2-3775B11C5816}" srcId="{36B0B7D6-E7B8-4CF0-932F-5425A8DFACCA}" destId="{63E29278-A1F7-4788-9A06-C0D8D60BAB80}" srcOrd="0" destOrd="0" parTransId="{D8D6B93C-7F70-4A6E-80A5-CFD01AD60E68}" sibTransId="{0A9F7828-B22A-4F45-9401-B339EA0BA299}"/>
    <dgm:cxn modelId="{E57277B2-BB93-4B69-9631-E4DA48B4BE84}" type="presOf" srcId="{C83B3CF6-4705-48C1-82E3-F6E5400BFDE9}" destId="{F2DB6040-3644-4201-A3F7-E215BFA0F16A}" srcOrd="0" destOrd="0" presId="urn:microsoft.com/office/officeart/2018/5/layout/CenteredIconLabelDescriptionList"/>
    <dgm:cxn modelId="{5E0407C5-E036-46F9-96F9-6B2514B79F1B}" type="presOf" srcId="{63E29278-A1F7-4788-9A06-C0D8D60BAB80}" destId="{AD959974-72A1-474E-BF90-3FF618827169}" srcOrd="0" destOrd="0" presId="urn:microsoft.com/office/officeart/2018/5/layout/CenteredIconLabelDescriptionList"/>
    <dgm:cxn modelId="{935445C5-FD64-456E-BF71-EAFDDCA572D1}" type="presOf" srcId="{BEC6C10C-48D3-4F69-93B7-619F751195D2}" destId="{F2DB6040-3644-4201-A3F7-E215BFA0F16A}" srcOrd="0" destOrd="1" presId="urn:microsoft.com/office/officeart/2018/5/layout/CenteredIconLabelDescriptionList"/>
    <dgm:cxn modelId="{2A320FD9-193E-4AC0-86C4-13F50C05969F}" srcId="{3419EB36-F4C7-46F5-95BB-CFC6176B02C4}" destId="{C83B3CF6-4705-48C1-82E3-F6E5400BFDE9}" srcOrd="0" destOrd="0" parTransId="{F895923C-E9C7-4671-A20D-09F26CAE48C4}" sibTransId="{5A185C5B-7016-4485-A663-C4148BF3FA93}"/>
    <dgm:cxn modelId="{4ACEC4E5-A937-417A-B7F9-51DAE79FDE04}" type="presOf" srcId="{36B0B7D6-E7B8-4CF0-932F-5425A8DFACCA}" destId="{95FA56B3-3F04-4E4D-89D0-98345C60D307}" srcOrd="0" destOrd="0" presId="urn:microsoft.com/office/officeart/2018/5/layout/CenteredIconLabelDescriptionList"/>
    <dgm:cxn modelId="{F00065EB-435E-4A91-A06C-17F3C88E1D0F}" type="presOf" srcId="{3419EB36-F4C7-46F5-95BB-CFC6176B02C4}" destId="{25EA8E4C-4600-40EE-99AB-8432AC83E21C}" srcOrd="0" destOrd="0" presId="urn:microsoft.com/office/officeart/2018/5/layout/CenteredIconLabelDescriptionList"/>
    <dgm:cxn modelId="{8B938B98-3052-4B87-89BF-6E9BB2F37BCA}" type="presParOf" srcId="{86F26235-1705-4144-AFAB-CF8943BEFA2E}" destId="{A60CD142-17EB-4A74-ADC3-4499C7719C64}" srcOrd="0" destOrd="0" presId="urn:microsoft.com/office/officeart/2018/5/layout/CenteredIconLabelDescriptionList"/>
    <dgm:cxn modelId="{87B3A611-70E1-4E1F-BB64-3CDFCE229942}" type="presParOf" srcId="{A60CD142-17EB-4A74-ADC3-4499C7719C64}" destId="{5D120860-AFA1-4196-950C-B29811E53042}" srcOrd="0" destOrd="0" presId="urn:microsoft.com/office/officeart/2018/5/layout/CenteredIconLabelDescriptionList"/>
    <dgm:cxn modelId="{11D47484-DBF3-43C4-B68F-BF7B196CAEB0}" type="presParOf" srcId="{A60CD142-17EB-4A74-ADC3-4499C7719C64}" destId="{FA8D35C9-410D-4525-8DB1-A27122978581}" srcOrd="1" destOrd="0" presId="urn:microsoft.com/office/officeart/2018/5/layout/CenteredIconLabelDescriptionList"/>
    <dgm:cxn modelId="{53452396-1C2C-4881-A2C5-A554E4942C71}" type="presParOf" srcId="{A60CD142-17EB-4A74-ADC3-4499C7719C64}" destId="{95FA56B3-3F04-4E4D-89D0-98345C60D307}" srcOrd="2" destOrd="0" presId="urn:microsoft.com/office/officeart/2018/5/layout/CenteredIconLabelDescriptionList"/>
    <dgm:cxn modelId="{7FE4DD32-F7AF-46C3-8C26-62A133697819}" type="presParOf" srcId="{A60CD142-17EB-4A74-ADC3-4499C7719C64}" destId="{FF7244AF-7ED7-43D3-86F4-C33D44D16569}" srcOrd="3" destOrd="0" presId="urn:microsoft.com/office/officeart/2018/5/layout/CenteredIconLabelDescriptionList"/>
    <dgm:cxn modelId="{B786D619-75D1-4969-ACFE-92F91E49DA0A}" type="presParOf" srcId="{A60CD142-17EB-4A74-ADC3-4499C7719C64}" destId="{AD959974-72A1-474E-BF90-3FF618827169}" srcOrd="4" destOrd="0" presId="urn:microsoft.com/office/officeart/2018/5/layout/CenteredIconLabelDescriptionList"/>
    <dgm:cxn modelId="{EF89B94F-F365-4964-A076-2C3DB5B325F3}" type="presParOf" srcId="{86F26235-1705-4144-AFAB-CF8943BEFA2E}" destId="{5788920E-A4B6-4703-8D00-D77DEC5676EE}" srcOrd="1" destOrd="0" presId="urn:microsoft.com/office/officeart/2018/5/layout/CenteredIconLabelDescriptionList"/>
    <dgm:cxn modelId="{4DA5FB71-FCA2-4E11-8CF5-B71BCCF57291}" type="presParOf" srcId="{86F26235-1705-4144-AFAB-CF8943BEFA2E}" destId="{2FB1EED4-C2AA-42E6-B241-C69F4EA90647}" srcOrd="2" destOrd="0" presId="urn:microsoft.com/office/officeart/2018/5/layout/CenteredIconLabelDescriptionList"/>
    <dgm:cxn modelId="{6C9598A4-89B4-441B-8684-49483F1FB0DB}" type="presParOf" srcId="{2FB1EED4-C2AA-42E6-B241-C69F4EA90647}" destId="{4AC5BA18-4F24-4F7F-8C1C-BD7250EDC5C7}" srcOrd="0" destOrd="0" presId="urn:microsoft.com/office/officeart/2018/5/layout/CenteredIconLabelDescriptionList"/>
    <dgm:cxn modelId="{A6804C23-8FBE-4732-9B27-32FF272740A7}" type="presParOf" srcId="{2FB1EED4-C2AA-42E6-B241-C69F4EA90647}" destId="{F391B9D5-E3C2-43C3-8D87-495BF442E1A3}" srcOrd="1" destOrd="0" presId="urn:microsoft.com/office/officeart/2018/5/layout/CenteredIconLabelDescriptionList"/>
    <dgm:cxn modelId="{7E9A5633-62B9-4983-B506-F9DCACEDB1E5}" type="presParOf" srcId="{2FB1EED4-C2AA-42E6-B241-C69F4EA90647}" destId="{25EA8E4C-4600-40EE-99AB-8432AC83E21C}" srcOrd="2" destOrd="0" presId="urn:microsoft.com/office/officeart/2018/5/layout/CenteredIconLabelDescriptionList"/>
    <dgm:cxn modelId="{28DC58CA-017C-45CF-BED3-7DF4FBA0D7DA}" type="presParOf" srcId="{2FB1EED4-C2AA-42E6-B241-C69F4EA90647}" destId="{D43157CC-BAE5-47CB-BD04-E7EEE50FC048}" srcOrd="3" destOrd="0" presId="urn:microsoft.com/office/officeart/2018/5/layout/CenteredIconLabelDescriptionList"/>
    <dgm:cxn modelId="{2FECFFCB-1D2E-4630-B677-71D232A96F65}" type="presParOf" srcId="{2FB1EED4-C2AA-42E6-B241-C69F4EA90647}" destId="{F2DB6040-3644-4201-A3F7-E215BFA0F1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716C2D-B131-415A-B28A-6351A42BAB5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5F8EAAB-6C24-4795-B33C-E7FEBA8A04B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Memory limits</a:t>
          </a:r>
        </a:p>
      </dgm:t>
    </dgm:pt>
    <dgm:pt modelId="{909B0A8B-1DD7-46EF-AEDD-064E2AC834D0}" type="parTrans" cxnId="{63D8732C-A2C3-49FE-9899-3BEA35AF3EEC}">
      <dgm:prSet/>
      <dgm:spPr/>
      <dgm:t>
        <a:bodyPr/>
        <a:lstStyle/>
        <a:p>
          <a:endParaRPr lang="en-US"/>
        </a:p>
      </dgm:t>
    </dgm:pt>
    <dgm:pt modelId="{F3A38CB4-26F8-4D2B-B271-6A47328C3B84}" type="sibTrans" cxnId="{63D8732C-A2C3-49FE-9899-3BEA35AF3EEC}">
      <dgm:prSet/>
      <dgm:spPr/>
      <dgm:t>
        <a:bodyPr/>
        <a:lstStyle/>
        <a:p>
          <a:endParaRPr lang="en-US"/>
        </a:p>
      </dgm:t>
    </dgm:pt>
    <dgm:pt modelId="{FA0C710C-C71D-41B3-A5A8-2201EACC50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run –memory maximum-allowed-memory image-name command</a:t>
          </a:r>
        </a:p>
      </dgm:t>
    </dgm:pt>
    <dgm:pt modelId="{4B3573F2-3904-4CFF-95FA-EB23FDCF7299}" type="parTrans" cxnId="{EC0F61D4-7026-4537-8A35-49F13EE67A4A}">
      <dgm:prSet/>
      <dgm:spPr/>
      <dgm:t>
        <a:bodyPr/>
        <a:lstStyle/>
        <a:p>
          <a:endParaRPr lang="en-US"/>
        </a:p>
      </dgm:t>
    </dgm:pt>
    <dgm:pt modelId="{C068D5FF-70AB-4B3F-A183-8EAA15D73C84}" type="sibTrans" cxnId="{EC0F61D4-7026-4537-8A35-49F13EE67A4A}">
      <dgm:prSet/>
      <dgm:spPr/>
      <dgm:t>
        <a:bodyPr/>
        <a:lstStyle/>
        <a:p>
          <a:endParaRPr lang="en-US"/>
        </a:p>
      </dgm:t>
    </dgm:pt>
    <dgm:pt modelId="{69395DD6-B22E-463A-85EF-3CB793F5101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CPU limit</a:t>
          </a:r>
        </a:p>
      </dgm:t>
    </dgm:pt>
    <dgm:pt modelId="{C54D965D-EA1F-45F1-8533-943BCD8A555A}" type="parTrans" cxnId="{1DDA9BC1-4A2D-4DC6-ADF9-F6C9B758A7FB}">
      <dgm:prSet/>
      <dgm:spPr/>
      <dgm:t>
        <a:bodyPr/>
        <a:lstStyle/>
        <a:p>
          <a:endParaRPr lang="en-US"/>
        </a:p>
      </dgm:t>
    </dgm:pt>
    <dgm:pt modelId="{5E4922C3-50B9-40F6-9F4D-65A6719EE0B6}" type="sibTrans" cxnId="{1DDA9BC1-4A2D-4DC6-ADF9-F6C9B758A7FB}">
      <dgm:prSet/>
      <dgm:spPr/>
      <dgm:t>
        <a:bodyPr/>
        <a:lstStyle/>
        <a:p>
          <a:endParaRPr lang="en-US"/>
        </a:p>
      </dgm:t>
    </dgm:pt>
    <dgm:pt modelId="{CAA042C6-3FB5-48EB-AF29-8FC0FF0DEF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run –cpu-shares relative to other containers</a:t>
          </a:r>
        </a:p>
      </dgm:t>
    </dgm:pt>
    <dgm:pt modelId="{DD4A03C7-A12B-4C0E-A634-129515DCCEBB}" type="parTrans" cxnId="{28054D25-81B2-4A76-BD39-6230166FF032}">
      <dgm:prSet/>
      <dgm:spPr/>
      <dgm:t>
        <a:bodyPr/>
        <a:lstStyle/>
        <a:p>
          <a:endParaRPr lang="en-US"/>
        </a:p>
      </dgm:t>
    </dgm:pt>
    <dgm:pt modelId="{7A104A0F-7972-4197-AD6D-97D32A03E473}" type="sibTrans" cxnId="{28054D25-81B2-4A76-BD39-6230166FF032}">
      <dgm:prSet/>
      <dgm:spPr/>
      <dgm:t>
        <a:bodyPr/>
        <a:lstStyle/>
        <a:p>
          <a:endParaRPr lang="en-US"/>
        </a:p>
      </dgm:t>
    </dgm:pt>
    <dgm:pt modelId="{4DE33F7B-9F3D-4B9F-B594-598C5A872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run –cpu-quota to limit it in general</a:t>
          </a:r>
        </a:p>
      </dgm:t>
    </dgm:pt>
    <dgm:pt modelId="{FADE16D6-6DA6-498C-A9A3-FD7F746C20B6}" type="parTrans" cxnId="{CEA54754-556E-429D-B8C1-14EA88E71447}">
      <dgm:prSet/>
      <dgm:spPr/>
      <dgm:t>
        <a:bodyPr/>
        <a:lstStyle/>
        <a:p>
          <a:endParaRPr lang="en-US"/>
        </a:p>
      </dgm:t>
    </dgm:pt>
    <dgm:pt modelId="{2B31CA86-8125-448B-8BC8-A11318D7F17A}" type="sibTrans" cxnId="{CEA54754-556E-429D-B8C1-14EA88E71447}">
      <dgm:prSet/>
      <dgm:spPr/>
      <dgm:t>
        <a:bodyPr/>
        <a:lstStyle/>
        <a:p>
          <a:endParaRPr lang="en-US"/>
        </a:p>
      </dgm:t>
    </dgm:pt>
    <dgm:pt modelId="{F5D0B17D-EB47-4F79-BF71-BBB37A8E53B1}" type="pres">
      <dgm:prSet presAssocID="{0B716C2D-B131-415A-B28A-6351A42BAB51}" presName="root" presStyleCnt="0">
        <dgm:presLayoutVars>
          <dgm:dir/>
          <dgm:resizeHandles val="exact"/>
        </dgm:presLayoutVars>
      </dgm:prSet>
      <dgm:spPr/>
    </dgm:pt>
    <dgm:pt modelId="{095F2F37-562C-4F9A-9941-CE3836A15B01}" type="pres">
      <dgm:prSet presAssocID="{25F8EAAB-6C24-4795-B33C-E7FEBA8A04B6}" presName="compNode" presStyleCnt="0"/>
      <dgm:spPr/>
    </dgm:pt>
    <dgm:pt modelId="{1CBB3237-5C29-4C99-BCEF-04CDF25EC438}" type="pres">
      <dgm:prSet presAssocID="{25F8EAAB-6C24-4795-B33C-E7FEBA8A04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12DA751-EB75-4C4B-BB83-B0B425566415}" type="pres">
      <dgm:prSet presAssocID="{25F8EAAB-6C24-4795-B33C-E7FEBA8A04B6}" presName="iconSpace" presStyleCnt="0"/>
      <dgm:spPr/>
    </dgm:pt>
    <dgm:pt modelId="{21344E1C-991C-42F5-ABC7-59E29E8E7C77}" type="pres">
      <dgm:prSet presAssocID="{25F8EAAB-6C24-4795-B33C-E7FEBA8A04B6}" presName="parTx" presStyleLbl="revTx" presStyleIdx="0" presStyleCnt="4">
        <dgm:presLayoutVars>
          <dgm:chMax val="0"/>
          <dgm:chPref val="0"/>
        </dgm:presLayoutVars>
      </dgm:prSet>
      <dgm:spPr/>
    </dgm:pt>
    <dgm:pt modelId="{7294CB9A-26C4-498C-86CF-B790F1A492A1}" type="pres">
      <dgm:prSet presAssocID="{25F8EAAB-6C24-4795-B33C-E7FEBA8A04B6}" presName="txSpace" presStyleCnt="0"/>
      <dgm:spPr/>
    </dgm:pt>
    <dgm:pt modelId="{19F416E3-9D19-42AC-95E4-5329550A2ADC}" type="pres">
      <dgm:prSet presAssocID="{25F8EAAB-6C24-4795-B33C-E7FEBA8A04B6}" presName="desTx" presStyleLbl="revTx" presStyleIdx="1" presStyleCnt="4">
        <dgm:presLayoutVars/>
      </dgm:prSet>
      <dgm:spPr/>
    </dgm:pt>
    <dgm:pt modelId="{0BBE6698-C2FF-4EB1-AE0E-D9B80F741D5D}" type="pres">
      <dgm:prSet presAssocID="{F3A38CB4-26F8-4D2B-B271-6A47328C3B84}" presName="sibTrans" presStyleCnt="0"/>
      <dgm:spPr/>
    </dgm:pt>
    <dgm:pt modelId="{748718C3-74C7-4635-9F21-7050E564E840}" type="pres">
      <dgm:prSet presAssocID="{69395DD6-B22E-463A-85EF-3CB793F5101F}" presName="compNode" presStyleCnt="0"/>
      <dgm:spPr/>
    </dgm:pt>
    <dgm:pt modelId="{E17A49D2-A14E-4798-9058-FC51562621F9}" type="pres">
      <dgm:prSet presAssocID="{69395DD6-B22E-463A-85EF-3CB793F510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32DDA3-1F59-4859-A1AB-A375258B3AD3}" type="pres">
      <dgm:prSet presAssocID="{69395DD6-B22E-463A-85EF-3CB793F5101F}" presName="iconSpace" presStyleCnt="0"/>
      <dgm:spPr/>
    </dgm:pt>
    <dgm:pt modelId="{3B26E758-1DE9-451C-AD1F-EB16A855C017}" type="pres">
      <dgm:prSet presAssocID="{69395DD6-B22E-463A-85EF-3CB793F5101F}" presName="parTx" presStyleLbl="revTx" presStyleIdx="2" presStyleCnt="4">
        <dgm:presLayoutVars>
          <dgm:chMax val="0"/>
          <dgm:chPref val="0"/>
        </dgm:presLayoutVars>
      </dgm:prSet>
      <dgm:spPr/>
    </dgm:pt>
    <dgm:pt modelId="{7350EDF9-DA34-435C-B61E-B526E430EFB6}" type="pres">
      <dgm:prSet presAssocID="{69395DD6-B22E-463A-85EF-3CB793F5101F}" presName="txSpace" presStyleCnt="0"/>
      <dgm:spPr/>
    </dgm:pt>
    <dgm:pt modelId="{BD1D02D0-93CA-43FB-87A4-B0BB73AC60D9}" type="pres">
      <dgm:prSet presAssocID="{69395DD6-B22E-463A-85EF-3CB793F5101F}" presName="desTx" presStyleLbl="revTx" presStyleIdx="3" presStyleCnt="4">
        <dgm:presLayoutVars/>
      </dgm:prSet>
      <dgm:spPr/>
    </dgm:pt>
  </dgm:ptLst>
  <dgm:cxnLst>
    <dgm:cxn modelId="{CB86340B-9C78-430D-BC4A-9D59E1F40A56}" type="presOf" srcId="{FA0C710C-C71D-41B3-A5A8-2201EACC50F4}" destId="{19F416E3-9D19-42AC-95E4-5329550A2ADC}" srcOrd="0" destOrd="0" presId="urn:microsoft.com/office/officeart/2018/2/layout/IconLabelDescriptionList"/>
    <dgm:cxn modelId="{28054D25-81B2-4A76-BD39-6230166FF032}" srcId="{69395DD6-B22E-463A-85EF-3CB793F5101F}" destId="{CAA042C6-3FB5-48EB-AF29-8FC0FF0DEFF6}" srcOrd="0" destOrd="0" parTransId="{DD4A03C7-A12B-4C0E-A634-129515DCCEBB}" sibTransId="{7A104A0F-7972-4197-AD6D-97D32A03E473}"/>
    <dgm:cxn modelId="{63D8732C-A2C3-49FE-9899-3BEA35AF3EEC}" srcId="{0B716C2D-B131-415A-B28A-6351A42BAB51}" destId="{25F8EAAB-6C24-4795-B33C-E7FEBA8A04B6}" srcOrd="0" destOrd="0" parTransId="{909B0A8B-1DD7-46EF-AEDD-064E2AC834D0}" sibTransId="{F3A38CB4-26F8-4D2B-B271-6A47328C3B84}"/>
    <dgm:cxn modelId="{E1187A2E-37D8-4180-8880-01053EE84BE2}" type="presOf" srcId="{0B716C2D-B131-415A-B28A-6351A42BAB51}" destId="{F5D0B17D-EB47-4F79-BF71-BBB37A8E53B1}" srcOrd="0" destOrd="0" presId="urn:microsoft.com/office/officeart/2018/2/layout/IconLabelDescriptionList"/>
    <dgm:cxn modelId="{FC392E61-C324-4DCA-A256-FB50B1B3334F}" type="presOf" srcId="{69395DD6-B22E-463A-85EF-3CB793F5101F}" destId="{3B26E758-1DE9-451C-AD1F-EB16A855C017}" srcOrd="0" destOrd="0" presId="urn:microsoft.com/office/officeart/2018/2/layout/IconLabelDescriptionList"/>
    <dgm:cxn modelId="{CEA54754-556E-429D-B8C1-14EA88E71447}" srcId="{69395DD6-B22E-463A-85EF-3CB793F5101F}" destId="{4DE33F7B-9F3D-4B9F-B594-598C5A872B29}" srcOrd="1" destOrd="0" parTransId="{FADE16D6-6DA6-498C-A9A3-FD7F746C20B6}" sibTransId="{2B31CA86-8125-448B-8BC8-A11318D7F17A}"/>
    <dgm:cxn modelId="{E885E785-836F-4C05-A9F2-7545524483BA}" type="presOf" srcId="{4DE33F7B-9F3D-4B9F-B594-598C5A872B29}" destId="{BD1D02D0-93CA-43FB-87A4-B0BB73AC60D9}" srcOrd="0" destOrd="1" presId="urn:microsoft.com/office/officeart/2018/2/layout/IconLabelDescriptionList"/>
    <dgm:cxn modelId="{158C618A-C000-4522-BD25-E142E60856A8}" type="presOf" srcId="{CAA042C6-3FB5-48EB-AF29-8FC0FF0DEFF6}" destId="{BD1D02D0-93CA-43FB-87A4-B0BB73AC60D9}" srcOrd="0" destOrd="0" presId="urn:microsoft.com/office/officeart/2018/2/layout/IconLabelDescriptionList"/>
    <dgm:cxn modelId="{1DDA9BC1-4A2D-4DC6-ADF9-F6C9B758A7FB}" srcId="{0B716C2D-B131-415A-B28A-6351A42BAB51}" destId="{69395DD6-B22E-463A-85EF-3CB793F5101F}" srcOrd="1" destOrd="0" parTransId="{C54D965D-EA1F-45F1-8533-943BCD8A555A}" sibTransId="{5E4922C3-50B9-40F6-9F4D-65A6719EE0B6}"/>
    <dgm:cxn modelId="{EC0F61D4-7026-4537-8A35-49F13EE67A4A}" srcId="{25F8EAAB-6C24-4795-B33C-E7FEBA8A04B6}" destId="{FA0C710C-C71D-41B3-A5A8-2201EACC50F4}" srcOrd="0" destOrd="0" parTransId="{4B3573F2-3904-4CFF-95FA-EB23FDCF7299}" sibTransId="{C068D5FF-70AB-4B3F-A183-8EAA15D73C84}"/>
    <dgm:cxn modelId="{E9E247EF-9218-4B86-BCB8-EEF457B3A755}" type="presOf" srcId="{25F8EAAB-6C24-4795-B33C-E7FEBA8A04B6}" destId="{21344E1C-991C-42F5-ABC7-59E29E8E7C77}" srcOrd="0" destOrd="0" presId="urn:microsoft.com/office/officeart/2018/2/layout/IconLabelDescriptionList"/>
    <dgm:cxn modelId="{F6C06781-1A55-40D2-8F41-C0E6D42D5B10}" type="presParOf" srcId="{F5D0B17D-EB47-4F79-BF71-BBB37A8E53B1}" destId="{095F2F37-562C-4F9A-9941-CE3836A15B01}" srcOrd="0" destOrd="0" presId="urn:microsoft.com/office/officeart/2018/2/layout/IconLabelDescriptionList"/>
    <dgm:cxn modelId="{7F8FAEF9-ED62-4490-B0B9-669B395DFE0A}" type="presParOf" srcId="{095F2F37-562C-4F9A-9941-CE3836A15B01}" destId="{1CBB3237-5C29-4C99-BCEF-04CDF25EC438}" srcOrd="0" destOrd="0" presId="urn:microsoft.com/office/officeart/2018/2/layout/IconLabelDescriptionList"/>
    <dgm:cxn modelId="{6E88C54E-150D-4EF7-8F39-2D61B6498404}" type="presParOf" srcId="{095F2F37-562C-4F9A-9941-CE3836A15B01}" destId="{B12DA751-EB75-4C4B-BB83-B0B425566415}" srcOrd="1" destOrd="0" presId="urn:microsoft.com/office/officeart/2018/2/layout/IconLabelDescriptionList"/>
    <dgm:cxn modelId="{CA6208A2-3E17-4282-AF28-99C1A7990CB6}" type="presParOf" srcId="{095F2F37-562C-4F9A-9941-CE3836A15B01}" destId="{21344E1C-991C-42F5-ABC7-59E29E8E7C77}" srcOrd="2" destOrd="0" presId="urn:microsoft.com/office/officeart/2018/2/layout/IconLabelDescriptionList"/>
    <dgm:cxn modelId="{53A78E6E-2D15-4BC5-B0E8-B44C731149D9}" type="presParOf" srcId="{095F2F37-562C-4F9A-9941-CE3836A15B01}" destId="{7294CB9A-26C4-498C-86CF-B790F1A492A1}" srcOrd="3" destOrd="0" presId="urn:microsoft.com/office/officeart/2018/2/layout/IconLabelDescriptionList"/>
    <dgm:cxn modelId="{969700D7-8793-4CF2-BE59-B2E42D38947E}" type="presParOf" srcId="{095F2F37-562C-4F9A-9941-CE3836A15B01}" destId="{19F416E3-9D19-42AC-95E4-5329550A2ADC}" srcOrd="4" destOrd="0" presId="urn:microsoft.com/office/officeart/2018/2/layout/IconLabelDescriptionList"/>
    <dgm:cxn modelId="{9D00F2AA-8EA0-4F92-8066-8F084C0E8B0E}" type="presParOf" srcId="{F5D0B17D-EB47-4F79-BF71-BBB37A8E53B1}" destId="{0BBE6698-C2FF-4EB1-AE0E-D9B80F741D5D}" srcOrd="1" destOrd="0" presId="urn:microsoft.com/office/officeart/2018/2/layout/IconLabelDescriptionList"/>
    <dgm:cxn modelId="{495607D6-0C15-4798-9CA9-09D8B1B18F23}" type="presParOf" srcId="{F5D0B17D-EB47-4F79-BF71-BBB37A8E53B1}" destId="{748718C3-74C7-4635-9F21-7050E564E840}" srcOrd="2" destOrd="0" presId="urn:microsoft.com/office/officeart/2018/2/layout/IconLabelDescriptionList"/>
    <dgm:cxn modelId="{C91DC3E4-F3BF-4347-8487-D022865E3565}" type="presParOf" srcId="{748718C3-74C7-4635-9F21-7050E564E840}" destId="{E17A49D2-A14E-4798-9058-FC51562621F9}" srcOrd="0" destOrd="0" presId="urn:microsoft.com/office/officeart/2018/2/layout/IconLabelDescriptionList"/>
    <dgm:cxn modelId="{6F63520A-DCDC-46F4-88D8-1FA207366029}" type="presParOf" srcId="{748718C3-74C7-4635-9F21-7050E564E840}" destId="{E132DDA3-1F59-4859-A1AB-A375258B3AD3}" srcOrd="1" destOrd="0" presId="urn:microsoft.com/office/officeart/2018/2/layout/IconLabelDescriptionList"/>
    <dgm:cxn modelId="{C61F1F91-D455-4485-914B-412352F9019E}" type="presParOf" srcId="{748718C3-74C7-4635-9F21-7050E564E840}" destId="{3B26E758-1DE9-451C-AD1F-EB16A855C017}" srcOrd="2" destOrd="0" presId="urn:microsoft.com/office/officeart/2018/2/layout/IconLabelDescriptionList"/>
    <dgm:cxn modelId="{A2F4827C-8C61-48C9-A3D9-8FA3BC290015}" type="presParOf" srcId="{748718C3-74C7-4635-9F21-7050E564E840}" destId="{7350EDF9-DA34-435C-B61E-B526E430EFB6}" srcOrd="3" destOrd="0" presId="urn:microsoft.com/office/officeart/2018/2/layout/IconLabelDescriptionList"/>
    <dgm:cxn modelId="{9C147D4C-5B89-446A-AB05-02F9E76DC5D5}" type="presParOf" srcId="{748718C3-74C7-4635-9F21-7050E564E840}" destId="{BD1D02D0-93CA-43FB-87A4-B0BB73AC60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811EDE-3F25-471C-9103-DE17437B2676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13F6F3-8D22-4F7C-A8E3-3F6C08891B8F}">
      <dgm:prSet/>
      <dgm:spPr/>
      <dgm:t>
        <a:bodyPr/>
        <a:lstStyle/>
        <a:p>
          <a:r>
            <a:rPr lang="en-US"/>
            <a:t>Bridge</a:t>
          </a:r>
        </a:p>
      </dgm:t>
    </dgm:pt>
    <dgm:pt modelId="{C3D6F60F-70CE-40C1-8140-B500545EFC67}" type="parTrans" cxnId="{DDE44889-42C8-4FF0-B89C-2AD727CF9229}">
      <dgm:prSet/>
      <dgm:spPr/>
      <dgm:t>
        <a:bodyPr/>
        <a:lstStyle/>
        <a:p>
          <a:endParaRPr lang="en-US"/>
        </a:p>
      </dgm:t>
    </dgm:pt>
    <dgm:pt modelId="{1711BCD7-36EA-4142-8265-2B280C1780EC}" type="sibTrans" cxnId="{DDE44889-42C8-4FF0-B89C-2AD727CF9229}">
      <dgm:prSet/>
      <dgm:spPr/>
      <dgm:t>
        <a:bodyPr/>
        <a:lstStyle/>
        <a:p>
          <a:endParaRPr lang="en-US"/>
        </a:p>
      </dgm:t>
    </dgm:pt>
    <dgm:pt modelId="{E0560775-8B52-499B-BDF0-A9E788768397}">
      <dgm:prSet/>
      <dgm:spPr/>
      <dgm:t>
        <a:bodyPr/>
        <a:lstStyle/>
        <a:p>
          <a:r>
            <a:rPr lang="en-US" dirty="0"/>
            <a:t>Only containers in the same network can connect with each others</a:t>
          </a:r>
        </a:p>
      </dgm:t>
    </dgm:pt>
    <dgm:pt modelId="{DE515072-8A25-4DBE-878B-6F85CD7B05FE}" type="parTrans" cxnId="{716F0294-4938-47D4-BDA1-D7C49FBEEC1A}">
      <dgm:prSet/>
      <dgm:spPr/>
      <dgm:t>
        <a:bodyPr/>
        <a:lstStyle/>
        <a:p>
          <a:endParaRPr lang="en-US"/>
        </a:p>
      </dgm:t>
    </dgm:pt>
    <dgm:pt modelId="{1FF5ADBC-9638-4492-BE16-389BC91135FB}" type="sibTrans" cxnId="{716F0294-4938-47D4-BDA1-D7C49FBEEC1A}">
      <dgm:prSet/>
      <dgm:spPr/>
      <dgm:t>
        <a:bodyPr/>
        <a:lstStyle/>
        <a:p>
          <a:endParaRPr lang="en-US"/>
        </a:p>
      </dgm:t>
    </dgm:pt>
    <dgm:pt modelId="{75A410BC-4BB4-46C9-BDD8-7D2571486062}">
      <dgm:prSet/>
      <dgm:spPr/>
      <dgm:t>
        <a:bodyPr/>
        <a:lstStyle/>
        <a:p>
          <a:r>
            <a:rPr lang="en-US"/>
            <a:t>Host</a:t>
          </a:r>
        </a:p>
      </dgm:t>
    </dgm:pt>
    <dgm:pt modelId="{06FAD30A-6C17-4734-B7B7-7FDD21A88B1C}" type="parTrans" cxnId="{476F337A-A909-4CF3-B062-3FA784536911}">
      <dgm:prSet/>
      <dgm:spPr/>
      <dgm:t>
        <a:bodyPr/>
        <a:lstStyle/>
        <a:p>
          <a:endParaRPr lang="en-US"/>
        </a:p>
      </dgm:t>
    </dgm:pt>
    <dgm:pt modelId="{E719D96E-30B3-4812-91EB-743B4ED90D4C}" type="sibTrans" cxnId="{476F337A-A909-4CF3-B062-3FA784536911}">
      <dgm:prSet/>
      <dgm:spPr/>
      <dgm:t>
        <a:bodyPr/>
        <a:lstStyle/>
        <a:p>
          <a:endParaRPr lang="en-US"/>
        </a:p>
      </dgm:t>
    </dgm:pt>
    <dgm:pt modelId="{B90B8711-DFF0-453F-B5DF-1C0EE8F58A65}">
      <dgm:prSet/>
      <dgm:spPr/>
      <dgm:t>
        <a:bodyPr/>
        <a:lstStyle/>
        <a:p>
          <a:r>
            <a:rPr lang="en-US" dirty="0"/>
            <a:t>Containers don’t have any network isolation </a:t>
          </a:r>
        </a:p>
      </dgm:t>
    </dgm:pt>
    <dgm:pt modelId="{998B05E0-D86A-49DB-85F9-D3F38EBF380F}" type="parTrans" cxnId="{B6CAC618-B403-4920-BDA5-796AEF8EBBAE}">
      <dgm:prSet/>
      <dgm:spPr/>
      <dgm:t>
        <a:bodyPr/>
        <a:lstStyle/>
        <a:p>
          <a:endParaRPr lang="en-US"/>
        </a:p>
      </dgm:t>
    </dgm:pt>
    <dgm:pt modelId="{D0F70DD3-AB62-4265-A763-ADF3DCA69EE2}" type="sibTrans" cxnId="{B6CAC618-B403-4920-BDA5-796AEF8EBBAE}">
      <dgm:prSet/>
      <dgm:spPr/>
      <dgm:t>
        <a:bodyPr/>
        <a:lstStyle/>
        <a:p>
          <a:endParaRPr lang="en-US"/>
        </a:p>
      </dgm:t>
    </dgm:pt>
    <dgm:pt modelId="{E2861191-D982-4C11-8864-181BFD5ECFE4}">
      <dgm:prSet/>
      <dgm:spPr/>
      <dgm:t>
        <a:bodyPr/>
        <a:lstStyle/>
        <a:p>
          <a:r>
            <a:rPr lang="en-US" dirty="0"/>
            <a:t>None</a:t>
          </a:r>
        </a:p>
      </dgm:t>
    </dgm:pt>
    <dgm:pt modelId="{0DED659B-BD7F-40E6-B540-6395591C4797}" type="parTrans" cxnId="{5D9FC6CB-62B9-41B7-A64A-C46938A841C1}">
      <dgm:prSet/>
      <dgm:spPr/>
      <dgm:t>
        <a:bodyPr/>
        <a:lstStyle/>
        <a:p>
          <a:endParaRPr lang="en-US"/>
        </a:p>
      </dgm:t>
    </dgm:pt>
    <dgm:pt modelId="{8C2EEA5C-BB07-4E43-88B2-31C80EA161C8}" type="sibTrans" cxnId="{5D9FC6CB-62B9-41B7-A64A-C46938A841C1}">
      <dgm:prSet/>
      <dgm:spPr/>
      <dgm:t>
        <a:bodyPr/>
        <a:lstStyle/>
        <a:p>
          <a:endParaRPr lang="en-US"/>
        </a:p>
      </dgm:t>
    </dgm:pt>
    <dgm:pt modelId="{4877CDE4-D980-452B-BB46-106932818E0C}">
      <dgm:prSet/>
      <dgm:spPr/>
      <dgm:t>
        <a:bodyPr/>
        <a:lstStyle/>
        <a:p>
          <a:r>
            <a:rPr lang="en-US" dirty="0"/>
            <a:t>Containers should not have no networking</a:t>
          </a:r>
        </a:p>
      </dgm:t>
    </dgm:pt>
    <dgm:pt modelId="{1029555C-97BB-43D5-8497-BADC533704D7}" type="parTrans" cxnId="{C0EC744F-B4CB-4286-B6D6-2F749F7029D1}">
      <dgm:prSet/>
      <dgm:spPr/>
      <dgm:t>
        <a:bodyPr/>
        <a:lstStyle/>
        <a:p>
          <a:endParaRPr lang="en-US"/>
        </a:p>
      </dgm:t>
    </dgm:pt>
    <dgm:pt modelId="{5D6C8084-AC5F-493A-80DE-504F44B09CA6}" type="sibTrans" cxnId="{C0EC744F-B4CB-4286-B6D6-2F749F7029D1}">
      <dgm:prSet/>
      <dgm:spPr/>
      <dgm:t>
        <a:bodyPr/>
        <a:lstStyle/>
        <a:p>
          <a:endParaRPr lang="en-US"/>
        </a:p>
      </dgm:t>
    </dgm:pt>
    <dgm:pt modelId="{C8D1CB2E-6BCC-41FA-8117-6E5B5906EF11}" type="pres">
      <dgm:prSet presAssocID="{E9811EDE-3F25-471C-9103-DE17437B2676}" presName="Name0" presStyleCnt="0">
        <dgm:presLayoutVars>
          <dgm:dir/>
          <dgm:animLvl val="lvl"/>
          <dgm:resizeHandles val="exact"/>
        </dgm:presLayoutVars>
      </dgm:prSet>
      <dgm:spPr/>
    </dgm:pt>
    <dgm:pt modelId="{C7493D57-F0AD-48E3-B6FC-154BA8321DB2}" type="pres">
      <dgm:prSet presAssocID="{8A13F6F3-8D22-4F7C-A8E3-3F6C08891B8F}" presName="linNode" presStyleCnt="0"/>
      <dgm:spPr/>
    </dgm:pt>
    <dgm:pt modelId="{DC65453D-08B2-4DC0-82F3-C70A0B65B658}" type="pres">
      <dgm:prSet presAssocID="{8A13F6F3-8D22-4F7C-A8E3-3F6C08891B8F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0A8BA6CB-6822-479C-8FE3-48336013D236}" type="pres">
      <dgm:prSet presAssocID="{8A13F6F3-8D22-4F7C-A8E3-3F6C08891B8F}" presName="descendantText" presStyleLbl="alignAccFollowNode1" presStyleIdx="0" presStyleCnt="3">
        <dgm:presLayoutVars>
          <dgm:bulletEnabled/>
        </dgm:presLayoutVars>
      </dgm:prSet>
      <dgm:spPr/>
    </dgm:pt>
    <dgm:pt modelId="{80ABAC51-CB81-45A5-9027-B22478A4C524}" type="pres">
      <dgm:prSet presAssocID="{1711BCD7-36EA-4142-8265-2B280C1780EC}" presName="sp" presStyleCnt="0"/>
      <dgm:spPr/>
    </dgm:pt>
    <dgm:pt modelId="{D8F4D468-D0DC-4E93-B31A-2B9BEDBCD72F}" type="pres">
      <dgm:prSet presAssocID="{75A410BC-4BB4-46C9-BDD8-7D2571486062}" presName="linNode" presStyleCnt="0"/>
      <dgm:spPr/>
    </dgm:pt>
    <dgm:pt modelId="{12B324C1-E593-48C5-B6DB-D26AFBD15675}" type="pres">
      <dgm:prSet presAssocID="{75A410BC-4BB4-46C9-BDD8-7D257148606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E4CDD32-6B5C-4094-B452-F36F3A34453E}" type="pres">
      <dgm:prSet presAssocID="{75A410BC-4BB4-46C9-BDD8-7D2571486062}" presName="descendantText" presStyleLbl="alignAccFollowNode1" presStyleIdx="1" presStyleCnt="3">
        <dgm:presLayoutVars>
          <dgm:bulletEnabled/>
        </dgm:presLayoutVars>
      </dgm:prSet>
      <dgm:spPr/>
    </dgm:pt>
    <dgm:pt modelId="{FE2E4785-5047-4225-B026-422FA0F99976}" type="pres">
      <dgm:prSet presAssocID="{E719D96E-30B3-4812-91EB-743B4ED90D4C}" presName="sp" presStyleCnt="0"/>
      <dgm:spPr/>
    </dgm:pt>
    <dgm:pt modelId="{125484AF-C3F8-492A-9242-B2E94F9BD2D0}" type="pres">
      <dgm:prSet presAssocID="{E2861191-D982-4C11-8864-181BFD5ECFE4}" presName="linNode" presStyleCnt="0"/>
      <dgm:spPr/>
    </dgm:pt>
    <dgm:pt modelId="{064836E9-6506-4185-BDFE-5D476C40BEEF}" type="pres">
      <dgm:prSet presAssocID="{E2861191-D982-4C11-8864-181BFD5ECFE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B1054F8-758B-47FD-884D-9E10B955952B}" type="pres">
      <dgm:prSet presAssocID="{E2861191-D982-4C11-8864-181BFD5ECFE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6CAC618-B403-4920-BDA5-796AEF8EBBAE}" srcId="{75A410BC-4BB4-46C9-BDD8-7D2571486062}" destId="{B90B8711-DFF0-453F-B5DF-1C0EE8F58A65}" srcOrd="0" destOrd="0" parTransId="{998B05E0-D86A-49DB-85F9-D3F38EBF380F}" sibTransId="{D0F70DD3-AB62-4265-A763-ADF3DCA69EE2}"/>
    <dgm:cxn modelId="{B69BF727-DD1C-41A0-8729-A0D9599CCF95}" type="presOf" srcId="{8A13F6F3-8D22-4F7C-A8E3-3F6C08891B8F}" destId="{DC65453D-08B2-4DC0-82F3-C70A0B65B658}" srcOrd="0" destOrd="0" presId="urn:microsoft.com/office/officeart/2016/7/layout/VerticalSolidActionList"/>
    <dgm:cxn modelId="{60E92267-1D97-473F-9692-BFC64EAB1ECE}" type="presOf" srcId="{75A410BC-4BB4-46C9-BDD8-7D2571486062}" destId="{12B324C1-E593-48C5-B6DB-D26AFBD15675}" srcOrd="0" destOrd="0" presId="urn:microsoft.com/office/officeart/2016/7/layout/VerticalSolidActionList"/>
    <dgm:cxn modelId="{620EAE6A-8053-48B3-B37A-37C93EC87A37}" type="presOf" srcId="{E0560775-8B52-499B-BDF0-A9E788768397}" destId="{0A8BA6CB-6822-479C-8FE3-48336013D236}" srcOrd="0" destOrd="0" presId="urn:microsoft.com/office/officeart/2016/7/layout/VerticalSolidActionList"/>
    <dgm:cxn modelId="{C0EC744F-B4CB-4286-B6D6-2F749F7029D1}" srcId="{E2861191-D982-4C11-8864-181BFD5ECFE4}" destId="{4877CDE4-D980-452B-BB46-106932818E0C}" srcOrd="0" destOrd="0" parTransId="{1029555C-97BB-43D5-8497-BADC533704D7}" sibTransId="{5D6C8084-AC5F-493A-80DE-504F44B09CA6}"/>
    <dgm:cxn modelId="{73B99353-8987-4B04-AADF-CCDC25A49137}" type="presOf" srcId="{E9811EDE-3F25-471C-9103-DE17437B2676}" destId="{C8D1CB2E-6BCC-41FA-8117-6E5B5906EF11}" srcOrd="0" destOrd="0" presId="urn:microsoft.com/office/officeart/2016/7/layout/VerticalSolidActionList"/>
    <dgm:cxn modelId="{476F337A-A909-4CF3-B062-3FA784536911}" srcId="{E9811EDE-3F25-471C-9103-DE17437B2676}" destId="{75A410BC-4BB4-46C9-BDD8-7D2571486062}" srcOrd="1" destOrd="0" parTransId="{06FAD30A-6C17-4734-B7B7-7FDD21A88B1C}" sibTransId="{E719D96E-30B3-4812-91EB-743B4ED90D4C}"/>
    <dgm:cxn modelId="{DDE44889-42C8-4FF0-B89C-2AD727CF9229}" srcId="{E9811EDE-3F25-471C-9103-DE17437B2676}" destId="{8A13F6F3-8D22-4F7C-A8E3-3F6C08891B8F}" srcOrd="0" destOrd="0" parTransId="{C3D6F60F-70CE-40C1-8140-B500545EFC67}" sibTransId="{1711BCD7-36EA-4142-8265-2B280C1780EC}"/>
    <dgm:cxn modelId="{716F0294-4938-47D4-BDA1-D7C49FBEEC1A}" srcId="{8A13F6F3-8D22-4F7C-A8E3-3F6C08891B8F}" destId="{E0560775-8B52-499B-BDF0-A9E788768397}" srcOrd="0" destOrd="0" parTransId="{DE515072-8A25-4DBE-878B-6F85CD7B05FE}" sibTransId="{1FF5ADBC-9638-4492-BE16-389BC91135FB}"/>
    <dgm:cxn modelId="{782EF89A-4FE3-4A3F-9C2C-A658BE71E234}" type="presOf" srcId="{B90B8711-DFF0-453F-B5DF-1C0EE8F58A65}" destId="{2E4CDD32-6B5C-4094-B452-F36F3A34453E}" srcOrd="0" destOrd="0" presId="urn:microsoft.com/office/officeart/2016/7/layout/VerticalSolidActionList"/>
    <dgm:cxn modelId="{C312B8C2-6787-41AF-A0E9-63E6709F404D}" type="presOf" srcId="{4877CDE4-D980-452B-BB46-106932818E0C}" destId="{0B1054F8-758B-47FD-884D-9E10B955952B}" srcOrd="0" destOrd="0" presId="urn:microsoft.com/office/officeart/2016/7/layout/VerticalSolidActionList"/>
    <dgm:cxn modelId="{5D9FC6CB-62B9-41B7-A64A-C46938A841C1}" srcId="{E9811EDE-3F25-471C-9103-DE17437B2676}" destId="{E2861191-D982-4C11-8864-181BFD5ECFE4}" srcOrd="2" destOrd="0" parTransId="{0DED659B-BD7F-40E6-B540-6395591C4797}" sibTransId="{8C2EEA5C-BB07-4E43-88B2-31C80EA161C8}"/>
    <dgm:cxn modelId="{6EFEEBCC-E60F-46BB-84DA-DD97785DA966}" type="presOf" srcId="{E2861191-D982-4C11-8864-181BFD5ECFE4}" destId="{064836E9-6506-4185-BDFE-5D476C40BEEF}" srcOrd="0" destOrd="0" presId="urn:microsoft.com/office/officeart/2016/7/layout/VerticalSolidActionList"/>
    <dgm:cxn modelId="{EFB3F53C-09D3-48B4-AF31-9C4F645D2C2C}" type="presParOf" srcId="{C8D1CB2E-6BCC-41FA-8117-6E5B5906EF11}" destId="{C7493D57-F0AD-48E3-B6FC-154BA8321DB2}" srcOrd="0" destOrd="0" presId="urn:microsoft.com/office/officeart/2016/7/layout/VerticalSolidActionList"/>
    <dgm:cxn modelId="{FBDB6096-73DF-45B5-B9FC-20DCD3CF9EDE}" type="presParOf" srcId="{C7493D57-F0AD-48E3-B6FC-154BA8321DB2}" destId="{DC65453D-08B2-4DC0-82F3-C70A0B65B658}" srcOrd="0" destOrd="0" presId="urn:microsoft.com/office/officeart/2016/7/layout/VerticalSolidActionList"/>
    <dgm:cxn modelId="{09014438-E8D0-475E-A0BD-A072E7453246}" type="presParOf" srcId="{C7493D57-F0AD-48E3-B6FC-154BA8321DB2}" destId="{0A8BA6CB-6822-479C-8FE3-48336013D236}" srcOrd="1" destOrd="0" presId="urn:microsoft.com/office/officeart/2016/7/layout/VerticalSolidActionList"/>
    <dgm:cxn modelId="{E5C5015E-851F-4944-A486-2A5746A66617}" type="presParOf" srcId="{C8D1CB2E-6BCC-41FA-8117-6E5B5906EF11}" destId="{80ABAC51-CB81-45A5-9027-B22478A4C524}" srcOrd="1" destOrd="0" presId="urn:microsoft.com/office/officeart/2016/7/layout/VerticalSolidActionList"/>
    <dgm:cxn modelId="{72864B8C-D706-48BE-A400-7A19B60B8E08}" type="presParOf" srcId="{C8D1CB2E-6BCC-41FA-8117-6E5B5906EF11}" destId="{D8F4D468-D0DC-4E93-B31A-2B9BEDBCD72F}" srcOrd="2" destOrd="0" presId="urn:microsoft.com/office/officeart/2016/7/layout/VerticalSolidActionList"/>
    <dgm:cxn modelId="{E9A29372-111C-4983-8756-1D0AF0B59224}" type="presParOf" srcId="{D8F4D468-D0DC-4E93-B31A-2B9BEDBCD72F}" destId="{12B324C1-E593-48C5-B6DB-D26AFBD15675}" srcOrd="0" destOrd="0" presId="urn:microsoft.com/office/officeart/2016/7/layout/VerticalSolidActionList"/>
    <dgm:cxn modelId="{87D9D567-7AC0-478E-999D-6BAA2BE275C3}" type="presParOf" srcId="{D8F4D468-D0DC-4E93-B31A-2B9BEDBCD72F}" destId="{2E4CDD32-6B5C-4094-B452-F36F3A34453E}" srcOrd="1" destOrd="0" presId="urn:microsoft.com/office/officeart/2016/7/layout/VerticalSolidActionList"/>
    <dgm:cxn modelId="{68016F6E-FD3A-4576-8026-701AC82A99B5}" type="presParOf" srcId="{C8D1CB2E-6BCC-41FA-8117-6E5B5906EF11}" destId="{FE2E4785-5047-4225-B026-422FA0F99976}" srcOrd="3" destOrd="0" presId="urn:microsoft.com/office/officeart/2016/7/layout/VerticalSolidActionList"/>
    <dgm:cxn modelId="{9755CEC9-D6E9-4BD9-89B5-1CE51C76862F}" type="presParOf" srcId="{C8D1CB2E-6BCC-41FA-8117-6E5B5906EF11}" destId="{125484AF-C3F8-492A-9242-B2E94F9BD2D0}" srcOrd="4" destOrd="0" presId="urn:microsoft.com/office/officeart/2016/7/layout/VerticalSolidActionList"/>
    <dgm:cxn modelId="{A2E4BF90-89B6-4DA0-8922-3F44E7788E2C}" type="presParOf" srcId="{125484AF-C3F8-492A-9242-B2E94F9BD2D0}" destId="{064836E9-6506-4185-BDFE-5D476C40BEEF}" srcOrd="0" destOrd="0" presId="urn:microsoft.com/office/officeart/2016/7/layout/VerticalSolidActionList"/>
    <dgm:cxn modelId="{B61DB619-A176-4A98-AA90-E5DC95C7CB2B}" type="presParOf" srcId="{125484AF-C3F8-492A-9242-B2E94F9BD2D0}" destId="{0B1054F8-758B-47FD-884D-9E10B955952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AEE0EB-F6D8-4F2D-A35D-67BF1C62DA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46BA9DC-0DF4-4DF7-888D-2B6A52E5EECB}">
      <dgm:prSet/>
      <dgm:spPr/>
      <dgm:t>
        <a:bodyPr/>
        <a:lstStyle/>
        <a:p>
          <a:r>
            <a:rPr lang="en-US"/>
            <a:t>Is used to build images form code</a:t>
          </a:r>
        </a:p>
      </dgm:t>
    </dgm:pt>
    <dgm:pt modelId="{68D4851B-DDDF-4CD0-BDFD-B4159F55E61E}" type="parTrans" cxnId="{EA41CBE6-7D6E-4DC8-B370-AF214496EDAC}">
      <dgm:prSet/>
      <dgm:spPr/>
      <dgm:t>
        <a:bodyPr/>
        <a:lstStyle/>
        <a:p>
          <a:endParaRPr lang="en-US"/>
        </a:p>
      </dgm:t>
    </dgm:pt>
    <dgm:pt modelId="{043EE53D-91E4-484D-B37D-84B2DCFC63C3}" type="sibTrans" cxnId="{EA41CBE6-7D6E-4DC8-B370-AF214496EDAC}">
      <dgm:prSet/>
      <dgm:spPr/>
      <dgm:t>
        <a:bodyPr/>
        <a:lstStyle/>
        <a:p>
          <a:endParaRPr lang="en-US"/>
        </a:p>
      </dgm:t>
    </dgm:pt>
    <dgm:pt modelId="{5882FE4C-A4E1-41E0-B299-64C8AC925946}">
      <dgm:prSet/>
      <dgm:spPr/>
      <dgm:t>
        <a:bodyPr/>
        <a:lstStyle/>
        <a:p>
          <a:r>
            <a:rPr lang="en-US"/>
            <a:t>It describes how to build an image</a:t>
          </a:r>
        </a:p>
      </dgm:t>
    </dgm:pt>
    <dgm:pt modelId="{227925F7-3861-47A6-95B2-0E5281A7112F}" type="parTrans" cxnId="{79E4E575-3A04-4FF3-AEC2-89B5CC4D89AB}">
      <dgm:prSet/>
      <dgm:spPr/>
      <dgm:t>
        <a:bodyPr/>
        <a:lstStyle/>
        <a:p>
          <a:endParaRPr lang="en-US"/>
        </a:p>
      </dgm:t>
    </dgm:pt>
    <dgm:pt modelId="{1FA679F3-3C48-4BC3-BB72-1621C9C122EF}" type="sibTrans" cxnId="{79E4E575-3A04-4FF3-AEC2-89B5CC4D89AB}">
      <dgm:prSet/>
      <dgm:spPr/>
      <dgm:t>
        <a:bodyPr/>
        <a:lstStyle/>
        <a:p>
          <a:endParaRPr lang="en-US"/>
        </a:p>
      </dgm:t>
    </dgm:pt>
    <dgm:pt modelId="{90F22A1E-065B-43EE-BB03-2DD8522B2B04}">
      <dgm:prSet/>
      <dgm:spPr/>
      <dgm:t>
        <a:bodyPr/>
        <a:lstStyle/>
        <a:p>
          <a:r>
            <a:rPr lang="en-US"/>
            <a:t>Run with this command  : docker build  –t name-of-the-result:tag .  </a:t>
          </a:r>
          <a:r>
            <a:rPr lang="en-US">
              <a:sym typeface="Wingdings" panose="05000000000000000000" pitchFamily="2" charset="2"/>
            </a:rPr>
            <a:t></a:t>
          </a:r>
          <a:r>
            <a:rPr lang="en-US"/>
            <a:t> Context</a:t>
          </a:r>
        </a:p>
      </dgm:t>
    </dgm:pt>
    <dgm:pt modelId="{5B37323C-03F9-4391-9D89-6A9A3927DCB9}" type="parTrans" cxnId="{5FBBC2EC-BAFD-43F9-96EF-B444782D660E}">
      <dgm:prSet/>
      <dgm:spPr/>
      <dgm:t>
        <a:bodyPr/>
        <a:lstStyle/>
        <a:p>
          <a:endParaRPr lang="en-US"/>
        </a:p>
      </dgm:t>
    </dgm:pt>
    <dgm:pt modelId="{D70F8D45-651E-4AE1-ADEE-C9254E3D6CEE}" type="sibTrans" cxnId="{5FBBC2EC-BAFD-43F9-96EF-B444782D660E}">
      <dgm:prSet/>
      <dgm:spPr/>
      <dgm:t>
        <a:bodyPr/>
        <a:lstStyle/>
        <a:p>
          <a:endParaRPr lang="en-US"/>
        </a:p>
      </dgm:t>
    </dgm:pt>
    <dgm:pt modelId="{B24040A8-0702-43A6-83ED-74CFED83CB68}">
      <dgm:prSet/>
      <dgm:spPr/>
      <dgm:t>
        <a:bodyPr/>
        <a:lstStyle/>
        <a:p>
          <a:r>
            <a:rPr lang="en-US"/>
            <a:t>The result is in your local docker registry (local machine)</a:t>
          </a:r>
        </a:p>
      </dgm:t>
    </dgm:pt>
    <dgm:pt modelId="{FB8CF170-8402-46C2-A68A-04CF004E3FC2}" type="parTrans" cxnId="{3479385F-DFC5-4888-8C57-9949F45B2346}">
      <dgm:prSet/>
      <dgm:spPr/>
      <dgm:t>
        <a:bodyPr/>
        <a:lstStyle/>
        <a:p>
          <a:endParaRPr lang="en-US"/>
        </a:p>
      </dgm:t>
    </dgm:pt>
    <dgm:pt modelId="{D9A108E0-F295-44E4-BE93-86483A5AD6B7}" type="sibTrans" cxnId="{3479385F-DFC5-4888-8C57-9949F45B2346}">
      <dgm:prSet/>
      <dgm:spPr/>
      <dgm:t>
        <a:bodyPr/>
        <a:lstStyle/>
        <a:p>
          <a:endParaRPr lang="en-US"/>
        </a:p>
      </dgm:t>
    </dgm:pt>
    <dgm:pt modelId="{B246F07A-6BC2-4AD0-8DF2-A8758BAF6B8B}" type="pres">
      <dgm:prSet presAssocID="{02AEE0EB-F6D8-4F2D-A35D-67BF1C62DAA5}" presName="root" presStyleCnt="0">
        <dgm:presLayoutVars>
          <dgm:dir/>
          <dgm:resizeHandles val="exact"/>
        </dgm:presLayoutVars>
      </dgm:prSet>
      <dgm:spPr/>
    </dgm:pt>
    <dgm:pt modelId="{9F5B6AA5-4405-44B5-A44E-4682D314A51C}" type="pres">
      <dgm:prSet presAssocID="{F46BA9DC-0DF4-4DF7-888D-2B6A52E5EECB}" presName="compNode" presStyleCnt="0"/>
      <dgm:spPr/>
    </dgm:pt>
    <dgm:pt modelId="{F0FABD2C-700F-44CA-BD29-E8FF94064289}" type="pres">
      <dgm:prSet presAssocID="{F46BA9DC-0DF4-4DF7-888D-2B6A52E5EECB}" presName="bgRect" presStyleLbl="bgShp" presStyleIdx="0" presStyleCnt="4"/>
      <dgm:spPr/>
    </dgm:pt>
    <dgm:pt modelId="{52FBBFF3-F580-41B2-8236-9793703C23AA}" type="pres">
      <dgm:prSet presAssocID="{F46BA9DC-0DF4-4DF7-888D-2B6A52E5EE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AE42F07-804A-4ED4-911B-046130F25142}" type="pres">
      <dgm:prSet presAssocID="{F46BA9DC-0DF4-4DF7-888D-2B6A52E5EECB}" presName="spaceRect" presStyleCnt="0"/>
      <dgm:spPr/>
    </dgm:pt>
    <dgm:pt modelId="{ACFE6913-A49F-4EF4-80D0-A0B6C7A6BE52}" type="pres">
      <dgm:prSet presAssocID="{F46BA9DC-0DF4-4DF7-888D-2B6A52E5EECB}" presName="parTx" presStyleLbl="revTx" presStyleIdx="0" presStyleCnt="4">
        <dgm:presLayoutVars>
          <dgm:chMax val="0"/>
          <dgm:chPref val="0"/>
        </dgm:presLayoutVars>
      </dgm:prSet>
      <dgm:spPr/>
    </dgm:pt>
    <dgm:pt modelId="{4CD10A29-C1F2-4B89-B0D2-89613ED133B3}" type="pres">
      <dgm:prSet presAssocID="{043EE53D-91E4-484D-B37D-84B2DCFC63C3}" presName="sibTrans" presStyleCnt="0"/>
      <dgm:spPr/>
    </dgm:pt>
    <dgm:pt modelId="{49844732-1A65-40BF-AA9C-D2C6A6310FD6}" type="pres">
      <dgm:prSet presAssocID="{5882FE4C-A4E1-41E0-B299-64C8AC925946}" presName="compNode" presStyleCnt="0"/>
      <dgm:spPr/>
    </dgm:pt>
    <dgm:pt modelId="{9982CEB3-000A-4592-94C4-421CA4CAEA8F}" type="pres">
      <dgm:prSet presAssocID="{5882FE4C-A4E1-41E0-B299-64C8AC925946}" presName="bgRect" presStyleLbl="bgShp" presStyleIdx="1" presStyleCnt="4"/>
      <dgm:spPr/>
    </dgm:pt>
    <dgm:pt modelId="{873DBFA8-E304-4320-B824-FA05CD3E097D}" type="pres">
      <dgm:prSet presAssocID="{5882FE4C-A4E1-41E0-B299-64C8AC9259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A7D4EFA3-40DC-4429-9A21-11F787576FDF}" type="pres">
      <dgm:prSet presAssocID="{5882FE4C-A4E1-41E0-B299-64C8AC925946}" presName="spaceRect" presStyleCnt="0"/>
      <dgm:spPr/>
    </dgm:pt>
    <dgm:pt modelId="{C94D3D11-170B-4192-9AB1-186B033BA970}" type="pres">
      <dgm:prSet presAssocID="{5882FE4C-A4E1-41E0-B299-64C8AC925946}" presName="parTx" presStyleLbl="revTx" presStyleIdx="1" presStyleCnt="4">
        <dgm:presLayoutVars>
          <dgm:chMax val="0"/>
          <dgm:chPref val="0"/>
        </dgm:presLayoutVars>
      </dgm:prSet>
      <dgm:spPr/>
    </dgm:pt>
    <dgm:pt modelId="{C86B20F5-0417-42FA-B457-25657E7A3A62}" type="pres">
      <dgm:prSet presAssocID="{1FA679F3-3C48-4BC3-BB72-1621C9C122EF}" presName="sibTrans" presStyleCnt="0"/>
      <dgm:spPr/>
    </dgm:pt>
    <dgm:pt modelId="{3D6DC555-E332-45F6-A8D4-B8AED3D79EF7}" type="pres">
      <dgm:prSet presAssocID="{90F22A1E-065B-43EE-BB03-2DD8522B2B04}" presName="compNode" presStyleCnt="0"/>
      <dgm:spPr/>
    </dgm:pt>
    <dgm:pt modelId="{140D3341-9C82-4340-BA86-618DC6B9BD6E}" type="pres">
      <dgm:prSet presAssocID="{90F22A1E-065B-43EE-BB03-2DD8522B2B04}" presName="bgRect" presStyleLbl="bgShp" presStyleIdx="2" presStyleCnt="4"/>
      <dgm:spPr/>
    </dgm:pt>
    <dgm:pt modelId="{22E98140-C1B0-467A-8E90-A3AF5E6807B4}" type="pres">
      <dgm:prSet presAssocID="{90F22A1E-065B-43EE-BB03-2DD8522B2B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écuter"/>
        </a:ext>
      </dgm:extLst>
    </dgm:pt>
    <dgm:pt modelId="{446C061D-2527-4B1C-AEBD-AF3DAF970987}" type="pres">
      <dgm:prSet presAssocID="{90F22A1E-065B-43EE-BB03-2DD8522B2B04}" presName="spaceRect" presStyleCnt="0"/>
      <dgm:spPr/>
    </dgm:pt>
    <dgm:pt modelId="{0854C9B6-FA3C-42EA-AB61-A83295698FF4}" type="pres">
      <dgm:prSet presAssocID="{90F22A1E-065B-43EE-BB03-2DD8522B2B04}" presName="parTx" presStyleLbl="revTx" presStyleIdx="2" presStyleCnt="4">
        <dgm:presLayoutVars>
          <dgm:chMax val="0"/>
          <dgm:chPref val="0"/>
        </dgm:presLayoutVars>
      </dgm:prSet>
      <dgm:spPr/>
    </dgm:pt>
    <dgm:pt modelId="{46DFFF7E-3CE3-4882-A2F7-17DEC34CD567}" type="pres">
      <dgm:prSet presAssocID="{D70F8D45-651E-4AE1-ADEE-C9254E3D6CEE}" presName="sibTrans" presStyleCnt="0"/>
      <dgm:spPr/>
    </dgm:pt>
    <dgm:pt modelId="{7B763E27-1497-4CA4-BE64-B83A2477ED50}" type="pres">
      <dgm:prSet presAssocID="{B24040A8-0702-43A6-83ED-74CFED83CB68}" presName="compNode" presStyleCnt="0"/>
      <dgm:spPr/>
    </dgm:pt>
    <dgm:pt modelId="{80C362B5-C721-4EA5-8BC2-CE8AAA49D726}" type="pres">
      <dgm:prSet presAssocID="{B24040A8-0702-43A6-83ED-74CFED83CB68}" presName="bgRect" presStyleLbl="bgShp" presStyleIdx="3" presStyleCnt="4"/>
      <dgm:spPr/>
    </dgm:pt>
    <dgm:pt modelId="{108302BD-7056-4A9E-8032-1BED9658963D}" type="pres">
      <dgm:prSet presAssocID="{B24040A8-0702-43A6-83ED-74CFED83CB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s"/>
        </a:ext>
      </dgm:extLst>
    </dgm:pt>
    <dgm:pt modelId="{D85D266D-6B77-4D6F-B394-9D502EA92399}" type="pres">
      <dgm:prSet presAssocID="{B24040A8-0702-43A6-83ED-74CFED83CB68}" presName="spaceRect" presStyleCnt="0"/>
      <dgm:spPr/>
    </dgm:pt>
    <dgm:pt modelId="{03139077-B845-4C1D-A9FC-852E8199F992}" type="pres">
      <dgm:prSet presAssocID="{B24040A8-0702-43A6-83ED-74CFED83CB6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C88B19-5EF7-49D3-9A75-BF3FDD56EEFF}" type="presOf" srcId="{90F22A1E-065B-43EE-BB03-2DD8522B2B04}" destId="{0854C9B6-FA3C-42EA-AB61-A83295698FF4}" srcOrd="0" destOrd="0" presId="urn:microsoft.com/office/officeart/2018/2/layout/IconVerticalSolidList"/>
    <dgm:cxn modelId="{3479385F-DFC5-4888-8C57-9949F45B2346}" srcId="{02AEE0EB-F6D8-4F2D-A35D-67BF1C62DAA5}" destId="{B24040A8-0702-43A6-83ED-74CFED83CB68}" srcOrd="3" destOrd="0" parTransId="{FB8CF170-8402-46C2-A68A-04CF004E3FC2}" sibTransId="{D9A108E0-F295-44E4-BE93-86483A5AD6B7}"/>
    <dgm:cxn modelId="{79E4E575-3A04-4FF3-AEC2-89B5CC4D89AB}" srcId="{02AEE0EB-F6D8-4F2D-A35D-67BF1C62DAA5}" destId="{5882FE4C-A4E1-41E0-B299-64C8AC925946}" srcOrd="1" destOrd="0" parTransId="{227925F7-3861-47A6-95B2-0E5281A7112F}" sibTransId="{1FA679F3-3C48-4BC3-BB72-1621C9C122EF}"/>
    <dgm:cxn modelId="{740AD4B9-F1CD-48FB-A196-829F5F5FB096}" type="presOf" srcId="{5882FE4C-A4E1-41E0-B299-64C8AC925946}" destId="{C94D3D11-170B-4192-9AB1-186B033BA970}" srcOrd="0" destOrd="0" presId="urn:microsoft.com/office/officeart/2018/2/layout/IconVerticalSolidList"/>
    <dgm:cxn modelId="{8C03CFC5-90C4-423B-9CD7-A43D39A78ECA}" type="presOf" srcId="{B24040A8-0702-43A6-83ED-74CFED83CB68}" destId="{03139077-B845-4C1D-A9FC-852E8199F992}" srcOrd="0" destOrd="0" presId="urn:microsoft.com/office/officeart/2018/2/layout/IconVerticalSolidList"/>
    <dgm:cxn modelId="{9EF352E5-0413-499F-BDF3-58A33E2EBF05}" type="presOf" srcId="{F46BA9DC-0DF4-4DF7-888D-2B6A52E5EECB}" destId="{ACFE6913-A49F-4EF4-80D0-A0B6C7A6BE52}" srcOrd="0" destOrd="0" presId="urn:microsoft.com/office/officeart/2018/2/layout/IconVerticalSolidList"/>
    <dgm:cxn modelId="{EA41CBE6-7D6E-4DC8-B370-AF214496EDAC}" srcId="{02AEE0EB-F6D8-4F2D-A35D-67BF1C62DAA5}" destId="{F46BA9DC-0DF4-4DF7-888D-2B6A52E5EECB}" srcOrd="0" destOrd="0" parTransId="{68D4851B-DDDF-4CD0-BDFD-B4159F55E61E}" sibTransId="{043EE53D-91E4-484D-B37D-84B2DCFC63C3}"/>
    <dgm:cxn modelId="{5FBBC2EC-BAFD-43F9-96EF-B444782D660E}" srcId="{02AEE0EB-F6D8-4F2D-A35D-67BF1C62DAA5}" destId="{90F22A1E-065B-43EE-BB03-2DD8522B2B04}" srcOrd="2" destOrd="0" parTransId="{5B37323C-03F9-4391-9D89-6A9A3927DCB9}" sibTransId="{D70F8D45-651E-4AE1-ADEE-C9254E3D6CEE}"/>
    <dgm:cxn modelId="{B15B1AF3-3AFA-4309-9372-808CD95D0249}" type="presOf" srcId="{02AEE0EB-F6D8-4F2D-A35D-67BF1C62DAA5}" destId="{B246F07A-6BC2-4AD0-8DF2-A8758BAF6B8B}" srcOrd="0" destOrd="0" presId="urn:microsoft.com/office/officeart/2018/2/layout/IconVerticalSolidList"/>
    <dgm:cxn modelId="{5BFCC6D2-AECF-4163-A1C2-EE2908A98D04}" type="presParOf" srcId="{B246F07A-6BC2-4AD0-8DF2-A8758BAF6B8B}" destId="{9F5B6AA5-4405-44B5-A44E-4682D314A51C}" srcOrd="0" destOrd="0" presId="urn:microsoft.com/office/officeart/2018/2/layout/IconVerticalSolidList"/>
    <dgm:cxn modelId="{6D6435D9-AFF7-47E8-8907-7B65E1A00DD3}" type="presParOf" srcId="{9F5B6AA5-4405-44B5-A44E-4682D314A51C}" destId="{F0FABD2C-700F-44CA-BD29-E8FF94064289}" srcOrd="0" destOrd="0" presId="urn:microsoft.com/office/officeart/2018/2/layout/IconVerticalSolidList"/>
    <dgm:cxn modelId="{793E89FF-4132-44CD-A761-91B06E822868}" type="presParOf" srcId="{9F5B6AA5-4405-44B5-A44E-4682D314A51C}" destId="{52FBBFF3-F580-41B2-8236-9793703C23AA}" srcOrd="1" destOrd="0" presId="urn:microsoft.com/office/officeart/2018/2/layout/IconVerticalSolidList"/>
    <dgm:cxn modelId="{0C7FA09C-34F8-42C1-9735-5DFDA3D57E2C}" type="presParOf" srcId="{9F5B6AA5-4405-44B5-A44E-4682D314A51C}" destId="{4AE42F07-804A-4ED4-911B-046130F25142}" srcOrd="2" destOrd="0" presId="urn:microsoft.com/office/officeart/2018/2/layout/IconVerticalSolidList"/>
    <dgm:cxn modelId="{5A675C37-B315-464F-9143-75AE689FE834}" type="presParOf" srcId="{9F5B6AA5-4405-44B5-A44E-4682D314A51C}" destId="{ACFE6913-A49F-4EF4-80D0-A0B6C7A6BE52}" srcOrd="3" destOrd="0" presId="urn:microsoft.com/office/officeart/2018/2/layout/IconVerticalSolidList"/>
    <dgm:cxn modelId="{86BF2834-A369-4D37-A2CE-17023650D8C8}" type="presParOf" srcId="{B246F07A-6BC2-4AD0-8DF2-A8758BAF6B8B}" destId="{4CD10A29-C1F2-4B89-B0D2-89613ED133B3}" srcOrd="1" destOrd="0" presId="urn:microsoft.com/office/officeart/2018/2/layout/IconVerticalSolidList"/>
    <dgm:cxn modelId="{4DF0B3AC-D5F4-4F9B-A28F-94852D55C073}" type="presParOf" srcId="{B246F07A-6BC2-4AD0-8DF2-A8758BAF6B8B}" destId="{49844732-1A65-40BF-AA9C-D2C6A6310FD6}" srcOrd="2" destOrd="0" presId="urn:microsoft.com/office/officeart/2018/2/layout/IconVerticalSolidList"/>
    <dgm:cxn modelId="{1A6C16AA-217C-47D5-A603-35EBA934C714}" type="presParOf" srcId="{49844732-1A65-40BF-AA9C-D2C6A6310FD6}" destId="{9982CEB3-000A-4592-94C4-421CA4CAEA8F}" srcOrd="0" destOrd="0" presId="urn:microsoft.com/office/officeart/2018/2/layout/IconVerticalSolidList"/>
    <dgm:cxn modelId="{65A255DB-AB5E-4DA0-94E8-6513F18D022B}" type="presParOf" srcId="{49844732-1A65-40BF-AA9C-D2C6A6310FD6}" destId="{873DBFA8-E304-4320-B824-FA05CD3E097D}" srcOrd="1" destOrd="0" presId="urn:microsoft.com/office/officeart/2018/2/layout/IconVerticalSolidList"/>
    <dgm:cxn modelId="{A4941BEF-7FF7-45A5-A92F-6B780EF686BC}" type="presParOf" srcId="{49844732-1A65-40BF-AA9C-D2C6A6310FD6}" destId="{A7D4EFA3-40DC-4429-9A21-11F787576FDF}" srcOrd="2" destOrd="0" presId="urn:microsoft.com/office/officeart/2018/2/layout/IconVerticalSolidList"/>
    <dgm:cxn modelId="{6FACB6FF-348A-41A0-A975-14CB9B8605F7}" type="presParOf" srcId="{49844732-1A65-40BF-AA9C-D2C6A6310FD6}" destId="{C94D3D11-170B-4192-9AB1-186B033BA970}" srcOrd="3" destOrd="0" presId="urn:microsoft.com/office/officeart/2018/2/layout/IconVerticalSolidList"/>
    <dgm:cxn modelId="{616D6382-A0AB-4478-8094-A0FF953221A0}" type="presParOf" srcId="{B246F07A-6BC2-4AD0-8DF2-A8758BAF6B8B}" destId="{C86B20F5-0417-42FA-B457-25657E7A3A62}" srcOrd="3" destOrd="0" presId="urn:microsoft.com/office/officeart/2018/2/layout/IconVerticalSolidList"/>
    <dgm:cxn modelId="{CFE30583-5F9A-4E63-9914-D34B53BD2518}" type="presParOf" srcId="{B246F07A-6BC2-4AD0-8DF2-A8758BAF6B8B}" destId="{3D6DC555-E332-45F6-A8D4-B8AED3D79EF7}" srcOrd="4" destOrd="0" presId="urn:microsoft.com/office/officeart/2018/2/layout/IconVerticalSolidList"/>
    <dgm:cxn modelId="{5F8681A6-6C73-4EE9-8EEA-B718937F696D}" type="presParOf" srcId="{3D6DC555-E332-45F6-A8D4-B8AED3D79EF7}" destId="{140D3341-9C82-4340-BA86-618DC6B9BD6E}" srcOrd="0" destOrd="0" presId="urn:microsoft.com/office/officeart/2018/2/layout/IconVerticalSolidList"/>
    <dgm:cxn modelId="{A71D9215-1317-4F87-B5BF-EAECBB43A0BC}" type="presParOf" srcId="{3D6DC555-E332-45F6-A8D4-B8AED3D79EF7}" destId="{22E98140-C1B0-467A-8E90-A3AF5E6807B4}" srcOrd="1" destOrd="0" presId="urn:microsoft.com/office/officeart/2018/2/layout/IconVerticalSolidList"/>
    <dgm:cxn modelId="{86DA0737-4541-4202-B35C-C3CB18A6AB0A}" type="presParOf" srcId="{3D6DC555-E332-45F6-A8D4-B8AED3D79EF7}" destId="{446C061D-2527-4B1C-AEBD-AF3DAF970987}" srcOrd="2" destOrd="0" presId="urn:microsoft.com/office/officeart/2018/2/layout/IconVerticalSolidList"/>
    <dgm:cxn modelId="{81BBDEEF-A4E9-4F3F-A6A9-03F4E839EABA}" type="presParOf" srcId="{3D6DC555-E332-45F6-A8D4-B8AED3D79EF7}" destId="{0854C9B6-FA3C-42EA-AB61-A83295698FF4}" srcOrd="3" destOrd="0" presId="urn:microsoft.com/office/officeart/2018/2/layout/IconVerticalSolidList"/>
    <dgm:cxn modelId="{23A3BDCD-9C3D-41D0-8D4F-529F84A55678}" type="presParOf" srcId="{B246F07A-6BC2-4AD0-8DF2-A8758BAF6B8B}" destId="{46DFFF7E-3CE3-4882-A2F7-17DEC34CD567}" srcOrd="5" destOrd="0" presId="urn:microsoft.com/office/officeart/2018/2/layout/IconVerticalSolidList"/>
    <dgm:cxn modelId="{D0C65E04-3922-4447-92A1-83EB1E77C344}" type="presParOf" srcId="{B246F07A-6BC2-4AD0-8DF2-A8758BAF6B8B}" destId="{7B763E27-1497-4CA4-BE64-B83A2477ED50}" srcOrd="6" destOrd="0" presId="urn:microsoft.com/office/officeart/2018/2/layout/IconVerticalSolidList"/>
    <dgm:cxn modelId="{0F70D1E1-500C-4390-A2CC-7291C15A80CB}" type="presParOf" srcId="{7B763E27-1497-4CA4-BE64-B83A2477ED50}" destId="{80C362B5-C721-4EA5-8BC2-CE8AAA49D726}" srcOrd="0" destOrd="0" presId="urn:microsoft.com/office/officeart/2018/2/layout/IconVerticalSolidList"/>
    <dgm:cxn modelId="{9108594B-5ADD-458D-B94F-746044123120}" type="presParOf" srcId="{7B763E27-1497-4CA4-BE64-B83A2477ED50}" destId="{108302BD-7056-4A9E-8032-1BED9658963D}" srcOrd="1" destOrd="0" presId="urn:microsoft.com/office/officeart/2018/2/layout/IconVerticalSolidList"/>
    <dgm:cxn modelId="{0BF6782B-4BFD-444E-9C1C-D5865066E8F7}" type="presParOf" srcId="{7B763E27-1497-4CA4-BE64-B83A2477ED50}" destId="{D85D266D-6B77-4D6F-B394-9D502EA92399}" srcOrd="2" destOrd="0" presId="urn:microsoft.com/office/officeart/2018/2/layout/IconVerticalSolidList"/>
    <dgm:cxn modelId="{5FEC75EC-AD6D-4D0D-BDFC-C39DF2D65AAF}" type="presParOf" srcId="{7B763E27-1497-4CA4-BE64-B83A2477ED50}" destId="{03139077-B845-4C1D-A9FC-852E8199F9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31415F-FEC5-4CDD-9C92-74B22D220C1F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8BAE6E-345F-4B51-A13A-CE8FEC7F3097}">
      <dgm:prSet/>
      <dgm:spPr/>
      <dgm:t>
        <a:bodyPr/>
        <a:lstStyle/>
        <a:p>
          <a:r>
            <a:rPr lang="en-US"/>
            <a:t>Many orchestration systems for docker</a:t>
          </a:r>
        </a:p>
      </dgm:t>
    </dgm:pt>
    <dgm:pt modelId="{D12B9DBF-48D8-4A92-91C8-F53B405807ED}" type="parTrans" cxnId="{96F610AF-C685-4BC0-A785-544821682D4B}">
      <dgm:prSet/>
      <dgm:spPr/>
      <dgm:t>
        <a:bodyPr/>
        <a:lstStyle/>
        <a:p>
          <a:endParaRPr lang="en-US"/>
        </a:p>
      </dgm:t>
    </dgm:pt>
    <dgm:pt modelId="{B473E1EE-59DD-4367-A356-43A6635B706F}" type="sibTrans" cxnId="{96F610AF-C685-4BC0-A785-544821682D4B}">
      <dgm:prSet/>
      <dgm:spPr/>
      <dgm:t>
        <a:bodyPr/>
        <a:lstStyle/>
        <a:p>
          <a:endParaRPr lang="en-US"/>
        </a:p>
      </dgm:t>
    </dgm:pt>
    <dgm:pt modelId="{8CA2E6B4-A3B5-48F4-B34A-5C3B5636E12D}">
      <dgm:prSet/>
      <dgm:spPr/>
      <dgm:t>
        <a:bodyPr/>
        <a:lstStyle/>
        <a:p>
          <a:r>
            <a:rPr lang="en-US"/>
            <a:t>Start containers ---- and restart them if they fail</a:t>
          </a:r>
        </a:p>
      </dgm:t>
    </dgm:pt>
    <dgm:pt modelId="{155C2FEA-0458-4619-9D15-2C5B4CC9ABED}" type="parTrans" cxnId="{6C6AC36D-BECD-4158-B973-36233DD3D48C}">
      <dgm:prSet/>
      <dgm:spPr/>
      <dgm:t>
        <a:bodyPr/>
        <a:lstStyle/>
        <a:p>
          <a:endParaRPr lang="en-US"/>
        </a:p>
      </dgm:t>
    </dgm:pt>
    <dgm:pt modelId="{AF1094B0-8047-4E6F-96B5-7762B70786FC}" type="sibTrans" cxnId="{6C6AC36D-BECD-4158-B973-36233DD3D48C}">
      <dgm:prSet/>
      <dgm:spPr/>
      <dgm:t>
        <a:bodyPr/>
        <a:lstStyle/>
        <a:p>
          <a:endParaRPr lang="en-US"/>
        </a:p>
      </dgm:t>
    </dgm:pt>
    <dgm:pt modelId="{6A08D3A3-E787-45A6-801C-88E1353A5F5D}">
      <dgm:prSet/>
      <dgm:spPr/>
      <dgm:t>
        <a:bodyPr/>
        <a:lstStyle/>
        <a:p>
          <a:r>
            <a:rPr lang="en-US"/>
            <a:t>Service discovery --- allow them to find each other</a:t>
          </a:r>
        </a:p>
      </dgm:t>
    </dgm:pt>
    <dgm:pt modelId="{FF5DFD85-AEF5-4BF6-A95C-537E7E96E5ED}" type="parTrans" cxnId="{8D64E87C-89AA-4BAE-AAC7-99B6BF4EA9D4}">
      <dgm:prSet/>
      <dgm:spPr/>
      <dgm:t>
        <a:bodyPr/>
        <a:lstStyle/>
        <a:p>
          <a:endParaRPr lang="en-US"/>
        </a:p>
      </dgm:t>
    </dgm:pt>
    <dgm:pt modelId="{938895F0-8D6A-459B-8470-5ACDC704E631}" type="sibTrans" cxnId="{8D64E87C-89AA-4BAE-AAC7-99B6BF4EA9D4}">
      <dgm:prSet/>
      <dgm:spPr/>
      <dgm:t>
        <a:bodyPr/>
        <a:lstStyle/>
        <a:p>
          <a:endParaRPr lang="en-US"/>
        </a:p>
      </dgm:t>
    </dgm:pt>
    <dgm:pt modelId="{7F5A8739-692D-44FC-AF45-5C2F1EBD1721}">
      <dgm:prSet/>
      <dgm:spPr/>
      <dgm:t>
        <a:bodyPr/>
        <a:lstStyle/>
        <a:p>
          <a:r>
            <a:rPr lang="en-US"/>
            <a:t>Resource allocation --- match containers to computes</a:t>
          </a:r>
        </a:p>
      </dgm:t>
    </dgm:pt>
    <dgm:pt modelId="{C8EF9FE8-31D8-486E-8F41-A6FCAA28BB05}" type="parTrans" cxnId="{39DAF8F8-13A1-4C0A-9A2F-1AB736232630}">
      <dgm:prSet/>
      <dgm:spPr/>
      <dgm:t>
        <a:bodyPr/>
        <a:lstStyle/>
        <a:p>
          <a:endParaRPr lang="en-US"/>
        </a:p>
      </dgm:t>
    </dgm:pt>
    <dgm:pt modelId="{6618389F-3798-481C-B558-93FABE618155}" type="sibTrans" cxnId="{39DAF8F8-13A1-4C0A-9A2F-1AB736232630}">
      <dgm:prSet/>
      <dgm:spPr/>
      <dgm:t>
        <a:bodyPr/>
        <a:lstStyle/>
        <a:p>
          <a:endParaRPr lang="en-US"/>
        </a:p>
      </dgm:t>
    </dgm:pt>
    <dgm:pt modelId="{035F74B9-4C94-4786-96C1-F9B48606CDDC}" type="pres">
      <dgm:prSet presAssocID="{A431415F-FEC5-4CDD-9C92-74B22D220C1F}" presName="Name0" presStyleCnt="0">
        <dgm:presLayoutVars>
          <dgm:dir/>
          <dgm:animLvl val="lvl"/>
          <dgm:resizeHandles val="exact"/>
        </dgm:presLayoutVars>
      </dgm:prSet>
      <dgm:spPr/>
    </dgm:pt>
    <dgm:pt modelId="{D8D6C0B1-DEF5-417C-B328-D81596DE88B4}" type="pres">
      <dgm:prSet presAssocID="{7F5A8739-692D-44FC-AF45-5C2F1EBD1721}" presName="boxAndChildren" presStyleCnt="0"/>
      <dgm:spPr/>
    </dgm:pt>
    <dgm:pt modelId="{D5E26CE4-1B9A-435E-9C69-9A319764729A}" type="pres">
      <dgm:prSet presAssocID="{7F5A8739-692D-44FC-AF45-5C2F1EBD1721}" presName="parentTextBox" presStyleLbl="node1" presStyleIdx="0" presStyleCnt="4"/>
      <dgm:spPr/>
    </dgm:pt>
    <dgm:pt modelId="{34F6B88E-F942-4D83-970F-927B4976AED8}" type="pres">
      <dgm:prSet presAssocID="{938895F0-8D6A-459B-8470-5ACDC704E631}" presName="sp" presStyleCnt="0"/>
      <dgm:spPr/>
    </dgm:pt>
    <dgm:pt modelId="{79FFB96E-B783-42FF-92FA-ACA7B122E81A}" type="pres">
      <dgm:prSet presAssocID="{6A08D3A3-E787-45A6-801C-88E1353A5F5D}" presName="arrowAndChildren" presStyleCnt="0"/>
      <dgm:spPr/>
    </dgm:pt>
    <dgm:pt modelId="{E21341D2-4935-4B8C-90A0-1A3CF1AB0EF3}" type="pres">
      <dgm:prSet presAssocID="{6A08D3A3-E787-45A6-801C-88E1353A5F5D}" presName="parentTextArrow" presStyleLbl="node1" presStyleIdx="1" presStyleCnt="4"/>
      <dgm:spPr/>
    </dgm:pt>
    <dgm:pt modelId="{5BAE70B2-B88B-4891-8F6F-56E610AA0660}" type="pres">
      <dgm:prSet presAssocID="{AF1094B0-8047-4E6F-96B5-7762B70786FC}" presName="sp" presStyleCnt="0"/>
      <dgm:spPr/>
    </dgm:pt>
    <dgm:pt modelId="{84028D34-1C5D-4601-8727-117E1C71BD97}" type="pres">
      <dgm:prSet presAssocID="{8CA2E6B4-A3B5-48F4-B34A-5C3B5636E12D}" presName="arrowAndChildren" presStyleCnt="0"/>
      <dgm:spPr/>
    </dgm:pt>
    <dgm:pt modelId="{FC657DEF-D185-4FDD-9C5E-FDB7C5D190B8}" type="pres">
      <dgm:prSet presAssocID="{8CA2E6B4-A3B5-48F4-B34A-5C3B5636E12D}" presName="parentTextArrow" presStyleLbl="node1" presStyleIdx="2" presStyleCnt="4"/>
      <dgm:spPr/>
    </dgm:pt>
    <dgm:pt modelId="{A5DB4A80-E3FF-416F-83BE-5FC9473EE805}" type="pres">
      <dgm:prSet presAssocID="{B473E1EE-59DD-4367-A356-43A6635B706F}" presName="sp" presStyleCnt="0"/>
      <dgm:spPr/>
    </dgm:pt>
    <dgm:pt modelId="{46273656-5071-4F75-905E-75686040984B}" type="pres">
      <dgm:prSet presAssocID="{A08BAE6E-345F-4B51-A13A-CE8FEC7F3097}" presName="arrowAndChildren" presStyleCnt="0"/>
      <dgm:spPr/>
    </dgm:pt>
    <dgm:pt modelId="{74228706-6BB9-4ABC-9502-9976ED6D74AA}" type="pres">
      <dgm:prSet presAssocID="{A08BAE6E-345F-4B51-A13A-CE8FEC7F3097}" presName="parentTextArrow" presStyleLbl="node1" presStyleIdx="3" presStyleCnt="4"/>
      <dgm:spPr/>
    </dgm:pt>
  </dgm:ptLst>
  <dgm:cxnLst>
    <dgm:cxn modelId="{6C02DC1B-4B14-4D95-A572-8E1FF7DA7CC8}" type="presOf" srcId="{A08BAE6E-345F-4B51-A13A-CE8FEC7F3097}" destId="{74228706-6BB9-4ABC-9502-9976ED6D74AA}" srcOrd="0" destOrd="0" presId="urn:microsoft.com/office/officeart/2005/8/layout/process4"/>
    <dgm:cxn modelId="{D54E271F-1330-4377-97C4-CC8CF76F8A5B}" type="presOf" srcId="{A431415F-FEC5-4CDD-9C92-74B22D220C1F}" destId="{035F74B9-4C94-4786-96C1-F9B48606CDDC}" srcOrd="0" destOrd="0" presId="urn:microsoft.com/office/officeart/2005/8/layout/process4"/>
    <dgm:cxn modelId="{6C6AC36D-BECD-4158-B973-36233DD3D48C}" srcId="{A431415F-FEC5-4CDD-9C92-74B22D220C1F}" destId="{8CA2E6B4-A3B5-48F4-B34A-5C3B5636E12D}" srcOrd="1" destOrd="0" parTransId="{155C2FEA-0458-4619-9D15-2C5B4CC9ABED}" sibTransId="{AF1094B0-8047-4E6F-96B5-7762B70786FC}"/>
    <dgm:cxn modelId="{FC8D654E-0FD7-4883-A45C-56B0F723165E}" type="presOf" srcId="{7F5A8739-692D-44FC-AF45-5C2F1EBD1721}" destId="{D5E26CE4-1B9A-435E-9C69-9A319764729A}" srcOrd="0" destOrd="0" presId="urn:microsoft.com/office/officeart/2005/8/layout/process4"/>
    <dgm:cxn modelId="{7A46007B-AEC6-4E97-AC85-CED2798DBA07}" type="presOf" srcId="{8CA2E6B4-A3B5-48F4-B34A-5C3B5636E12D}" destId="{FC657DEF-D185-4FDD-9C5E-FDB7C5D190B8}" srcOrd="0" destOrd="0" presId="urn:microsoft.com/office/officeart/2005/8/layout/process4"/>
    <dgm:cxn modelId="{8D64E87C-89AA-4BAE-AAC7-99B6BF4EA9D4}" srcId="{A431415F-FEC5-4CDD-9C92-74B22D220C1F}" destId="{6A08D3A3-E787-45A6-801C-88E1353A5F5D}" srcOrd="2" destOrd="0" parTransId="{FF5DFD85-AEF5-4BF6-A95C-537E7E96E5ED}" sibTransId="{938895F0-8D6A-459B-8470-5ACDC704E631}"/>
    <dgm:cxn modelId="{96F610AF-C685-4BC0-A785-544821682D4B}" srcId="{A431415F-FEC5-4CDD-9C92-74B22D220C1F}" destId="{A08BAE6E-345F-4B51-A13A-CE8FEC7F3097}" srcOrd="0" destOrd="0" parTransId="{D12B9DBF-48D8-4A92-91C8-F53B405807ED}" sibTransId="{B473E1EE-59DD-4367-A356-43A6635B706F}"/>
    <dgm:cxn modelId="{B52A4FBD-307E-427B-82D1-6353E9A337C6}" type="presOf" srcId="{6A08D3A3-E787-45A6-801C-88E1353A5F5D}" destId="{E21341D2-4935-4B8C-90A0-1A3CF1AB0EF3}" srcOrd="0" destOrd="0" presId="urn:microsoft.com/office/officeart/2005/8/layout/process4"/>
    <dgm:cxn modelId="{39DAF8F8-13A1-4C0A-9A2F-1AB736232630}" srcId="{A431415F-FEC5-4CDD-9C92-74B22D220C1F}" destId="{7F5A8739-692D-44FC-AF45-5C2F1EBD1721}" srcOrd="3" destOrd="0" parTransId="{C8EF9FE8-31D8-486E-8F41-A6FCAA28BB05}" sibTransId="{6618389F-3798-481C-B558-93FABE618155}"/>
    <dgm:cxn modelId="{90CD11F0-519E-439A-BBA9-BE251264A98F}" type="presParOf" srcId="{035F74B9-4C94-4786-96C1-F9B48606CDDC}" destId="{D8D6C0B1-DEF5-417C-B328-D81596DE88B4}" srcOrd="0" destOrd="0" presId="urn:microsoft.com/office/officeart/2005/8/layout/process4"/>
    <dgm:cxn modelId="{94BB7FF0-953A-4410-8F8A-EC8A0A1BA8DD}" type="presParOf" srcId="{D8D6C0B1-DEF5-417C-B328-D81596DE88B4}" destId="{D5E26CE4-1B9A-435E-9C69-9A319764729A}" srcOrd="0" destOrd="0" presId="urn:microsoft.com/office/officeart/2005/8/layout/process4"/>
    <dgm:cxn modelId="{2D994C89-2D62-4D41-970B-7B478B70CA92}" type="presParOf" srcId="{035F74B9-4C94-4786-96C1-F9B48606CDDC}" destId="{34F6B88E-F942-4D83-970F-927B4976AED8}" srcOrd="1" destOrd="0" presId="urn:microsoft.com/office/officeart/2005/8/layout/process4"/>
    <dgm:cxn modelId="{7A9B42DC-5FFB-4A9B-B394-1562E9EF3269}" type="presParOf" srcId="{035F74B9-4C94-4786-96C1-F9B48606CDDC}" destId="{79FFB96E-B783-42FF-92FA-ACA7B122E81A}" srcOrd="2" destOrd="0" presId="urn:microsoft.com/office/officeart/2005/8/layout/process4"/>
    <dgm:cxn modelId="{C73B5B93-A5BD-4AD2-808A-060886C3E5F0}" type="presParOf" srcId="{79FFB96E-B783-42FF-92FA-ACA7B122E81A}" destId="{E21341D2-4935-4B8C-90A0-1A3CF1AB0EF3}" srcOrd="0" destOrd="0" presId="urn:microsoft.com/office/officeart/2005/8/layout/process4"/>
    <dgm:cxn modelId="{B8603CA7-5540-40A2-AC30-3B15FD571433}" type="presParOf" srcId="{035F74B9-4C94-4786-96C1-F9B48606CDDC}" destId="{5BAE70B2-B88B-4891-8F6F-56E610AA0660}" srcOrd="3" destOrd="0" presId="urn:microsoft.com/office/officeart/2005/8/layout/process4"/>
    <dgm:cxn modelId="{DC4783D6-9DFC-469B-B440-06434E2E3B7C}" type="presParOf" srcId="{035F74B9-4C94-4786-96C1-F9B48606CDDC}" destId="{84028D34-1C5D-4601-8727-117E1C71BD97}" srcOrd="4" destOrd="0" presId="urn:microsoft.com/office/officeart/2005/8/layout/process4"/>
    <dgm:cxn modelId="{DBDBBB99-8FF5-4311-9434-91E5EDD77C25}" type="presParOf" srcId="{84028D34-1C5D-4601-8727-117E1C71BD97}" destId="{FC657DEF-D185-4FDD-9C5E-FDB7C5D190B8}" srcOrd="0" destOrd="0" presId="urn:microsoft.com/office/officeart/2005/8/layout/process4"/>
    <dgm:cxn modelId="{02FB7FD1-D565-43DE-8739-6F1AD70C8247}" type="presParOf" srcId="{035F74B9-4C94-4786-96C1-F9B48606CDDC}" destId="{A5DB4A80-E3FF-416F-83BE-5FC9473EE805}" srcOrd="5" destOrd="0" presId="urn:microsoft.com/office/officeart/2005/8/layout/process4"/>
    <dgm:cxn modelId="{4FD8AE47-CE3E-4F96-BFD8-595DBEDFCBE8}" type="presParOf" srcId="{035F74B9-4C94-4786-96C1-F9B48606CDDC}" destId="{46273656-5071-4F75-905E-75686040984B}" srcOrd="6" destOrd="0" presId="urn:microsoft.com/office/officeart/2005/8/layout/process4"/>
    <dgm:cxn modelId="{73DC678B-A1B9-4ED7-85C8-4014398CDF4F}" type="presParOf" srcId="{46273656-5071-4F75-905E-75686040984B}" destId="{74228706-6BB9-4ABC-9502-9976ED6D74A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F1C07A-2C25-4F20-9903-C0DDCD05BD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D91C48-39B2-4E7A-ADC1-C512172B2490}">
      <dgm:prSet/>
      <dgm:spPr/>
      <dgm:t>
        <a:bodyPr/>
        <a:lstStyle/>
        <a:p>
          <a:r>
            <a:rPr lang="en-US"/>
            <a:t>Single machine coordination</a:t>
          </a:r>
        </a:p>
      </dgm:t>
    </dgm:pt>
    <dgm:pt modelId="{4CEF08B9-8408-464C-8745-DF684B49DF72}" type="parTrans" cxnId="{8F06A23B-A932-4EFE-9916-2B80F9FA4E85}">
      <dgm:prSet/>
      <dgm:spPr/>
      <dgm:t>
        <a:bodyPr/>
        <a:lstStyle/>
        <a:p>
          <a:endParaRPr lang="en-US"/>
        </a:p>
      </dgm:t>
    </dgm:pt>
    <dgm:pt modelId="{B57C08BD-EB66-47D7-9A68-B533A515C22C}" type="sibTrans" cxnId="{8F06A23B-A932-4EFE-9916-2B80F9FA4E85}">
      <dgm:prSet/>
      <dgm:spPr/>
      <dgm:t>
        <a:bodyPr/>
        <a:lstStyle/>
        <a:p>
          <a:endParaRPr lang="en-US"/>
        </a:p>
      </dgm:t>
    </dgm:pt>
    <dgm:pt modelId="{1ABA236D-5924-4FA2-8989-6E24233DB3FA}">
      <dgm:prSet/>
      <dgm:spPr/>
      <dgm:t>
        <a:bodyPr/>
        <a:lstStyle/>
        <a:p>
          <a:r>
            <a:rPr lang="en-US"/>
            <a:t>Designed for testing and development machine</a:t>
          </a:r>
        </a:p>
      </dgm:t>
    </dgm:pt>
    <dgm:pt modelId="{16FD1607-D19E-41B6-A29B-391D99DCEBA4}" type="parTrans" cxnId="{B608DE78-C50E-477E-A4C3-0A2DE2025A75}">
      <dgm:prSet/>
      <dgm:spPr/>
      <dgm:t>
        <a:bodyPr/>
        <a:lstStyle/>
        <a:p>
          <a:endParaRPr lang="en-US"/>
        </a:p>
      </dgm:t>
    </dgm:pt>
    <dgm:pt modelId="{DF8B06E3-09A0-42F3-B092-BD1272BBE38A}" type="sibTrans" cxnId="{B608DE78-C50E-477E-A4C3-0A2DE2025A75}">
      <dgm:prSet/>
      <dgm:spPr/>
      <dgm:t>
        <a:bodyPr/>
        <a:lstStyle/>
        <a:p>
          <a:endParaRPr lang="en-US"/>
        </a:p>
      </dgm:t>
    </dgm:pt>
    <dgm:pt modelId="{AA8DAB0D-BAA8-4918-B428-22C3D7A80B1C}">
      <dgm:prSet/>
      <dgm:spPr/>
      <dgm:t>
        <a:bodyPr/>
        <a:lstStyle/>
        <a:p>
          <a:r>
            <a:rPr lang="en-US"/>
            <a:t>Bring up all your containers , volumes , network with one command </a:t>
          </a:r>
        </a:p>
      </dgm:t>
    </dgm:pt>
    <dgm:pt modelId="{B09D3FA6-6DFF-4700-8FFC-CB1B6C752BAB}" type="parTrans" cxnId="{01BDCCF4-4832-497F-AE80-9C1E90D07033}">
      <dgm:prSet/>
      <dgm:spPr/>
      <dgm:t>
        <a:bodyPr/>
        <a:lstStyle/>
        <a:p>
          <a:endParaRPr lang="en-US"/>
        </a:p>
      </dgm:t>
    </dgm:pt>
    <dgm:pt modelId="{F1F6E23C-F2DF-4C12-941F-9B53FCA0911A}" type="sibTrans" cxnId="{01BDCCF4-4832-497F-AE80-9C1E90D07033}">
      <dgm:prSet/>
      <dgm:spPr/>
      <dgm:t>
        <a:bodyPr/>
        <a:lstStyle/>
        <a:p>
          <a:endParaRPr lang="en-US"/>
        </a:p>
      </dgm:t>
    </dgm:pt>
    <dgm:pt modelId="{EBFA6931-8D01-467C-81DC-CBEC4AD06137}">
      <dgm:prSet/>
      <dgm:spPr/>
      <dgm:t>
        <a:bodyPr/>
        <a:lstStyle/>
        <a:p>
          <a:r>
            <a:rPr lang="en-US"/>
            <a:t>docker-compose up</a:t>
          </a:r>
        </a:p>
      </dgm:t>
    </dgm:pt>
    <dgm:pt modelId="{40C388B2-0189-449F-B938-5B4431FC2120}" type="parTrans" cxnId="{832F843C-3801-43D5-8F7E-47C521095D59}">
      <dgm:prSet/>
      <dgm:spPr/>
      <dgm:t>
        <a:bodyPr/>
        <a:lstStyle/>
        <a:p>
          <a:endParaRPr lang="en-US"/>
        </a:p>
      </dgm:t>
    </dgm:pt>
    <dgm:pt modelId="{92F1610D-EA5A-4AB8-94D9-4395667EDB53}" type="sibTrans" cxnId="{832F843C-3801-43D5-8F7E-47C521095D59}">
      <dgm:prSet/>
      <dgm:spPr/>
      <dgm:t>
        <a:bodyPr/>
        <a:lstStyle/>
        <a:p>
          <a:endParaRPr lang="en-US"/>
        </a:p>
      </dgm:t>
    </dgm:pt>
    <dgm:pt modelId="{6DF6F58E-71CE-4EBC-B835-EF283A2D66E1}" type="pres">
      <dgm:prSet presAssocID="{81F1C07A-2C25-4F20-9903-C0DDCD05BDB2}" presName="root" presStyleCnt="0">
        <dgm:presLayoutVars>
          <dgm:dir/>
          <dgm:resizeHandles val="exact"/>
        </dgm:presLayoutVars>
      </dgm:prSet>
      <dgm:spPr/>
    </dgm:pt>
    <dgm:pt modelId="{5CA93FC0-696E-4655-9EC1-1F6A08D23F0E}" type="pres">
      <dgm:prSet presAssocID="{6CD91C48-39B2-4E7A-ADC1-C512172B2490}" presName="compNode" presStyleCnt="0"/>
      <dgm:spPr/>
    </dgm:pt>
    <dgm:pt modelId="{99106E3C-F6AF-4858-9847-F17ADB9C3ACE}" type="pres">
      <dgm:prSet presAssocID="{6CD91C48-39B2-4E7A-ADC1-C512172B2490}" presName="bgRect" presStyleLbl="bgShp" presStyleIdx="0" presStyleCnt="3"/>
      <dgm:spPr/>
    </dgm:pt>
    <dgm:pt modelId="{F1018AD4-EACB-4576-826E-319E41AF77A2}" type="pres">
      <dgm:prSet presAssocID="{6CD91C48-39B2-4E7A-ADC1-C512172B24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0A06FEE-4BBB-44EA-978C-A9927148B413}" type="pres">
      <dgm:prSet presAssocID="{6CD91C48-39B2-4E7A-ADC1-C512172B2490}" presName="spaceRect" presStyleCnt="0"/>
      <dgm:spPr/>
    </dgm:pt>
    <dgm:pt modelId="{D5AF9D04-4E5B-4073-B8D9-15079710D06A}" type="pres">
      <dgm:prSet presAssocID="{6CD91C48-39B2-4E7A-ADC1-C512172B2490}" presName="parTx" presStyleLbl="revTx" presStyleIdx="0" presStyleCnt="4">
        <dgm:presLayoutVars>
          <dgm:chMax val="0"/>
          <dgm:chPref val="0"/>
        </dgm:presLayoutVars>
      </dgm:prSet>
      <dgm:spPr/>
    </dgm:pt>
    <dgm:pt modelId="{39088775-27E4-463A-BEF4-17A356C4BFE3}" type="pres">
      <dgm:prSet presAssocID="{B57C08BD-EB66-47D7-9A68-B533A515C22C}" presName="sibTrans" presStyleCnt="0"/>
      <dgm:spPr/>
    </dgm:pt>
    <dgm:pt modelId="{F32104E7-4F17-4AA9-A201-7D8E5E271199}" type="pres">
      <dgm:prSet presAssocID="{1ABA236D-5924-4FA2-8989-6E24233DB3FA}" presName="compNode" presStyleCnt="0"/>
      <dgm:spPr/>
    </dgm:pt>
    <dgm:pt modelId="{32FD90D2-DBAC-4F25-B8D3-8ED89084D02C}" type="pres">
      <dgm:prSet presAssocID="{1ABA236D-5924-4FA2-8989-6E24233DB3FA}" presName="bgRect" presStyleLbl="bgShp" presStyleIdx="1" presStyleCnt="3"/>
      <dgm:spPr/>
    </dgm:pt>
    <dgm:pt modelId="{4A4DD2BE-1B24-4410-890F-17C33B1FC4BC}" type="pres">
      <dgm:prSet presAssocID="{1ABA236D-5924-4FA2-8989-6E24233DB3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95206A2-EC94-4AAE-8ECB-B57B679FBEA5}" type="pres">
      <dgm:prSet presAssocID="{1ABA236D-5924-4FA2-8989-6E24233DB3FA}" presName="spaceRect" presStyleCnt="0"/>
      <dgm:spPr/>
    </dgm:pt>
    <dgm:pt modelId="{9198DE15-C1D9-4044-A246-B7CB63EBDAAA}" type="pres">
      <dgm:prSet presAssocID="{1ABA236D-5924-4FA2-8989-6E24233DB3FA}" presName="parTx" presStyleLbl="revTx" presStyleIdx="1" presStyleCnt="4">
        <dgm:presLayoutVars>
          <dgm:chMax val="0"/>
          <dgm:chPref val="0"/>
        </dgm:presLayoutVars>
      </dgm:prSet>
      <dgm:spPr/>
    </dgm:pt>
    <dgm:pt modelId="{3E914FB3-C089-4A01-AA26-49D85C18C55E}" type="pres">
      <dgm:prSet presAssocID="{DF8B06E3-09A0-42F3-B092-BD1272BBE38A}" presName="sibTrans" presStyleCnt="0"/>
      <dgm:spPr/>
    </dgm:pt>
    <dgm:pt modelId="{8FF86022-F10C-46FC-8AC4-F22A095D9F6D}" type="pres">
      <dgm:prSet presAssocID="{AA8DAB0D-BAA8-4918-B428-22C3D7A80B1C}" presName="compNode" presStyleCnt="0"/>
      <dgm:spPr/>
    </dgm:pt>
    <dgm:pt modelId="{7F679B68-0CD9-465A-B99B-458B382682B5}" type="pres">
      <dgm:prSet presAssocID="{AA8DAB0D-BAA8-4918-B428-22C3D7A80B1C}" presName="bgRect" presStyleLbl="bgShp" presStyleIdx="2" presStyleCnt="3"/>
      <dgm:spPr/>
    </dgm:pt>
    <dgm:pt modelId="{098EF2A3-E729-462A-B4E6-2D128E5801E9}" type="pres">
      <dgm:prSet presAssocID="{AA8DAB0D-BAA8-4918-B428-22C3D7A80B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450A60A-F7C7-4DDF-9DAC-F011AB54D723}" type="pres">
      <dgm:prSet presAssocID="{AA8DAB0D-BAA8-4918-B428-22C3D7A80B1C}" presName="spaceRect" presStyleCnt="0"/>
      <dgm:spPr/>
    </dgm:pt>
    <dgm:pt modelId="{B0498F4A-592B-42F1-96CB-3A6D5CB9B989}" type="pres">
      <dgm:prSet presAssocID="{AA8DAB0D-BAA8-4918-B428-22C3D7A80B1C}" presName="parTx" presStyleLbl="revTx" presStyleIdx="2" presStyleCnt="4">
        <dgm:presLayoutVars>
          <dgm:chMax val="0"/>
          <dgm:chPref val="0"/>
        </dgm:presLayoutVars>
      </dgm:prSet>
      <dgm:spPr/>
    </dgm:pt>
    <dgm:pt modelId="{DBE80CD8-C111-44E7-9958-C035D7F0C7F1}" type="pres">
      <dgm:prSet presAssocID="{AA8DAB0D-BAA8-4918-B428-22C3D7A80B1C}" presName="desTx" presStyleLbl="revTx" presStyleIdx="3" presStyleCnt="4">
        <dgm:presLayoutVars/>
      </dgm:prSet>
      <dgm:spPr/>
    </dgm:pt>
  </dgm:ptLst>
  <dgm:cxnLst>
    <dgm:cxn modelId="{C2E49E00-D097-4553-B57D-A9EB99659964}" type="presOf" srcId="{1ABA236D-5924-4FA2-8989-6E24233DB3FA}" destId="{9198DE15-C1D9-4044-A246-B7CB63EBDAAA}" srcOrd="0" destOrd="0" presId="urn:microsoft.com/office/officeart/2018/2/layout/IconVerticalSolidList"/>
    <dgm:cxn modelId="{C775E115-C5F6-400E-928E-54C70C119D08}" type="presOf" srcId="{81F1C07A-2C25-4F20-9903-C0DDCD05BDB2}" destId="{6DF6F58E-71CE-4EBC-B835-EF283A2D66E1}" srcOrd="0" destOrd="0" presId="urn:microsoft.com/office/officeart/2018/2/layout/IconVerticalSolidList"/>
    <dgm:cxn modelId="{63BB8C24-502F-4340-9602-C00FEC7FDC01}" type="presOf" srcId="{AA8DAB0D-BAA8-4918-B428-22C3D7A80B1C}" destId="{B0498F4A-592B-42F1-96CB-3A6D5CB9B989}" srcOrd="0" destOrd="0" presId="urn:microsoft.com/office/officeart/2018/2/layout/IconVerticalSolidList"/>
    <dgm:cxn modelId="{8F06A23B-A932-4EFE-9916-2B80F9FA4E85}" srcId="{81F1C07A-2C25-4F20-9903-C0DDCD05BDB2}" destId="{6CD91C48-39B2-4E7A-ADC1-C512172B2490}" srcOrd="0" destOrd="0" parTransId="{4CEF08B9-8408-464C-8745-DF684B49DF72}" sibTransId="{B57C08BD-EB66-47D7-9A68-B533A515C22C}"/>
    <dgm:cxn modelId="{832F843C-3801-43D5-8F7E-47C521095D59}" srcId="{AA8DAB0D-BAA8-4918-B428-22C3D7A80B1C}" destId="{EBFA6931-8D01-467C-81DC-CBEC4AD06137}" srcOrd="0" destOrd="0" parTransId="{40C388B2-0189-449F-B938-5B4431FC2120}" sibTransId="{92F1610D-EA5A-4AB8-94D9-4395667EDB53}"/>
    <dgm:cxn modelId="{6C706075-48D1-4682-B838-E4A7F21FF1D0}" type="presOf" srcId="{6CD91C48-39B2-4E7A-ADC1-C512172B2490}" destId="{D5AF9D04-4E5B-4073-B8D9-15079710D06A}" srcOrd="0" destOrd="0" presId="urn:microsoft.com/office/officeart/2018/2/layout/IconVerticalSolidList"/>
    <dgm:cxn modelId="{B608DE78-C50E-477E-A4C3-0A2DE2025A75}" srcId="{81F1C07A-2C25-4F20-9903-C0DDCD05BDB2}" destId="{1ABA236D-5924-4FA2-8989-6E24233DB3FA}" srcOrd="1" destOrd="0" parTransId="{16FD1607-D19E-41B6-A29B-391D99DCEBA4}" sibTransId="{DF8B06E3-09A0-42F3-B092-BD1272BBE38A}"/>
    <dgm:cxn modelId="{7B2F59F3-EC6F-4C87-BEE2-23AD67ADF2A0}" type="presOf" srcId="{EBFA6931-8D01-467C-81DC-CBEC4AD06137}" destId="{DBE80CD8-C111-44E7-9958-C035D7F0C7F1}" srcOrd="0" destOrd="0" presId="urn:microsoft.com/office/officeart/2018/2/layout/IconVerticalSolidList"/>
    <dgm:cxn modelId="{01BDCCF4-4832-497F-AE80-9C1E90D07033}" srcId="{81F1C07A-2C25-4F20-9903-C0DDCD05BDB2}" destId="{AA8DAB0D-BAA8-4918-B428-22C3D7A80B1C}" srcOrd="2" destOrd="0" parTransId="{B09D3FA6-6DFF-4700-8FFC-CB1B6C752BAB}" sibTransId="{F1F6E23C-F2DF-4C12-941F-9B53FCA0911A}"/>
    <dgm:cxn modelId="{7AF2FF29-8F07-448D-9A52-4E194141C4D2}" type="presParOf" srcId="{6DF6F58E-71CE-4EBC-B835-EF283A2D66E1}" destId="{5CA93FC0-696E-4655-9EC1-1F6A08D23F0E}" srcOrd="0" destOrd="0" presId="urn:microsoft.com/office/officeart/2018/2/layout/IconVerticalSolidList"/>
    <dgm:cxn modelId="{A137A70D-9810-4022-BCE2-1DC42302C270}" type="presParOf" srcId="{5CA93FC0-696E-4655-9EC1-1F6A08D23F0E}" destId="{99106E3C-F6AF-4858-9847-F17ADB9C3ACE}" srcOrd="0" destOrd="0" presId="urn:microsoft.com/office/officeart/2018/2/layout/IconVerticalSolidList"/>
    <dgm:cxn modelId="{C601F5E8-C5EE-4C05-8C49-7C93DA017A75}" type="presParOf" srcId="{5CA93FC0-696E-4655-9EC1-1F6A08D23F0E}" destId="{F1018AD4-EACB-4576-826E-319E41AF77A2}" srcOrd="1" destOrd="0" presId="urn:microsoft.com/office/officeart/2018/2/layout/IconVerticalSolidList"/>
    <dgm:cxn modelId="{5F38C6A1-31E9-484D-998C-2C54B7218633}" type="presParOf" srcId="{5CA93FC0-696E-4655-9EC1-1F6A08D23F0E}" destId="{50A06FEE-4BBB-44EA-978C-A9927148B413}" srcOrd="2" destOrd="0" presId="urn:microsoft.com/office/officeart/2018/2/layout/IconVerticalSolidList"/>
    <dgm:cxn modelId="{CFF863BC-5FB1-4F66-9F80-9DEE77C2521C}" type="presParOf" srcId="{5CA93FC0-696E-4655-9EC1-1F6A08D23F0E}" destId="{D5AF9D04-4E5B-4073-B8D9-15079710D06A}" srcOrd="3" destOrd="0" presId="urn:microsoft.com/office/officeart/2018/2/layout/IconVerticalSolidList"/>
    <dgm:cxn modelId="{E6D8BC41-A66E-4A27-A236-F3ABC2ADB006}" type="presParOf" srcId="{6DF6F58E-71CE-4EBC-B835-EF283A2D66E1}" destId="{39088775-27E4-463A-BEF4-17A356C4BFE3}" srcOrd="1" destOrd="0" presId="urn:microsoft.com/office/officeart/2018/2/layout/IconVerticalSolidList"/>
    <dgm:cxn modelId="{0CA71694-6026-408D-971F-BDBD549471CB}" type="presParOf" srcId="{6DF6F58E-71CE-4EBC-B835-EF283A2D66E1}" destId="{F32104E7-4F17-4AA9-A201-7D8E5E271199}" srcOrd="2" destOrd="0" presId="urn:microsoft.com/office/officeart/2018/2/layout/IconVerticalSolidList"/>
    <dgm:cxn modelId="{8111A4AD-E6FF-46AA-BAFC-C911C08674FA}" type="presParOf" srcId="{F32104E7-4F17-4AA9-A201-7D8E5E271199}" destId="{32FD90D2-DBAC-4F25-B8D3-8ED89084D02C}" srcOrd="0" destOrd="0" presId="urn:microsoft.com/office/officeart/2018/2/layout/IconVerticalSolidList"/>
    <dgm:cxn modelId="{AF890473-9E7A-4B26-AA57-72A0285B7425}" type="presParOf" srcId="{F32104E7-4F17-4AA9-A201-7D8E5E271199}" destId="{4A4DD2BE-1B24-4410-890F-17C33B1FC4BC}" srcOrd="1" destOrd="0" presId="urn:microsoft.com/office/officeart/2018/2/layout/IconVerticalSolidList"/>
    <dgm:cxn modelId="{D413AC6F-C439-4D21-95E8-CC36D392D0E2}" type="presParOf" srcId="{F32104E7-4F17-4AA9-A201-7D8E5E271199}" destId="{595206A2-EC94-4AAE-8ECB-B57B679FBEA5}" srcOrd="2" destOrd="0" presId="urn:microsoft.com/office/officeart/2018/2/layout/IconVerticalSolidList"/>
    <dgm:cxn modelId="{0214B796-B763-4D2C-927B-981719554B54}" type="presParOf" srcId="{F32104E7-4F17-4AA9-A201-7D8E5E271199}" destId="{9198DE15-C1D9-4044-A246-B7CB63EBDAAA}" srcOrd="3" destOrd="0" presId="urn:microsoft.com/office/officeart/2018/2/layout/IconVerticalSolidList"/>
    <dgm:cxn modelId="{FBB6FD27-8BA5-44A1-B400-1CCB50B9D8F9}" type="presParOf" srcId="{6DF6F58E-71CE-4EBC-B835-EF283A2D66E1}" destId="{3E914FB3-C089-4A01-AA26-49D85C18C55E}" srcOrd="3" destOrd="0" presId="urn:microsoft.com/office/officeart/2018/2/layout/IconVerticalSolidList"/>
    <dgm:cxn modelId="{5FABE98A-3FB7-466F-B14E-A8B1CE9F5F1B}" type="presParOf" srcId="{6DF6F58E-71CE-4EBC-B835-EF283A2D66E1}" destId="{8FF86022-F10C-46FC-8AC4-F22A095D9F6D}" srcOrd="4" destOrd="0" presId="urn:microsoft.com/office/officeart/2018/2/layout/IconVerticalSolidList"/>
    <dgm:cxn modelId="{9C9F8381-AE59-40B3-8B4B-C70045DF36DE}" type="presParOf" srcId="{8FF86022-F10C-46FC-8AC4-F22A095D9F6D}" destId="{7F679B68-0CD9-465A-B99B-458B382682B5}" srcOrd="0" destOrd="0" presId="urn:microsoft.com/office/officeart/2018/2/layout/IconVerticalSolidList"/>
    <dgm:cxn modelId="{6DE9230F-736B-45C2-AF3E-066509366E28}" type="presParOf" srcId="{8FF86022-F10C-46FC-8AC4-F22A095D9F6D}" destId="{098EF2A3-E729-462A-B4E6-2D128E5801E9}" srcOrd="1" destOrd="0" presId="urn:microsoft.com/office/officeart/2018/2/layout/IconVerticalSolidList"/>
    <dgm:cxn modelId="{5403F8EB-8EA3-44AA-B35F-1D0CDBDB564F}" type="presParOf" srcId="{8FF86022-F10C-46FC-8AC4-F22A095D9F6D}" destId="{7450A60A-F7C7-4DDF-9DAC-F011AB54D723}" srcOrd="2" destOrd="0" presId="urn:microsoft.com/office/officeart/2018/2/layout/IconVerticalSolidList"/>
    <dgm:cxn modelId="{0BC22A31-5DBA-47B7-85CF-39865DC79E61}" type="presParOf" srcId="{8FF86022-F10C-46FC-8AC4-F22A095D9F6D}" destId="{B0498F4A-592B-42F1-96CB-3A6D5CB9B989}" srcOrd="3" destOrd="0" presId="urn:microsoft.com/office/officeart/2018/2/layout/IconVerticalSolidList"/>
    <dgm:cxn modelId="{012B3639-D63B-468C-B88D-91290E96A7B4}" type="presParOf" srcId="{8FF86022-F10C-46FC-8AC4-F22A095D9F6D}" destId="{DBE80CD8-C111-44E7-9958-C035D7F0C7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089AF-ACAA-4780-9019-63BB3339A86B}">
      <dsp:nvSpPr>
        <dsp:cNvPr id="0" name=""/>
        <dsp:cNvSpPr/>
      </dsp:nvSpPr>
      <dsp:spPr>
        <a:xfrm>
          <a:off x="3235" y="34903"/>
          <a:ext cx="3154635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docker Does</a:t>
          </a:r>
        </a:p>
      </dsp:txBody>
      <dsp:txXfrm>
        <a:off x="3235" y="34903"/>
        <a:ext cx="3154635" cy="547200"/>
      </dsp:txXfrm>
    </dsp:sp>
    <dsp:sp modelId="{E3301882-D477-4553-AAE3-08DAFB76EE17}">
      <dsp:nvSpPr>
        <dsp:cNvPr id="0" name=""/>
        <dsp:cNvSpPr/>
      </dsp:nvSpPr>
      <dsp:spPr>
        <a:xfrm>
          <a:off x="3235" y="582103"/>
          <a:ext cx="3154635" cy="3442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Carves up a computer into sealed containers that run  your code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Gets the code to and from your computer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Builds these containers for you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Is a social platform for you to find ans share containers, witch are different form Virtual machines</a:t>
          </a:r>
        </a:p>
      </dsp:txBody>
      <dsp:txXfrm>
        <a:off x="3235" y="582103"/>
        <a:ext cx="3154635" cy="3442229"/>
      </dsp:txXfrm>
    </dsp:sp>
    <dsp:sp modelId="{0508E138-9807-4650-A678-E38D26E0F7C9}">
      <dsp:nvSpPr>
        <dsp:cNvPr id="0" name=""/>
        <dsp:cNvSpPr/>
      </dsp:nvSpPr>
      <dsp:spPr>
        <a:xfrm>
          <a:off x="3599519" y="34903"/>
          <a:ext cx="3154635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a container</a:t>
          </a:r>
        </a:p>
      </dsp:txBody>
      <dsp:txXfrm>
        <a:off x="3599519" y="34903"/>
        <a:ext cx="3154635" cy="547200"/>
      </dsp:txXfrm>
    </dsp:sp>
    <dsp:sp modelId="{51DA2B3C-C721-4810-90A8-A99048997ED4}">
      <dsp:nvSpPr>
        <dsp:cNvPr id="0" name=""/>
        <dsp:cNvSpPr/>
      </dsp:nvSpPr>
      <dsp:spPr>
        <a:xfrm>
          <a:off x="3599519" y="582103"/>
          <a:ext cx="3154635" cy="3442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 self-contained sealed unit of software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Contains everything required to tun the code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Include batteries and operating system</a:t>
          </a:r>
        </a:p>
      </dsp:txBody>
      <dsp:txXfrm>
        <a:off x="3599519" y="582103"/>
        <a:ext cx="3154635" cy="3442229"/>
      </dsp:txXfrm>
    </dsp:sp>
    <dsp:sp modelId="{6D70267C-44D9-4925-A22A-F9BE6A4E163C}">
      <dsp:nvSpPr>
        <dsp:cNvPr id="0" name=""/>
        <dsp:cNvSpPr/>
      </dsp:nvSpPr>
      <dsp:spPr>
        <a:xfrm>
          <a:off x="7195804" y="34903"/>
          <a:ext cx="3154635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container includes :</a:t>
          </a:r>
        </a:p>
      </dsp:txBody>
      <dsp:txXfrm>
        <a:off x="7195804" y="34903"/>
        <a:ext cx="3154635" cy="547200"/>
      </dsp:txXfrm>
    </dsp:sp>
    <dsp:sp modelId="{FB6949DD-8AAB-4E98-9E9C-0F38D50615D7}">
      <dsp:nvSpPr>
        <dsp:cNvPr id="0" name=""/>
        <dsp:cNvSpPr/>
      </dsp:nvSpPr>
      <dsp:spPr>
        <a:xfrm>
          <a:off x="7195804" y="582103"/>
          <a:ext cx="3154635" cy="3442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Code, config, Processes ,Networking , Dependencies and just enough of the operating system to run the code</a:t>
          </a:r>
        </a:p>
      </dsp:txBody>
      <dsp:txXfrm>
        <a:off x="7195804" y="582103"/>
        <a:ext cx="3154635" cy="3442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D176B-4136-4733-856C-74D322769A06}">
      <dsp:nvSpPr>
        <dsp:cNvPr id="0" name=""/>
        <dsp:cNvSpPr/>
      </dsp:nvSpPr>
      <dsp:spPr>
        <a:xfrm>
          <a:off x="681337" y="45461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DEB61-9910-49B7-8AE4-CE138B0830D3}">
      <dsp:nvSpPr>
        <dsp:cNvPr id="0" name=""/>
        <dsp:cNvSpPr/>
      </dsp:nvSpPr>
      <dsp:spPr>
        <a:xfrm>
          <a:off x="1076212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608FA-4AC8-4B4B-856F-D03532F00E06}">
      <dsp:nvSpPr>
        <dsp:cNvPr id="0" name=""/>
        <dsp:cNvSpPr/>
      </dsp:nvSpPr>
      <dsp:spPr>
        <a:xfrm>
          <a:off x="89024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Containers have a main process</a:t>
          </a:r>
        </a:p>
      </dsp:txBody>
      <dsp:txXfrm>
        <a:off x="89024" y="2884618"/>
        <a:ext cx="3037500" cy="720000"/>
      </dsp:txXfrm>
    </dsp:sp>
    <dsp:sp modelId="{9DDCF363-7CD4-485B-B0E9-DE3DED6747A3}">
      <dsp:nvSpPr>
        <dsp:cNvPr id="0" name=""/>
        <dsp:cNvSpPr/>
      </dsp:nvSpPr>
      <dsp:spPr>
        <a:xfrm>
          <a:off x="4250400" y="4546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DB62C-D75C-4B7E-A7E4-BCE6E92882E5}">
      <dsp:nvSpPr>
        <dsp:cNvPr id="0" name=""/>
        <dsp:cNvSpPr/>
      </dsp:nvSpPr>
      <dsp:spPr>
        <a:xfrm>
          <a:off x="4645275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2D57C-CEEA-4878-ADD5-C942993DB25D}">
      <dsp:nvSpPr>
        <dsp:cNvPr id="0" name=""/>
        <dsp:cNvSpPr/>
      </dsp:nvSpPr>
      <dsp:spPr>
        <a:xfrm>
          <a:off x="3658087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Containers stop when the main process stops</a:t>
          </a:r>
        </a:p>
      </dsp:txBody>
      <dsp:txXfrm>
        <a:off x="3658087" y="2884618"/>
        <a:ext cx="3037500" cy="720000"/>
      </dsp:txXfrm>
    </dsp:sp>
    <dsp:sp modelId="{0CFFB586-CA3E-4E26-8CDA-AC30FD523B45}">
      <dsp:nvSpPr>
        <dsp:cNvPr id="0" name=""/>
        <dsp:cNvSpPr/>
      </dsp:nvSpPr>
      <dsp:spPr>
        <a:xfrm>
          <a:off x="7819462" y="45461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C261C-A7CA-4766-B50A-C9DBEED463A8}">
      <dsp:nvSpPr>
        <dsp:cNvPr id="0" name=""/>
        <dsp:cNvSpPr/>
      </dsp:nvSpPr>
      <dsp:spPr>
        <a:xfrm>
          <a:off x="8214337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A89E3-E325-4983-A473-2085B29BC608}">
      <dsp:nvSpPr>
        <dsp:cNvPr id="0" name=""/>
        <dsp:cNvSpPr/>
      </dsp:nvSpPr>
      <dsp:spPr>
        <a:xfrm>
          <a:off x="7227150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Containers have names</a:t>
          </a:r>
        </a:p>
      </dsp:txBody>
      <dsp:txXfrm>
        <a:off x="7227150" y="2884618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FC198-F7E3-4058-A5AA-5CBA8A9DB14C}">
      <dsp:nvSpPr>
        <dsp:cNvPr id="0" name=""/>
        <dsp:cNvSpPr/>
      </dsp:nvSpPr>
      <dsp:spPr>
        <a:xfrm>
          <a:off x="0" y="1526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0BE7E-22E6-4016-94AD-C87B5D39B912}">
      <dsp:nvSpPr>
        <dsp:cNvPr id="0" name=""/>
        <dsp:cNvSpPr/>
      </dsp:nvSpPr>
      <dsp:spPr>
        <a:xfrm>
          <a:off x="196745" y="147866"/>
          <a:ext cx="357719" cy="357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2368-9984-4D8C-BF65-5038038C1F4E}">
      <dsp:nvSpPr>
        <dsp:cNvPr id="0" name=""/>
        <dsp:cNvSpPr/>
      </dsp:nvSpPr>
      <dsp:spPr>
        <a:xfrm>
          <a:off x="751211" y="1526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Detached containers</a:t>
          </a:r>
        </a:p>
      </dsp:txBody>
      <dsp:txXfrm>
        <a:off x="751211" y="1526"/>
        <a:ext cx="5558088" cy="650399"/>
      </dsp:txXfrm>
    </dsp:sp>
    <dsp:sp modelId="{BE919C06-3E2D-419B-A7AA-63BFF61A1D38}">
      <dsp:nvSpPr>
        <dsp:cNvPr id="0" name=""/>
        <dsp:cNvSpPr/>
      </dsp:nvSpPr>
      <dsp:spPr>
        <a:xfrm>
          <a:off x="0" y="814525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642B3-CA36-4477-8C2E-2D5B88AE4341}">
      <dsp:nvSpPr>
        <dsp:cNvPr id="0" name=""/>
        <dsp:cNvSpPr/>
      </dsp:nvSpPr>
      <dsp:spPr>
        <a:xfrm>
          <a:off x="196745" y="960865"/>
          <a:ext cx="357719" cy="357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3C512-7ECF-4171-984A-0BAB6C8AED57}">
      <dsp:nvSpPr>
        <dsp:cNvPr id="0" name=""/>
        <dsp:cNvSpPr/>
      </dsp:nvSpPr>
      <dsp:spPr>
        <a:xfrm>
          <a:off x="751211" y="814525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Interactive containers</a:t>
          </a:r>
        </a:p>
      </dsp:txBody>
      <dsp:txXfrm>
        <a:off x="751211" y="814525"/>
        <a:ext cx="5558088" cy="650399"/>
      </dsp:txXfrm>
    </dsp:sp>
    <dsp:sp modelId="{1F8B1696-C348-4EA0-BFA5-CB7A946BC65E}">
      <dsp:nvSpPr>
        <dsp:cNvPr id="0" name=""/>
        <dsp:cNvSpPr/>
      </dsp:nvSpPr>
      <dsp:spPr>
        <a:xfrm>
          <a:off x="0" y="1627524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6DE48-0CBF-45C3-8BAE-1DBA84150FC2}">
      <dsp:nvSpPr>
        <dsp:cNvPr id="0" name=""/>
        <dsp:cNvSpPr/>
      </dsp:nvSpPr>
      <dsp:spPr>
        <a:xfrm>
          <a:off x="196745" y="1773864"/>
          <a:ext cx="357719" cy="357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406CD-A3C0-46CB-99A5-68DD76E2462D}">
      <dsp:nvSpPr>
        <dsp:cNvPr id="0" name=""/>
        <dsp:cNvSpPr/>
      </dsp:nvSpPr>
      <dsp:spPr>
        <a:xfrm>
          <a:off x="751211" y="1627524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Detach with Control p Control q</a:t>
          </a:r>
        </a:p>
      </dsp:txBody>
      <dsp:txXfrm>
        <a:off x="751211" y="1627524"/>
        <a:ext cx="5558088" cy="650399"/>
      </dsp:txXfrm>
    </dsp:sp>
    <dsp:sp modelId="{84F4697E-105F-4578-9FFD-DD7967A70AE7}">
      <dsp:nvSpPr>
        <dsp:cNvPr id="0" name=""/>
        <dsp:cNvSpPr/>
      </dsp:nvSpPr>
      <dsp:spPr>
        <a:xfrm>
          <a:off x="0" y="2440523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88799-B07D-465F-AB46-5FE453345935}">
      <dsp:nvSpPr>
        <dsp:cNvPr id="0" name=""/>
        <dsp:cNvSpPr/>
      </dsp:nvSpPr>
      <dsp:spPr>
        <a:xfrm>
          <a:off x="196745" y="2586863"/>
          <a:ext cx="357719" cy="357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99180-1ABF-498D-89A0-575B7394020C}">
      <dsp:nvSpPr>
        <dsp:cNvPr id="0" name=""/>
        <dsp:cNvSpPr/>
      </dsp:nvSpPr>
      <dsp:spPr>
        <a:xfrm>
          <a:off x="751211" y="2440523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ps</a:t>
          </a:r>
        </a:p>
      </dsp:txBody>
      <dsp:txXfrm>
        <a:off x="751211" y="2440523"/>
        <a:ext cx="5558088" cy="650399"/>
      </dsp:txXfrm>
    </dsp:sp>
    <dsp:sp modelId="{FD29DD55-1127-4656-B463-A9F92CBF4DC8}">
      <dsp:nvSpPr>
        <dsp:cNvPr id="0" name=""/>
        <dsp:cNvSpPr/>
      </dsp:nvSpPr>
      <dsp:spPr>
        <a:xfrm>
          <a:off x="0" y="3253523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D23B7-25E7-442D-994D-CC8D42E081DA}">
      <dsp:nvSpPr>
        <dsp:cNvPr id="0" name=""/>
        <dsp:cNvSpPr/>
      </dsp:nvSpPr>
      <dsp:spPr>
        <a:xfrm>
          <a:off x="196745" y="3399862"/>
          <a:ext cx="357719" cy="3577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A89D8-9558-4C65-BD83-BAF11F04C994}">
      <dsp:nvSpPr>
        <dsp:cNvPr id="0" name=""/>
        <dsp:cNvSpPr/>
      </dsp:nvSpPr>
      <dsp:spPr>
        <a:xfrm>
          <a:off x="751211" y="3253523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attach container_name</a:t>
          </a:r>
        </a:p>
      </dsp:txBody>
      <dsp:txXfrm>
        <a:off x="751211" y="3253523"/>
        <a:ext cx="5558088" cy="650399"/>
      </dsp:txXfrm>
    </dsp:sp>
    <dsp:sp modelId="{D2925938-94A7-4FAB-8430-9C08E06149EB}">
      <dsp:nvSpPr>
        <dsp:cNvPr id="0" name=""/>
        <dsp:cNvSpPr/>
      </dsp:nvSpPr>
      <dsp:spPr>
        <a:xfrm>
          <a:off x="0" y="4066522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EDC5C-AE68-487E-A330-707465945078}">
      <dsp:nvSpPr>
        <dsp:cNvPr id="0" name=""/>
        <dsp:cNvSpPr/>
      </dsp:nvSpPr>
      <dsp:spPr>
        <a:xfrm>
          <a:off x="196745" y="4212862"/>
          <a:ext cx="357719" cy="3577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70D68-CB60-487D-ADCD-75D7BC8B65F7}">
      <dsp:nvSpPr>
        <dsp:cNvPr id="0" name=""/>
        <dsp:cNvSpPr/>
      </dsp:nvSpPr>
      <dsp:spPr>
        <a:xfrm>
          <a:off x="751211" y="4066522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exec : start another process in the starting container ‘Great for debugging as db Administration’</a:t>
          </a:r>
        </a:p>
      </dsp:txBody>
      <dsp:txXfrm>
        <a:off x="751211" y="4066522"/>
        <a:ext cx="5558088" cy="650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20860-AFA1-4196-950C-B29811E53042}">
      <dsp:nvSpPr>
        <dsp:cNvPr id="0" name=""/>
        <dsp:cNvSpPr/>
      </dsp:nvSpPr>
      <dsp:spPr>
        <a:xfrm>
          <a:off x="1882837" y="42059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A56B3-3F04-4E4D-89D0-98345C60D307}">
      <dsp:nvSpPr>
        <dsp:cNvPr id="0" name=""/>
        <dsp:cNvSpPr/>
      </dsp:nvSpPr>
      <dsp:spPr>
        <a:xfrm>
          <a:off x="478837" y="20709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Docker logs</a:t>
          </a:r>
        </a:p>
      </dsp:txBody>
      <dsp:txXfrm>
        <a:off x="478837" y="2070967"/>
        <a:ext cx="4320000" cy="648000"/>
      </dsp:txXfrm>
    </dsp:sp>
    <dsp:sp modelId="{AD959974-72A1-474E-BF90-3FF618827169}">
      <dsp:nvSpPr>
        <dsp:cNvPr id="0" name=""/>
        <dsp:cNvSpPr/>
      </dsp:nvSpPr>
      <dsp:spPr>
        <a:xfrm>
          <a:off x="478837" y="2783328"/>
          <a:ext cx="4320000" cy="8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Keep the output of the containers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 with docker logs container_name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let the output get too large</a:t>
          </a:r>
        </a:p>
      </dsp:txBody>
      <dsp:txXfrm>
        <a:off x="478837" y="2783328"/>
        <a:ext cx="4320000" cy="855317"/>
      </dsp:txXfrm>
    </dsp:sp>
    <dsp:sp modelId="{4AC5BA18-4F24-4F7F-8C1C-BD7250EDC5C7}">
      <dsp:nvSpPr>
        <dsp:cNvPr id="0" name=""/>
        <dsp:cNvSpPr/>
      </dsp:nvSpPr>
      <dsp:spPr>
        <a:xfrm>
          <a:off x="6958837" y="42059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A8E4C-4600-40EE-99AB-8432AC83E21C}">
      <dsp:nvSpPr>
        <dsp:cNvPr id="0" name=""/>
        <dsp:cNvSpPr/>
      </dsp:nvSpPr>
      <dsp:spPr>
        <a:xfrm>
          <a:off x="5554837" y="20709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Killing and removing containers</a:t>
          </a:r>
        </a:p>
      </dsp:txBody>
      <dsp:txXfrm>
        <a:off x="5554837" y="2070967"/>
        <a:ext cx="4320000" cy="648000"/>
      </dsp:txXfrm>
    </dsp:sp>
    <dsp:sp modelId="{F2DB6040-3644-4201-A3F7-E215BFA0F16A}">
      <dsp:nvSpPr>
        <dsp:cNvPr id="0" name=""/>
        <dsp:cNvSpPr/>
      </dsp:nvSpPr>
      <dsp:spPr>
        <a:xfrm>
          <a:off x="5554837" y="2783328"/>
          <a:ext cx="4320000" cy="8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kill container_name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rm container_name</a:t>
          </a:r>
        </a:p>
      </dsp:txBody>
      <dsp:txXfrm>
        <a:off x="5554837" y="2783328"/>
        <a:ext cx="4320000" cy="855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B3237-5C29-4C99-BCEF-04CDF25EC438}">
      <dsp:nvSpPr>
        <dsp:cNvPr id="0" name=""/>
        <dsp:cNvSpPr/>
      </dsp:nvSpPr>
      <dsp:spPr>
        <a:xfrm>
          <a:off x="478837" y="34774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44E1C-991C-42F5-ABC7-59E29E8E7C77}">
      <dsp:nvSpPr>
        <dsp:cNvPr id="0" name=""/>
        <dsp:cNvSpPr/>
      </dsp:nvSpPr>
      <dsp:spPr>
        <a:xfrm>
          <a:off x="478837" y="199746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Memory limits</a:t>
          </a:r>
        </a:p>
      </dsp:txBody>
      <dsp:txXfrm>
        <a:off x="478837" y="1997464"/>
        <a:ext cx="4320000" cy="648000"/>
      </dsp:txXfrm>
    </dsp:sp>
    <dsp:sp modelId="{19F416E3-9D19-42AC-95E4-5329550A2ADC}">
      <dsp:nvSpPr>
        <dsp:cNvPr id="0" name=""/>
        <dsp:cNvSpPr/>
      </dsp:nvSpPr>
      <dsp:spPr>
        <a:xfrm>
          <a:off x="478837" y="2709522"/>
          <a:ext cx="4320000" cy="841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run –memory maximum-allowed-memory image-name command</a:t>
          </a:r>
        </a:p>
      </dsp:txBody>
      <dsp:txXfrm>
        <a:off x="478837" y="2709522"/>
        <a:ext cx="4320000" cy="841106"/>
      </dsp:txXfrm>
    </dsp:sp>
    <dsp:sp modelId="{E17A49D2-A14E-4798-9058-FC51562621F9}">
      <dsp:nvSpPr>
        <dsp:cNvPr id="0" name=""/>
        <dsp:cNvSpPr/>
      </dsp:nvSpPr>
      <dsp:spPr>
        <a:xfrm>
          <a:off x="5554837" y="34774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6E758-1DE9-451C-AD1F-EB16A855C017}">
      <dsp:nvSpPr>
        <dsp:cNvPr id="0" name=""/>
        <dsp:cNvSpPr/>
      </dsp:nvSpPr>
      <dsp:spPr>
        <a:xfrm>
          <a:off x="5554837" y="199746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CPU limit</a:t>
          </a:r>
        </a:p>
      </dsp:txBody>
      <dsp:txXfrm>
        <a:off x="5554837" y="1997464"/>
        <a:ext cx="4320000" cy="648000"/>
      </dsp:txXfrm>
    </dsp:sp>
    <dsp:sp modelId="{BD1D02D0-93CA-43FB-87A4-B0BB73AC60D9}">
      <dsp:nvSpPr>
        <dsp:cNvPr id="0" name=""/>
        <dsp:cNvSpPr/>
      </dsp:nvSpPr>
      <dsp:spPr>
        <a:xfrm>
          <a:off x="5554837" y="2709522"/>
          <a:ext cx="4320000" cy="841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run –cpu-shares relative to other containers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run –cpu-quota to limit it in general</a:t>
          </a:r>
        </a:p>
      </dsp:txBody>
      <dsp:txXfrm>
        <a:off x="5554837" y="2709522"/>
        <a:ext cx="4320000" cy="841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BA6CB-6822-479C-8FE3-48336013D236}">
      <dsp:nvSpPr>
        <dsp:cNvPr id="0" name=""/>
        <dsp:cNvSpPr/>
      </dsp:nvSpPr>
      <dsp:spPr>
        <a:xfrm>
          <a:off x="2070735" y="1268"/>
          <a:ext cx="8282940" cy="13002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330257" rIns="160712" bIns="3302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Only containers in the same network can connect with each others</a:t>
          </a:r>
        </a:p>
      </dsp:txBody>
      <dsp:txXfrm>
        <a:off x="2070735" y="1268"/>
        <a:ext cx="8282940" cy="1300224"/>
      </dsp:txXfrm>
    </dsp:sp>
    <dsp:sp modelId="{DC65453D-08B2-4DC0-82F3-C70A0B65B658}">
      <dsp:nvSpPr>
        <dsp:cNvPr id="0" name=""/>
        <dsp:cNvSpPr/>
      </dsp:nvSpPr>
      <dsp:spPr>
        <a:xfrm>
          <a:off x="0" y="1268"/>
          <a:ext cx="2070735" cy="1300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28433" rIns="109576" bIns="1284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Bridge</a:t>
          </a:r>
        </a:p>
      </dsp:txBody>
      <dsp:txXfrm>
        <a:off x="0" y="1268"/>
        <a:ext cx="2070735" cy="1300224"/>
      </dsp:txXfrm>
    </dsp:sp>
    <dsp:sp modelId="{2E4CDD32-6B5C-4094-B452-F36F3A34453E}">
      <dsp:nvSpPr>
        <dsp:cNvPr id="0" name=""/>
        <dsp:cNvSpPr/>
      </dsp:nvSpPr>
      <dsp:spPr>
        <a:xfrm>
          <a:off x="2070735" y="1379506"/>
          <a:ext cx="8282940" cy="1300224"/>
        </a:xfrm>
        <a:prstGeom prst="rect">
          <a:avLst/>
        </a:prstGeom>
        <a:solidFill>
          <a:schemeClr val="accent5">
            <a:tint val="40000"/>
            <a:alpha val="90000"/>
            <a:hueOff val="881621"/>
            <a:satOff val="-2657"/>
            <a:lumOff val="1017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881621"/>
              <a:satOff val="-2657"/>
              <a:lumOff val="10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330257" rIns="160712" bIns="3302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Containers don’t have any network isolation </a:t>
          </a:r>
        </a:p>
      </dsp:txBody>
      <dsp:txXfrm>
        <a:off x="2070735" y="1379506"/>
        <a:ext cx="8282940" cy="1300224"/>
      </dsp:txXfrm>
    </dsp:sp>
    <dsp:sp modelId="{12B324C1-E593-48C5-B6DB-D26AFBD15675}">
      <dsp:nvSpPr>
        <dsp:cNvPr id="0" name=""/>
        <dsp:cNvSpPr/>
      </dsp:nvSpPr>
      <dsp:spPr>
        <a:xfrm>
          <a:off x="0" y="1379506"/>
          <a:ext cx="2070735" cy="1300224"/>
        </a:xfrm>
        <a:prstGeom prst="rect">
          <a:avLst/>
        </a:prstGeom>
        <a:gradFill rotWithShape="0">
          <a:gsLst>
            <a:gs pos="0">
              <a:schemeClr val="accent5">
                <a:hueOff val="801524"/>
                <a:satOff val="-9438"/>
                <a:lumOff val="6274"/>
                <a:alphaOff val="0"/>
                <a:tint val="96000"/>
                <a:lumMod val="104000"/>
              </a:schemeClr>
            </a:gs>
            <a:gs pos="100000">
              <a:schemeClr val="accent5">
                <a:hueOff val="801524"/>
                <a:satOff val="-9438"/>
                <a:lumOff val="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801524"/>
              <a:satOff val="-9438"/>
              <a:lumOff val="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28433" rIns="109576" bIns="1284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Host</a:t>
          </a:r>
        </a:p>
      </dsp:txBody>
      <dsp:txXfrm>
        <a:off x="0" y="1379506"/>
        <a:ext cx="2070735" cy="1300224"/>
      </dsp:txXfrm>
    </dsp:sp>
    <dsp:sp modelId="{0B1054F8-758B-47FD-884D-9E10B955952B}">
      <dsp:nvSpPr>
        <dsp:cNvPr id="0" name=""/>
        <dsp:cNvSpPr/>
      </dsp:nvSpPr>
      <dsp:spPr>
        <a:xfrm>
          <a:off x="2070735" y="2757744"/>
          <a:ext cx="8282940" cy="1300224"/>
        </a:xfrm>
        <a:prstGeom prst="rect">
          <a:avLst/>
        </a:prstGeom>
        <a:solidFill>
          <a:schemeClr val="accent5">
            <a:tint val="40000"/>
            <a:alpha val="90000"/>
            <a:hueOff val="1763242"/>
            <a:satOff val="-5313"/>
            <a:lumOff val="2034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1763242"/>
              <a:satOff val="-5313"/>
              <a:lumOff val="20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330257" rIns="160712" bIns="3302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Containers should not have no networking</a:t>
          </a:r>
        </a:p>
      </dsp:txBody>
      <dsp:txXfrm>
        <a:off x="2070735" y="2757744"/>
        <a:ext cx="8282940" cy="1300224"/>
      </dsp:txXfrm>
    </dsp:sp>
    <dsp:sp modelId="{064836E9-6506-4185-BDFE-5D476C40BEEF}">
      <dsp:nvSpPr>
        <dsp:cNvPr id="0" name=""/>
        <dsp:cNvSpPr/>
      </dsp:nvSpPr>
      <dsp:spPr>
        <a:xfrm>
          <a:off x="0" y="2757744"/>
          <a:ext cx="2070735" cy="1300224"/>
        </a:xfrm>
        <a:prstGeom prst="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128433" rIns="109576" bIns="12843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None</a:t>
          </a:r>
        </a:p>
      </dsp:txBody>
      <dsp:txXfrm>
        <a:off x="0" y="2757744"/>
        <a:ext cx="2070735" cy="1300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BD2C-700F-44CA-BD29-E8FF94064289}">
      <dsp:nvSpPr>
        <dsp:cNvPr id="0" name=""/>
        <dsp:cNvSpPr/>
      </dsp:nvSpPr>
      <dsp:spPr>
        <a:xfrm>
          <a:off x="0" y="1684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BBFF3-F580-41B2-8236-9793703C23AA}">
      <dsp:nvSpPr>
        <dsp:cNvPr id="0" name=""/>
        <dsp:cNvSpPr/>
      </dsp:nvSpPr>
      <dsp:spPr>
        <a:xfrm>
          <a:off x="258294" y="193804"/>
          <a:ext cx="469626" cy="46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E6913-A49F-4EF4-80D0-A0B6C7A6BE52}">
      <dsp:nvSpPr>
        <dsp:cNvPr id="0" name=""/>
        <dsp:cNvSpPr/>
      </dsp:nvSpPr>
      <dsp:spPr>
        <a:xfrm>
          <a:off x="986216" y="1684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used to build images form code</a:t>
          </a:r>
        </a:p>
      </dsp:txBody>
      <dsp:txXfrm>
        <a:off x="986216" y="1684"/>
        <a:ext cx="9367458" cy="853866"/>
      </dsp:txXfrm>
    </dsp:sp>
    <dsp:sp modelId="{9982CEB3-000A-4592-94C4-421CA4CAEA8F}">
      <dsp:nvSpPr>
        <dsp:cNvPr id="0" name=""/>
        <dsp:cNvSpPr/>
      </dsp:nvSpPr>
      <dsp:spPr>
        <a:xfrm>
          <a:off x="0" y="1069018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DBFA8-E304-4320-B824-FA05CD3E097D}">
      <dsp:nvSpPr>
        <dsp:cNvPr id="0" name=""/>
        <dsp:cNvSpPr/>
      </dsp:nvSpPr>
      <dsp:spPr>
        <a:xfrm>
          <a:off x="258294" y="1261138"/>
          <a:ext cx="469626" cy="46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D3D11-170B-4192-9AB1-186B033BA970}">
      <dsp:nvSpPr>
        <dsp:cNvPr id="0" name=""/>
        <dsp:cNvSpPr/>
      </dsp:nvSpPr>
      <dsp:spPr>
        <a:xfrm>
          <a:off x="986216" y="1069018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describes how to build an image</a:t>
          </a:r>
        </a:p>
      </dsp:txBody>
      <dsp:txXfrm>
        <a:off x="986216" y="1069018"/>
        <a:ext cx="9367458" cy="853866"/>
      </dsp:txXfrm>
    </dsp:sp>
    <dsp:sp modelId="{140D3341-9C82-4340-BA86-618DC6B9BD6E}">
      <dsp:nvSpPr>
        <dsp:cNvPr id="0" name=""/>
        <dsp:cNvSpPr/>
      </dsp:nvSpPr>
      <dsp:spPr>
        <a:xfrm>
          <a:off x="0" y="2136351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98140-C1B0-467A-8E90-A3AF5E6807B4}">
      <dsp:nvSpPr>
        <dsp:cNvPr id="0" name=""/>
        <dsp:cNvSpPr/>
      </dsp:nvSpPr>
      <dsp:spPr>
        <a:xfrm>
          <a:off x="258294" y="2328471"/>
          <a:ext cx="469626" cy="46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C9B6-FA3C-42EA-AB61-A83295698FF4}">
      <dsp:nvSpPr>
        <dsp:cNvPr id="0" name=""/>
        <dsp:cNvSpPr/>
      </dsp:nvSpPr>
      <dsp:spPr>
        <a:xfrm>
          <a:off x="986216" y="2136351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Run with this command  : docker build  –t name-of-the-result:tag .  </a:t>
          </a:r>
          <a:r>
            <a:rPr lang="en-US" sz="2200" kern="1200">
              <a:sym typeface="Wingdings" panose="05000000000000000000" pitchFamily="2" charset="2"/>
            </a:rPr>
            <a:t></a:t>
          </a:r>
          <a:r>
            <a:rPr lang="en-US" sz="2200" kern="1200"/>
            <a:t> Context</a:t>
          </a:r>
        </a:p>
      </dsp:txBody>
      <dsp:txXfrm>
        <a:off x="986216" y="2136351"/>
        <a:ext cx="9367458" cy="853866"/>
      </dsp:txXfrm>
    </dsp:sp>
    <dsp:sp modelId="{80C362B5-C721-4EA5-8BC2-CE8AAA49D726}">
      <dsp:nvSpPr>
        <dsp:cNvPr id="0" name=""/>
        <dsp:cNvSpPr/>
      </dsp:nvSpPr>
      <dsp:spPr>
        <a:xfrm>
          <a:off x="0" y="3203685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302BD-7056-4A9E-8032-1BED9658963D}">
      <dsp:nvSpPr>
        <dsp:cNvPr id="0" name=""/>
        <dsp:cNvSpPr/>
      </dsp:nvSpPr>
      <dsp:spPr>
        <a:xfrm>
          <a:off x="258294" y="3395805"/>
          <a:ext cx="469626" cy="469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39077-B845-4C1D-A9FC-852E8199F992}">
      <dsp:nvSpPr>
        <dsp:cNvPr id="0" name=""/>
        <dsp:cNvSpPr/>
      </dsp:nvSpPr>
      <dsp:spPr>
        <a:xfrm>
          <a:off x="986216" y="3203685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result is in your local docker registry (local machine)</a:t>
          </a:r>
        </a:p>
      </dsp:txBody>
      <dsp:txXfrm>
        <a:off x="986216" y="3203685"/>
        <a:ext cx="9367458" cy="853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26CE4-1B9A-435E-9C69-9A319764729A}">
      <dsp:nvSpPr>
        <dsp:cNvPr id="0" name=""/>
        <dsp:cNvSpPr/>
      </dsp:nvSpPr>
      <dsp:spPr>
        <a:xfrm>
          <a:off x="0" y="3870149"/>
          <a:ext cx="6309300" cy="846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Resource allocation --- match containers to computes</a:t>
          </a:r>
        </a:p>
      </dsp:txBody>
      <dsp:txXfrm>
        <a:off x="0" y="3870149"/>
        <a:ext cx="6309300" cy="846694"/>
      </dsp:txXfrm>
    </dsp:sp>
    <dsp:sp modelId="{E21341D2-4935-4B8C-90A0-1A3CF1AB0EF3}">
      <dsp:nvSpPr>
        <dsp:cNvPr id="0" name=""/>
        <dsp:cNvSpPr/>
      </dsp:nvSpPr>
      <dsp:spPr>
        <a:xfrm rot="10800000">
          <a:off x="0" y="2580634"/>
          <a:ext cx="6309300" cy="130221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Service discovery --- allow them to find each other</a:t>
          </a:r>
        </a:p>
      </dsp:txBody>
      <dsp:txXfrm rot="10800000">
        <a:off x="0" y="2580634"/>
        <a:ext cx="6309300" cy="846140"/>
      </dsp:txXfrm>
    </dsp:sp>
    <dsp:sp modelId="{FC657DEF-D185-4FDD-9C5E-FDB7C5D190B8}">
      <dsp:nvSpPr>
        <dsp:cNvPr id="0" name=""/>
        <dsp:cNvSpPr/>
      </dsp:nvSpPr>
      <dsp:spPr>
        <a:xfrm rot="10800000">
          <a:off x="0" y="1291119"/>
          <a:ext cx="6309300" cy="130221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Start containers ---- and restart them if they fail</a:t>
          </a:r>
        </a:p>
      </dsp:txBody>
      <dsp:txXfrm rot="10800000">
        <a:off x="0" y="1291119"/>
        <a:ext cx="6309300" cy="846140"/>
      </dsp:txXfrm>
    </dsp:sp>
    <dsp:sp modelId="{74228706-6BB9-4ABC-9502-9976ED6D74AA}">
      <dsp:nvSpPr>
        <dsp:cNvPr id="0" name=""/>
        <dsp:cNvSpPr/>
      </dsp:nvSpPr>
      <dsp:spPr>
        <a:xfrm rot="10800000">
          <a:off x="0" y="1604"/>
          <a:ext cx="6309300" cy="130221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Many orchestration systems for docker</a:t>
          </a:r>
        </a:p>
      </dsp:txBody>
      <dsp:txXfrm rot="10800000">
        <a:off x="0" y="1604"/>
        <a:ext cx="6309300" cy="8461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06E3C-F6AF-4858-9847-F17ADB9C3ACE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18AD4-EACB-4576-826E-319E41AF77A2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F9D04-4E5B-4073-B8D9-15079710D06A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Single machine coordination</a:t>
          </a:r>
        </a:p>
      </dsp:txBody>
      <dsp:txXfrm>
        <a:off x="1339221" y="495"/>
        <a:ext cx="9014453" cy="1159498"/>
      </dsp:txXfrm>
    </dsp:sp>
    <dsp:sp modelId="{32FD90D2-DBAC-4F25-B8D3-8ED89084D02C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DD2BE-1B24-4410-890F-17C33B1FC4BC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8DE15-C1D9-4044-A246-B7CB63EBDAAA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Designed for testing and development machine</a:t>
          </a:r>
        </a:p>
      </dsp:txBody>
      <dsp:txXfrm>
        <a:off x="1339221" y="1449869"/>
        <a:ext cx="9014453" cy="1159498"/>
      </dsp:txXfrm>
    </dsp:sp>
    <dsp:sp modelId="{7F679B68-0CD9-465A-B99B-458B382682B5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EF2A3-E729-462A-B4E6-2D128E5801E9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98F4A-592B-42F1-96CB-3A6D5CB9B989}">
      <dsp:nvSpPr>
        <dsp:cNvPr id="0" name=""/>
        <dsp:cNvSpPr/>
      </dsp:nvSpPr>
      <dsp:spPr>
        <a:xfrm>
          <a:off x="1339221" y="2899242"/>
          <a:ext cx="46591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Bring up all your containers , volumes , network with one command </a:t>
          </a:r>
        </a:p>
      </dsp:txBody>
      <dsp:txXfrm>
        <a:off x="1339221" y="2899242"/>
        <a:ext cx="4659153" cy="1159498"/>
      </dsp:txXfrm>
    </dsp:sp>
    <dsp:sp modelId="{DBE80CD8-C111-44E7-9958-C035D7F0C7F1}">
      <dsp:nvSpPr>
        <dsp:cNvPr id="0" name=""/>
        <dsp:cNvSpPr/>
      </dsp:nvSpPr>
      <dsp:spPr>
        <a:xfrm>
          <a:off x="5998374" y="2899242"/>
          <a:ext cx="4355300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docker-compose up</a:t>
          </a:r>
        </a:p>
      </dsp:txBody>
      <dsp:txXfrm>
        <a:off x="5998374" y="2899242"/>
        <a:ext cx="4355300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1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64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80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6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311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895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945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13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8" y="1407445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Level 5 is an optional short description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#BoozAllen #Drupal4Gov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4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83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43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98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4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65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77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F91113-AD8A-4E61-A968-754CBB4F6D99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FC2A00-9BBF-424A-8B33-ACCE1B669F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76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virtualization/hyper-v/hyper-v-technology-overvie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docker-for-windows/install/" TargetMode="External"/><Relationship Id="rId4" Type="http://schemas.openxmlformats.org/officeDocument/2006/relationships/hyperlink" Target="https://docs.docker.com/docker-for-windows/troubleshoot/#virtualization-must-be-enabl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80180331-DA10-4E79-B83D-573CFDFB84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4" r="-2" b="9727"/>
          <a:stretch/>
        </p:blipFill>
        <p:spPr>
          <a:xfrm>
            <a:off x="934633" y="967854"/>
            <a:ext cx="10322734" cy="492229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596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2322E-E014-4E8B-8C36-CA25C0D3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docker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1F309-F162-46DA-B16C-334728BC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1696551"/>
          </a:xfrm>
        </p:spPr>
        <p:txBody>
          <a:bodyPr/>
          <a:lstStyle/>
          <a:p>
            <a:r>
              <a:rPr lang="en-US" dirty="0"/>
              <a:t>Commands</a:t>
            </a:r>
          </a:p>
          <a:p>
            <a:pPr lvl="1"/>
            <a:r>
              <a:rPr lang="en-US" dirty="0"/>
              <a:t>Docker images</a:t>
            </a:r>
          </a:p>
          <a:p>
            <a:pPr lvl="1"/>
            <a:r>
              <a:rPr lang="en-US" dirty="0"/>
              <a:t>docker pull </a:t>
            </a:r>
            <a:r>
              <a:rPr lang="en-US" dirty="0" err="1"/>
              <a:t>ubuntu:latest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7B5AD23-3AFF-4978-9680-7B6335ADF7C6}"/>
              </a:ext>
            </a:extLst>
          </p:cNvPr>
          <p:cNvSpPr/>
          <p:nvPr/>
        </p:nvSpPr>
        <p:spPr>
          <a:xfrm>
            <a:off x="1472666" y="3566605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2CDDDC0-4350-4312-B753-DE3F5B6BC9F4}"/>
              </a:ext>
            </a:extLst>
          </p:cNvPr>
          <p:cNvSpPr/>
          <p:nvPr/>
        </p:nvSpPr>
        <p:spPr>
          <a:xfrm>
            <a:off x="7968114" y="2517006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  <a:endParaRPr lang="en-US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C7FEEFA-DD09-488B-BEC2-78F8294DB9B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65609" y="3214838"/>
            <a:ext cx="4002505" cy="104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D69EDC6-82D3-4FC4-B41C-01F68537CFB2}"/>
              </a:ext>
            </a:extLst>
          </p:cNvPr>
          <p:cNvSpPr/>
          <p:nvPr/>
        </p:nvSpPr>
        <p:spPr>
          <a:xfrm>
            <a:off x="7968113" y="5200046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  <a:endParaRPr lang="en-US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F439158-20DC-428C-AC7B-7E17399259D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965609" y="4264437"/>
            <a:ext cx="4002504" cy="163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3FF8E-8CB9-41FD-8734-4F164837FCBE}"/>
              </a:ext>
            </a:extLst>
          </p:cNvPr>
          <p:cNvSpPr/>
          <p:nvPr/>
        </p:nvSpPr>
        <p:spPr>
          <a:xfrm>
            <a:off x="9692640" y="3428999"/>
            <a:ext cx="587141" cy="372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2A566-D71F-4510-AB02-F3FED7C1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docker flow</a:t>
            </a:r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5D1698C-D194-4C76-8EA0-0895B086A740}"/>
              </a:ext>
            </a:extLst>
          </p:cNvPr>
          <p:cNvSpPr/>
          <p:nvPr/>
        </p:nvSpPr>
        <p:spPr>
          <a:xfrm>
            <a:off x="4130842" y="1785486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A</a:t>
            </a:r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BECE6AF-426E-4002-90D4-19C255422C1E}"/>
              </a:ext>
            </a:extLst>
          </p:cNvPr>
          <p:cNvSpPr/>
          <p:nvPr/>
        </p:nvSpPr>
        <p:spPr>
          <a:xfrm>
            <a:off x="9480884" y="1785486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  <a:endParaRPr lang="en-US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F0F981-70C5-44C8-94C4-A35F2512BEA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623785" y="2483318"/>
            <a:ext cx="2857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F7C832B-2857-48A3-9F64-1D6908B2154E}"/>
              </a:ext>
            </a:extLst>
          </p:cNvPr>
          <p:cNvSpPr/>
          <p:nvPr/>
        </p:nvSpPr>
        <p:spPr>
          <a:xfrm>
            <a:off x="11174930" y="2722746"/>
            <a:ext cx="587141" cy="372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5F4E80A-2DFB-43D0-8F43-E986909913A0}"/>
              </a:ext>
            </a:extLst>
          </p:cNvPr>
          <p:cNvSpPr/>
          <p:nvPr/>
        </p:nvSpPr>
        <p:spPr>
          <a:xfrm>
            <a:off x="9480884" y="4546337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E14ADD0-DF93-414D-B226-198BC7BFF91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0727356" y="3181149"/>
            <a:ext cx="0" cy="136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94BC0B1-2AD0-4AC5-B474-6EF7EC6AD38A}"/>
              </a:ext>
            </a:extLst>
          </p:cNvPr>
          <p:cNvSpPr txBox="1"/>
          <p:nvPr/>
        </p:nvSpPr>
        <p:spPr>
          <a:xfrm>
            <a:off x="7012394" y="1979316"/>
            <a:ext cx="138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 Run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EB1334-8AD7-4AA5-B76F-26F04C3BB00B}"/>
              </a:ext>
            </a:extLst>
          </p:cNvPr>
          <p:cNvSpPr txBox="1"/>
          <p:nvPr/>
        </p:nvSpPr>
        <p:spPr>
          <a:xfrm>
            <a:off x="9859653" y="3694314"/>
            <a:ext cx="16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Stop container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E6691F-E549-4BE0-BEA4-84536C025EBE}"/>
              </a:ext>
            </a:extLst>
          </p:cNvPr>
          <p:cNvSpPr/>
          <p:nvPr/>
        </p:nvSpPr>
        <p:spPr>
          <a:xfrm>
            <a:off x="11279204" y="5573209"/>
            <a:ext cx="587141" cy="372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  <a:endParaRPr lang="en-US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544654D-CFD4-4805-ADE9-6871B13643A7}"/>
              </a:ext>
            </a:extLst>
          </p:cNvPr>
          <p:cNvSpPr/>
          <p:nvPr/>
        </p:nvSpPr>
        <p:spPr>
          <a:xfrm>
            <a:off x="4130842" y="4537412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A`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226F12-8D8F-43D2-A54F-2C2F19899829}"/>
              </a:ext>
            </a:extLst>
          </p:cNvPr>
          <p:cNvSpPr/>
          <p:nvPr/>
        </p:nvSpPr>
        <p:spPr>
          <a:xfrm>
            <a:off x="5796815" y="5400136"/>
            <a:ext cx="587141" cy="372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  <a:endParaRPr lang="en-US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FC29ECF-1A3D-4B20-89FE-CDBEFA64BE78}"/>
              </a:ext>
            </a:extLst>
          </p:cNvPr>
          <p:cNvCxnSpPr>
            <a:stCxn id="13" idx="1"/>
            <a:endCxn id="22" idx="3"/>
          </p:cNvCxnSpPr>
          <p:nvPr/>
        </p:nvCxnSpPr>
        <p:spPr>
          <a:xfrm flipH="1" flipV="1">
            <a:off x="6623785" y="5235244"/>
            <a:ext cx="2857099" cy="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85401D1-9611-4942-8EB8-277459D75F34}"/>
              </a:ext>
            </a:extLst>
          </p:cNvPr>
          <p:cNvSpPr txBox="1"/>
          <p:nvPr/>
        </p:nvSpPr>
        <p:spPr>
          <a:xfrm>
            <a:off x="7139518" y="4865911"/>
            <a:ext cx="171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 commit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0BFA1DA-0BE7-4880-B71F-3EBB8A7278D2}"/>
              </a:ext>
            </a:extLst>
          </p:cNvPr>
          <p:cNvSpPr/>
          <p:nvPr/>
        </p:nvSpPr>
        <p:spPr>
          <a:xfrm>
            <a:off x="197123" y="1776561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 A</a:t>
            </a:r>
            <a:endParaRPr lang="en-US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7344F2B-9832-4853-AECC-BEFC8C6B33B0}"/>
              </a:ext>
            </a:extLst>
          </p:cNvPr>
          <p:cNvSpPr/>
          <p:nvPr/>
        </p:nvSpPr>
        <p:spPr>
          <a:xfrm>
            <a:off x="197123" y="4537412"/>
            <a:ext cx="2492943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 A`</a:t>
            </a:r>
            <a:endParaRPr lang="en-US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15B04AF-5DCD-45A0-80F5-CB30C1115D9C}"/>
              </a:ext>
            </a:extLst>
          </p:cNvPr>
          <p:cNvCxnSpPr>
            <a:cxnSpLocks/>
            <a:stCxn id="4" idx="1"/>
            <a:endCxn id="27" idx="3"/>
          </p:cNvCxnSpPr>
          <p:nvPr/>
        </p:nvCxnSpPr>
        <p:spPr>
          <a:xfrm flipH="1" flipV="1">
            <a:off x="2690066" y="2474393"/>
            <a:ext cx="1440776" cy="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87B7E07B-8989-4A7E-B963-9FF25E8FB014}"/>
              </a:ext>
            </a:extLst>
          </p:cNvPr>
          <p:cNvSpPr txBox="1"/>
          <p:nvPr/>
        </p:nvSpPr>
        <p:spPr>
          <a:xfrm>
            <a:off x="2750399" y="2105060"/>
            <a:ext cx="138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 Run</a:t>
            </a:r>
            <a:endParaRPr lang="en-US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444977B-C2FE-4434-A395-2D3433DBBDE9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>
            <a:off x="2690066" y="5235244"/>
            <a:ext cx="14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7ABA7683-DD89-4C3B-BE8E-3D79AD3295E7}"/>
              </a:ext>
            </a:extLst>
          </p:cNvPr>
          <p:cNvSpPr txBox="1"/>
          <p:nvPr/>
        </p:nvSpPr>
        <p:spPr>
          <a:xfrm>
            <a:off x="2787296" y="4760034"/>
            <a:ext cx="138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 Run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4FD758-6604-4A39-8A65-353F37736C41}"/>
              </a:ext>
            </a:extLst>
          </p:cNvPr>
          <p:cNvSpPr/>
          <p:nvPr/>
        </p:nvSpPr>
        <p:spPr>
          <a:xfrm>
            <a:off x="1929269" y="5404109"/>
            <a:ext cx="587141" cy="372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2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3960C-7270-43BF-9D35-C329A2E7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Running things in docker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D58160-BCF5-49A2-A576-05A05B911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1679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116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9780F-50F1-4FBD-AD58-84623F61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Running things in docker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C66CA32E-1395-4E0D-9B67-9E43D3631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07447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967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9780F-50F1-4FBD-AD58-84623F61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Looking at containers output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AA53927-D9B1-4872-8DBE-F34919A78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47299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279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773A-5E9E-4510-90F0-1DC37FC9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Resources Constraints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9BEFA59-9337-4725-96AB-3567B33F1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26409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395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773A-5E9E-4510-90F0-1DC37FC9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Container Networking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1028-2092-4050-8246-1CF40F19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Programs in containers are isolated from the internet by default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You can group your containers into private networks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You explicitly choose who can connect to whom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Expose port to let connection in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Specifies the port inside and outside the container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Expose as many port as you want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Requires coordination between containers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Private networks connect between containers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UDP/TCP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Docker run –p </a:t>
            </a:r>
            <a:r>
              <a:rPr lang="en-US" sz="1700" dirty="0" err="1"/>
              <a:t>outside-port:inside-port</a:t>
            </a:r>
            <a:r>
              <a:rPr lang="en-US" sz="1700" dirty="0"/>
              <a:t> / (UDP/TCP)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3D4D050-881F-4D81-989B-5C578CBBD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3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BD546-0BAF-4DA6-BE35-27C241B8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/>
              <a:t>Exposing port dynamiclly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B2EFF-3CC5-430A-8131-B4159918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en-US" dirty="0"/>
              <a:t>The port inside the container is fixed</a:t>
            </a:r>
          </a:p>
          <a:p>
            <a:r>
              <a:rPr lang="en-US" dirty="0"/>
              <a:t>The port on the host is chosen from the unused ports</a:t>
            </a:r>
          </a:p>
          <a:p>
            <a:r>
              <a:rPr lang="en-US" dirty="0"/>
              <a:t>This allows many containers running programs with fixed ports</a:t>
            </a:r>
          </a:p>
          <a:p>
            <a:r>
              <a:rPr lang="en-US" dirty="0"/>
              <a:t>This often is used with a service discovery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7542D2-FBA7-46B7-990E-5745E5D46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6B894E-8E80-42BC-925A-FBBE8B3DFE03}"/>
              </a:ext>
            </a:extLst>
          </p:cNvPr>
          <p:cNvSpPr/>
          <p:nvPr/>
        </p:nvSpPr>
        <p:spPr>
          <a:xfrm>
            <a:off x="2223436" y="1715784"/>
            <a:ext cx="7911967" cy="4421023"/>
          </a:xfrm>
          <a:prstGeom prst="rect">
            <a:avLst/>
          </a:prstGeom>
          <a:solidFill>
            <a:schemeClr val="tx1">
              <a:lumMod val="50000"/>
              <a:alpha val="32000"/>
            </a:schemeClr>
          </a:solidFill>
          <a:ln w="9525" cap="flat" cmpd="sng" algn="ctr">
            <a:solidFill>
              <a:schemeClr val="bg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78CE9C-FA53-4DAB-A0CA-7AB4FB2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Container Networking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D920101-8305-47C6-867C-A141E2535ABB}"/>
              </a:ext>
            </a:extLst>
          </p:cNvPr>
          <p:cNvSpPr/>
          <p:nvPr/>
        </p:nvSpPr>
        <p:spPr>
          <a:xfrm>
            <a:off x="3091657" y="4425457"/>
            <a:ext cx="2685448" cy="1540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Client container</a:t>
            </a:r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A383CEE-A781-4954-AC37-AF3644E6094C}"/>
              </a:ext>
            </a:extLst>
          </p:cNvPr>
          <p:cNvSpPr/>
          <p:nvPr/>
        </p:nvSpPr>
        <p:spPr>
          <a:xfrm>
            <a:off x="6476543" y="4425457"/>
            <a:ext cx="2685448" cy="154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Server container</a:t>
            </a:r>
            <a:endParaRPr lang="en-US" dirty="0"/>
          </a:p>
        </p:txBody>
      </p:sp>
      <p:sp>
        <p:nvSpPr>
          <p:cNvPr id="21" name="Flèche : courbe vers le bas 20">
            <a:extLst>
              <a:ext uri="{FF2B5EF4-FFF2-40B4-BE49-F238E27FC236}">
                <a16:creationId xmlns:a16="http://schemas.microsoft.com/office/drawing/2014/main" id="{A73C388F-FCA7-443A-BE65-8024432C4A8F}"/>
              </a:ext>
            </a:extLst>
          </p:cNvPr>
          <p:cNvSpPr/>
          <p:nvPr/>
        </p:nvSpPr>
        <p:spPr>
          <a:xfrm>
            <a:off x="5180339" y="3395282"/>
            <a:ext cx="2059806" cy="8662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6E702-7E8E-44D5-BF6B-9952D950870D}"/>
              </a:ext>
            </a:extLst>
          </p:cNvPr>
          <p:cNvSpPr/>
          <p:nvPr/>
        </p:nvSpPr>
        <p:spPr>
          <a:xfrm>
            <a:off x="4749905" y="2627939"/>
            <a:ext cx="2829827" cy="577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Virtual network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C39702-D4D1-4E4D-A373-5F655449F7EF}"/>
              </a:ext>
            </a:extLst>
          </p:cNvPr>
          <p:cNvSpPr/>
          <p:nvPr/>
        </p:nvSpPr>
        <p:spPr>
          <a:xfrm>
            <a:off x="4749905" y="1883489"/>
            <a:ext cx="2829827" cy="577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Host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7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0E27E-A285-4A8A-B0C7-2D4243DF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Container Networking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FFA0A77F-A872-44FE-BD02-1BCE068DC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18211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00480-947E-4C1E-B1E8-A6886DDD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4026A-FADF-400B-92C3-34D58AD9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	Installing Docker</a:t>
            </a:r>
          </a:p>
          <a:p>
            <a:r>
              <a:rPr lang="en-US" dirty="0">
                <a:solidFill>
                  <a:schemeClr val="tx1"/>
                </a:solidFill>
              </a:rPr>
              <a:t>	Using Docker</a:t>
            </a:r>
          </a:p>
          <a:p>
            <a:r>
              <a:rPr lang="en-US" dirty="0">
                <a:solidFill>
                  <a:schemeClr val="tx1"/>
                </a:solidFill>
              </a:rPr>
              <a:t>	Building Docker images	</a:t>
            </a:r>
          </a:p>
          <a:p>
            <a:r>
              <a:rPr lang="en-US" dirty="0">
                <a:solidFill>
                  <a:schemeClr val="tx1"/>
                </a:solidFill>
              </a:rPr>
              <a:t>	Orchestration</a:t>
            </a:r>
          </a:p>
        </p:txBody>
      </p:sp>
    </p:spTree>
    <p:extLst>
      <p:ext uri="{BB962C8B-B14F-4D97-AF65-F5344CB8AC3E}">
        <p14:creationId xmlns:p14="http://schemas.microsoft.com/office/powerpoint/2010/main" val="372973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6B894E-8E80-42BC-925A-FBBE8B3DFE03}"/>
              </a:ext>
            </a:extLst>
          </p:cNvPr>
          <p:cNvSpPr/>
          <p:nvPr/>
        </p:nvSpPr>
        <p:spPr>
          <a:xfrm>
            <a:off x="1407560" y="2054832"/>
            <a:ext cx="9647434" cy="3352510"/>
          </a:xfrm>
          <a:prstGeom prst="rect">
            <a:avLst/>
          </a:prstGeom>
          <a:solidFill>
            <a:schemeClr val="tx1">
              <a:lumMod val="50000"/>
              <a:alpha val="32000"/>
            </a:schemeClr>
          </a:solidFill>
          <a:ln w="9525" cap="flat" cmpd="sng" algn="ctr">
            <a:solidFill>
              <a:schemeClr val="bg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78CE9C-FA53-4DAB-A0CA-7AB4FB2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Container Networking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D920101-8305-47C6-867C-A141E2535ABB}"/>
              </a:ext>
            </a:extLst>
          </p:cNvPr>
          <p:cNvSpPr/>
          <p:nvPr/>
        </p:nvSpPr>
        <p:spPr>
          <a:xfrm>
            <a:off x="4892014" y="3542403"/>
            <a:ext cx="2685448" cy="1540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Catserver</a:t>
            </a:r>
            <a:r>
              <a:rPr lang="fr-FR" dirty="0"/>
              <a:t> container</a:t>
            </a:r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A383CEE-A781-4954-AC37-AF3644E6094C}"/>
              </a:ext>
            </a:extLst>
          </p:cNvPr>
          <p:cNvSpPr/>
          <p:nvPr/>
        </p:nvSpPr>
        <p:spPr>
          <a:xfrm>
            <a:off x="7857716" y="3542403"/>
            <a:ext cx="2685448" cy="154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Dogserver</a:t>
            </a:r>
            <a:r>
              <a:rPr lang="fr-FR" dirty="0"/>
              <a:t> container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6E702-7E8E-44D5-BF6B-9952D950870D}"/>
              </a:ext>
            </a:extLst>
          </p:cNvPr>
          <p:cNvSpPr/>
          <p:nvPr/>
        </p:nvSpPr>
        <p:spPr>
          <a:xfrm>
            <a:off x="6370613" y="2494375"/>
            <a:ext cx="2829827" cy="577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learning</a:t>
            </a:r>
            <a:r>
              <a:rPr lang="fr-FR" dirty="0"/>
              <a:t> network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C39702-D4D1-4E4D-A373-5F655449F7EF}"/>
              </a:ext>
            </a:extLst>
          </p:cNvPr>
          <p:cNvSpPr/>
          <p:nvPr/>
        </p:nvSpPr>
        <p:spPr>
          <a:xfrm>
            <a:off x="3260152" y="2494375"/>
            <a:ext cx="2829827" cy="577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Catonly</a:t>
            </a:r>
            <a:r>
              <a:rPr lang="fr-FR" dirty="0"/>
              <a:t> network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9131FF3-365F-4AA5-BB5B-7D34C3A11985}"/>
              </a:ext>
            </a:extLst>
          </p:cNvPr>
          <p:cNvSpPr/>
          <p:nvPr/>
        </p:nvSpPr>
        <p:spPr>
          <a:xfrm>
            <a:off x="1766507" y="3542403"/>
            <a:ext cx="2685448" cy="15400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bobCatserver</a:t>
            </a:r>
            <a:r>
              <a:rPr lang="fr-FR" dirty="0"/>
              <a:t> container</a:t>
            </a:r>
            <a:endParaRPr lang="en-US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38CD62A-AE94-435C-A306-26B0FBC22369}"/>
              </a:ext>
            </a:extLst>
          </p:cNvPr>
          <p:cNvCxnSpPr/>
          <p:nvPr/>
        </p:nvCxnSpPr>
        <p:spPr>
          <a:xfrm>
            <a:off x="4027470" y="3071891"/>
            <a:ext cx="0" cy="47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C1DD280-1E6D-46F9-AC70-A36DC63C10DC}"/>
              </a:ext>
            </a:extLst>
          </p:cNvPr>
          <p:cNvCxnSpPr/>
          <p:nvPr/>
        </p:nvCxnSpPr>
        <p:spPr>
          <a:xfrm>
            <a:off x="5659348" y="3071891"/>
            <a:ext cx="0" cy="47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9D35BF9-861A-4606-A425-3F789D76CF7E}"/>
              </a:ext>
            </a:extLst>
          </p:cNvPr>
          <p:cNvCxnSpPr/>
          <p:nvPr/>
        </p:nvCxnSpPr>
        <p:spPr>
          <a:xfrm>
            <a:off x="7097730" y="3071891"/>
            <a:ext cx="0" cy="47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A839369-D510-4673-B3B1-7A3ADDA52E62}"/>
              </a:ext>
            </a:extLst>
          </p:cNvPr>
          <p:cNvCxnSpPr/>
          <p:nvPr/>
        </p:nvCxnSpPr>
        <p:spPr>
          <a:xfrm>
            <a:off x="8762144" y="3071891"/>
            <a:ext cx="0" cy="47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063B8-0AD1-427C-B045-3A6DC3A1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/>
              <a:t>Docker images</a:t>
            </a:r>
            <a:endParaRPr lang="en-US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41C72A4-9720-4BCB-BA0C-D944BC6C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Docker images : list of images in your local machine</a:t>
            </a:r>
          </a:p>
          <a:p>
            <a:pPr>
              <a:lnSpc>
                <a:spcPct val="90000"/>
              </a:lnSpc>
            </a:pPr>
            <a:r>
              <a:rPr lang="en-US" sz="1700"/>
              <a:t>Docker Tag ; give the name to your images</a:t>
            </a:r>
          </a:p>
          <a:p>
            <a:pPr>
              <a:lnSpc>
                <a:spcPct val="90000"/>
              </a:lnSpc>
            </a:pPr>
            <a:r>
              <a:rPr lang="en-US" sz="1700"/>
              <a:t>Docker commit : create a new image ,it can give the name to the image</a:t>
            </a:r>
          </a:p>
          <a:p>
            <a:pPr>
              <a:lnSpc>
                <a:spcPct val="90000"/>
              </a:lnSpc>
            </a:pPr>
            <a:r>
              <a:rPr lang="en-US" sz="1700"/>
              <a:t>The tag name  :  </a:t>
            </a:r>
            <a:r>
              <a:rPr lang="en-US" sz="1700" err="1"/>
              <a:t>organisation</a:t>
            </a:r>
            <a:r>
              <a:rPr lang="en-US" sz="1700"/>
              <a:t>/image-name </a:t>
            </a:r>
            <a:r>
              <a:rPr lang="en-US" sz="1700">
                <a:sym typeface="Wingdings" panose="05000000000000000000" pitchFamily="2" charset="2"/>
              </a:rPr>
              <a:t> </a:t>
            </a:r>
            <a:r>
              <a:rPr lang="en-US" sz="1700" err="1">
                <a:sym typeface="Wingdings" panose="05000000000000000000" pitchFamily="2" charset="2"/>
              </a:rPr>
              <a:t>organisation</a:t>
            </a:r>
            <a:r>
              <a:rPr lang="en-US" sz="1700">
                <a:sym typeface="Wingdings" panose="05000000000000000000" pitchFamily="2" charset="2"/>
              </a:rPr>
              <a:t> name of your DCR ‘Docker container registry’</a:t>
            </a:r>
          </a:p>
          <a:p>
            <a:pPr>
              <a:lnSpc>
                <a:spcPct val="90000"/>
              </a:lnSpc>
            </a:pPr>
            <a:r>
              <a:rPr lang="en-US" sz="1700">
                <a:sym typeface="Wingdings" panose="05000000000000000000" pitchFamily="2" charset="2"/>
              </a:rPr>
              <a:t>Docker push : push an image to the DCR ‘Docker hub or other private DCR’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Docker </a:t>
            </a:r>
            <a:r>
              <a:rPr lang="en-US" sz="1700" err="1"/>
              <a:t>rmi</a:t>
            </a:r>
            <a:r>
              <a:rPr lang="en-US" sz="1700"/>
              <a:t> : remove image form the local machine</a:t>
            </a:r>
          </a:p>
          <a:p>
            <a:pPr>
              <a:lnSpc>
                <a:spcPct val="90000"/>
              </a:lnSpc>
            </a:pPr>
            <a:r>
              <a:rPr lang="en-US" sz="1700"/>
              <a:t>Docker Pull  to download images form the DCR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DBC69C9-1772-4C41-B681-7FDFCC376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2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07EA-CF17-4A9C-9F31-CBB7BDE1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/>
              <a:t>Docker Volumes</a:t>
            </a:r>
            <a:endParaRPr lang="en-US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415345BF-5831-4181-B1D6-46189E065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/>
              <a:t>Virtual « discs» to store and share data</a:t>
            </a:r>
          </a:p>
          <a:p>
            <a:r>
              <a:rPr lang="en-US"/>
              <a:t>Two main varieties </a:t>
            </a:r>
          </a:p>
          <a:p>
            <a:pPr lvl="1"/>
            <a:r>
              <a:rPr lang="en-US"/>
              <a:t>Persistent</a:t>
            </a:r>
          </a:p>
          <a:p>
            <a:pPr lvl="1"/>
            <a:r>
              <a:rPr lang="en-US"/>
              <a:t>Ephermeral</a:t>
            </a:r>
          </a:p>
          <a:p>
            <a:pPr lvl="1"/>
            <a:endParaRPr lang="en-US"/>
          </a:p>
          <a:p>
            <a:r>
              <a:rPr lang="en-US"/>
              <a:t>Not part of images</a:t>
            </a:r>
          </a:p>
          <a:p>
            <a:endParaRPr lang="en-US"/>
          </a:p>
          <a:p>
            <a:r>
              <a:rPr lang="en-US"/>
              <a:t>Volaumes are used to share data between container and host machine ( the whole folder or only single file)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E38B9BF-B0AC-4932-B792-885DC47C1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D245E-4770-4937-94E7-1C8EE651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Sharing data between containers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DAF36-E999-46BC-802D-F2234E69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 err="1"/>
              <a:t>Volumes_from</a:t>
            </a:r>
            <a:r>
              <a:rPr lang="en-US" dirty="0"/>
              <a:t> : command</a:t>
            </a:r>
          </a:p>
          <a:p>
            <a:endParaRPr lang="en-US" dirty="0"/>
          </a:p>
          <a:p>
            <a:r>
              <a:rPr lang="en-US" dirty="0"/>
              <a:t>Shared discs that exist only as long they are being used</a:t>
            </a:r>
          </a:p>
          <a:p>
            <a:endParaRPr lang="en-US" dirty="0"/>
          </a:p>
          <a:p>
            <a:r>
              <a:rPr lang="en-US" dirty="0"/>
              <a:t>Can be shared between containers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76E5AF3-5387-473E-9716-A7E5FC4DF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B20D0-AE2F-4E9C-B576-098BA007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/>
              <a:t>Docker File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9E7805F-D9A9-4274-BD98-9342D3FC8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86581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18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399257" y="4333748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52" y="108275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 are the basics of the Docker system?</a:t>
            </a:r>
          </a:p>
        </p:txBody>
      </p:sp>
      <p:sp>
        <p:nvSpPr>
          <p:cNvPr id="5" name="Can 4"/>
          <p:cNvSpPr/>
          <p:nvPr/>
        </p:nvSpPr>
        <p:spPr>
          <a:xfrm>
            <a:off x="246175" y="3650726"/>
            <a:ext cx="1216865" cy="2636196"/>
          </a:xfrm>
          <a:prstGeom prst="ca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Source</a:t>
            </a:r>
            <a:r>
              <a:rPr lang="en-US" dirty="0"/>
              <a:t> </a:t>
            </a:r>
            <a:r>
              <a:rPr lang="en-US" sz="1400" dirty="0"/>
              <a:t>Code</a:t>
            </a:r>
            <a:r>
              <a:rPr lang="en-US" dirty="0"/>
              <a:t> </a:t>
            </a:r>
            <a:r>
              <a:rPr lang="en-US" sz="1400" dirty="0"/>
              <a:t>Repository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356453" y="4105449"/>
            <a:ext cx="963493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err="1"/>
              <a:t>Docker</a:t>
            </a:r>
            <a:r>
              <a:rPr lang="en-US" sz="1200" u="sng" dirty="0" err="1"/>
              <a:t>file</a:t>
            </a:r>
            <a:endParaRPr lang="en-US" sz="1200" u="sng" dirty="0"/>
          </a:p>
          <a:p>
            <a:pPr algn="ctr"/>
            <a:r>
              <a:rPr lang="en-US" sz="1200" b="1" dirty="0"/>
              <a:t>For </a:t>
            </a:r>
          </a:p>
          <a:p>
            <a:pPr algn="ctr"/>
            <a:r>
              <a:rPr lang="en-US" sz="1200" b="1" dirty="0"/>
              <a:t>A</a:t>
            </a:r>
            <a:endParaRPr lang="en-US" sz="1400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3331074" y="5452558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Docker</a:t>
            </a:r>
            <a:r>
              <a:rPr lang="en-US" dirty="0"/>
              <a:t>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/>
              <a:t>Docker</a:t>
            </a:r>
          </a:p>
          <a:p>
            <a:pPr algn="ctr"/>
            <a:r>
              <a:rPr lang="en-US" sz="1600" dirty="0"/>
              <a:t>Container</a:t>
            </a:r>
          </a:p>
          <a:p>
            <a:pPr algn="ctr"/>
            <a:r>
              <a:rPr lang="en-US" sz="1600" dirty="0"/>
              <a:t>Image Registry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90058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0150" y="3807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Build</a:t>
            </a:r>
          </a:p>
        </p:txBody>
      </p:sp>
      <p:sp>
        <p:nvSpPr>
          <p:cNvPr id="25" name="Flowchart: Process 24"/>
          <p:cNvSpPr/>
          <p:nvPr/>
        </p:nvSpPr>
        <p:spPr>
          <a:xfrm rot="5400000">
            <a:off x="9884929" y="5261098"/>
            <a:ext cx="1415846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Docker 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8437123" y="6185168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2 OS  (Linux)</a:t>
            </a:r>
          </a:p>
        </p:txBody>
      </p:sp>
      <p:sp>
        <p:nvSpPr>
          <p:cNvPr id="27" name="Cube 26"/>
          <p:cNvSpPr/>
          <p:nvPr/>
        </p:nvSpPr>
        <p:spPr>
          <a:xfrm>
            <a:off x="8437123" y="4803550"/>
            <a:ext cx="518971" cy="1397993"/>
          </a:xfrm>
          <a:prstGeom prst="cube">
            <a:avLst>
              <a:gd name="adj" fmla="val 27120"/>
            </a:avLst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Container A</a:t>
            </a:r>
          </a:p>
        </p:txBody>
      </p:sp>
      <p:sp>
        <p:nvSpPr>
          <p:cNvPr id="28" name="Cube 27"/>
          <p:cNvSpPr/>
          <p:nvPr/>
        </p:nvSpPr>
        <p:spPr>
          <a:xfrm>
            <a:off x="9077203" y="4836146"/>
            <a:ext cx="494587" cy="1331672"/>
          </a:xfrm>
          <a:prstGeom prst="cub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Container B</a:t>
            </a:r>
          </a:p>
        </p:txBody>
      </p:sp>
      <p:sp>
        <p:nvSpPr>
          <p:cNvPr id="29" name="Cube 28"/>
          <p:cNvSpPr/>
          <p:nvPr/>
        </p:nvSpPr>
        <p:spPr>
          <a:xfrm>
            <a:off x="9692899" y="4843258"/>
            <a:ext cx="494587" cy="1331672"/>
          </a:xfrm>
          <a:prstGeom prst="cub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Container C</a:t>
            </a:r>
          </a:p>
        </p:txBody>
      </p:sp>
      <p:sp>
        <p:nvSpPr>
          <p:cNvPr id="32" name="Cube 31"/>
          <p:cNvSpPr/>
          <p:nvPr/>
        </p:nvSpPr>
        <p:spPr>
          <a:xfrm>
            <a:off x="3990007" y="1160751"/>
            <a:ext cx="508841" cy="2144189"/>
          </a:xfrm>
          <a:prstGeom prst="cub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Container A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91100" y="2281261"/>
            <a:ext cx="5552477" cy="4739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4202" y="16008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015257" y="2907330"/>
            <a:ext cx="21043" cy="32942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1323954" y="2988218"/>
            <a:ext cx="29846" cy="317960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21265" y="31334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387612" y="3254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419682" y="37237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Run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3331074" y="5981992"/>
            <a:ext cx="1939047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 1  OS (Linux)</a:t>
            </a:r>
          </a:p>
        </p:txBody>
      </p:sp>
    </p:spTree>
    <p:extLst>
      <p:ext uri="{BB962C8B-B14F-4D97-AF65-F5344CB8AC3E}">
        <p14:creationId xmlns:p14="http://schemas.microsoft.com/office/powerpoint/2010/main" val="268107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83079" y="1299657"/>
            <a:ext cx="788879" cy="145421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12" y="24402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and Updates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332704" y="5887906"/>
            <a:ext cx="1939047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Docker</a:t>
            </a:r>
          </a:p>
          <a:p>
            <a:pPr algn="ctr"/>
            <a:r>
              <a:rPr lang="en-US" sz="1200" dirty="0"/>
              <a:t>Container</a:t>
            </a:r>
          </a:p>
          <a:p>
            <a:pPr algn="ctr"/>
            <a:r>
              <a:rPr lang="en-US" sz="1200" dirty="0"/>
              <a:t>Image Registry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318554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Engine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598286" y="1717094"/>
            <a:ext cx="3839951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6726" y="131161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Push</a:t>
            </a:r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9082584" y="2988220"/>
            <a:ext cx="2241370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4850" y="3564366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Update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47719" y="203203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949232" y="1235434"/>
            <a:ext cx="760887" cy="79660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0128" y="1299657"/>
            <a:ext cx="969094" cy="145421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Rectangle 54"/>
          <p:cNvSpPr/>
          <p:nvPr/>
        </p:nvSpPr>
        <p:spPr>
          <a:xfrm rot="5400000">
            <a:off x="4273353" y="1620801"/>
            <a:ext cx="803384" cy="1968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</a:t>
            </a:r>
            <a:r>
              <a:rPr lang="el-GR" sz="1200" dirty="0"/>
              <a:t>Δ</a:t>
            </a:r>
            <a:r>
              <a:rPr lang="en-US" sz="1200" dirty="0"/>
              <a:t> 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6142555" y="2323539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05430" y="313347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Base </a:t>
            </a:r>
          </a:p>
          <a:p>
            <a:pPr algn="ctr"/>
            <a:r>
              <a:rPr lang="en-US" sz="1200" dirty="0"/>
              <a:t>Container</a:t>
            </a:r>
          </a:p>
          <a:p>
            <a:pPr algn="ctr"/>
            <a:r>
              <a:rPr lang="en-US" sz="1200" dirty="0"/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0296" y="6234229"/>
            <a:ext cx="274300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Host is now running A’’</a:t>
            </a:r>
          </a:p>
          <a:p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5667482" y="3168920"/>
            <a:ext cx="131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Container Mod A’’</a:t>
            </a:r>
            <a:endParaRPr lang="en-US" sz="105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645984" y="2402106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9823" y="2300543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24105" y="3198976"/>
            <a:ext cx="969094" cy="145421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Rectangle 77"/>
          <p:cNvSpPr/>
          <p:nvPr/>
        </p:nvSpPr>
        <p:spPr>
          <a:xfrm rot="5400000">
            <a:off x="9975966" y="3527574"/>
            <a:ext cx="803384" cy="1968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</a:t>
            </a:r>
            <a:r>
              <a:rPr lang="el-GR" sz="1200" dirty="0"/>
              <a:t>Δ</a:t>
            </a:r>
            <a:r>
              <a:rPr lang="en-US" sz="1200" dirty="0"/>
              <a:t> 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10058581" y="4259466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6474438" y="5150486"/>
            <a:ext cx="754911" cy="632955"/>
          </a:xfrm>
          <a:prstGeom prst="stripedRightArrow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/>
          <p:cNvSpPr/>
          <p:nvPr/>
        </p:nvSpPr>
        <p:spPr>
          <a:xfrm>
            <a:off x="8320184" y="5108398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8321697" y="4311793"/>
            <a:ext cx="760887" cy="79660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46129" y="4423379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/>
          <p:cNvSpPr/>
          <p:nvPr/>
        </p:nvSpPr>
        <p:spPr>
          <a:xfrm rot="5400000">
            <a:off x="3819988" y="4721381"/>
            <a:ext cx="803384" cy="1968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 rot="5400000">
            <a:off x="3877203" y="546390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40297" y="5217677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3345938" y="4421072"/>
            <a:ext cx="760887" cy="79660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A’’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45400" y="6168779"/>
            <a:ext cx="3962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 running A wants to upgrade to A’’. Requests update. Gets only diffs</a:t>
            </a:r>
          </a:p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48842" y="3168920"/>
            <a:ext cx="131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Container Mod A’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2780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18BEC-31D0-4994-BD3B-8FE8B86D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Orchestration</a:t>
            </a:r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2DEC3EAE-93FE-4C05-BBB5-F6F1A056F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97350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3722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CF67B-071E-4B60-99A9-FF6103C7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/>
              <a:t>Docker compose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9126785-AFF7-428C-A373-00C91AFAF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63517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0624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What has Docker Done for Us?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146160" y="1828800"/>
            <a:ext cx="5978072" cy="486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Clr>
                <a:srgbClr val="00A1D3"/>
              </a:buClr>
            </a:pPr>
            <a:r>
              <a:rPr lang="en-US" sz="1500" dirty="0"/>
              <a:t>Continuous delivery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Deliver software more often and with less errors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No time spent on dev-to-ops handoffs</a:t>
            </a:r>
          </a:p>
          <a:p>
            <a:pPr marL="342900" indent="-342900">
              <a:lnSpc>
                <a:spcPct val="90000"/>
              </a:lnSpc>
              <a:buClr>
                <a:srgbClr val="00A1D3"/>
              </a:buClr>
            </a:pPr>
            <a:r>
              <a:rPr lang="en-US" sz="1500" dirty="0"/>
              <a:t>Improved Security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Containers help isolate each part of your system and provides better control of each component of your system</a:t>
            </a:r>
          </a:p>
          <a:p>
            <a:pPr marL="342900" indent="-342900">
              <a:lnSpc>
                <a:spcPct val="90000"/>
              </a:lnSpc>
              <a:buClr>
                <a:srgbClr val="00A1D3"/>
              </a:buClr>
            </a:pPr>
            <a:r>
              <a:rPr lang="en-US" sz="1500" dirty="0"/>
              <a:t>Run anything, anywhere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All languages, all databases, all operating systems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Any distribution, any cloud, any machine</a:t>
            </a:r>
          </a:p>
          <a:p>
            <a:pPr marL="342900" indent="-342900">
              <a:lnSpc>
                <a:spcPct val="90000"/>
              </a:lnSpc>
              <a:buClr>
                <a:srgbClr val="00A1D3"/>
              </a:buClr>
            </a:pPr>
            <a:r>
              <a:rPr lang="en-US" sz="1500" dirty="0"/>
              <a:t>Reproducibility</a:t>
            </a:r>
          </a:p>
          <a:p>
            <a:pPr marL="525780" lvl="1" indent="-342900">
              <a:lnSpc>
                <a:spcPct val="90000"/>
              </a:lnSpc>
              <a:spcAft>
                <a:spcPts val="600"/>
              </a:spcAft>
              <a:buClr>
                <a:srgbClr val="00A1D3"/>
              </a:buClr>
            </a:pPr>
            <a:r>
              <a:rPr lang="en-US" sz="1500" dirty="0"/>
              <a:t>Reduces the times we say “it worked on my machine”</a:t>
            </a:r>
          </a:p>
          <a:p>
            <a:pPr>
              <a:lnSpc>
                <a:spcPct val="90000"/>
              </a:lnSpc>
              <a:buClr>
                <a:srgbClr val="00A1D3"/>
              </a:buClr>
            </a:pP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defTabSz="914400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#BoozAllen #Drupal4Gov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8" r="2" b="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7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E5D6F-66B2-416F-896D-DF8D235D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/>
              <a:t>Docker 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A0914DE-F2E2-4B3D-9FB6-BF3E64D01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91332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90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What Does Kubernetes do?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146160" y="1828801"/>
            <a:ext cx="6972046" cy="4774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Clr>
                <a:srgbClr val="3473F1"/>
              </a:buClr>
            </a:pPr>
            <a:r>
              <a:rPr lang="en-US" sz="1700" dirty="0"/>
              <a:t>Kubernetes is an open-source system for automating deployment, scaling, and management of containerized applications.</a:t>
            </a:r>
          </a:p>
          <a:p>
            <a:pPr>
              <a:lnSpc>
                <a:spcPct val="90000"/>
              </a:lnSpc>
              <a:buClr>
                <a:srgbClr val="3473F1"/>
              </a:buClr>
            </a:pPr>
            <a:endParaRPr lang="en-US" sz="1700" dirty="0"/>
          </a:p>
          <a:p>
            <a:pPr>
              <a:lnSpc>
                <a:spcPct val="90000"/>
              </a:lnSpc>
              <a:buClr>
                <a:srgbClr val="3473F1"/>
              </a:buClr>
            </a:pPr>
            <a:r>
              <a:rPr lang="en-US" sz="1700" dirty="0"/>
              <a:t>Improves reliability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3473F1"/>
              </a:buClr>
            </a:pPr>
            <a:r>
              <a:rPr lang="en-US" sz="1700" dirty="0"/>
              <a:t>Continuously monitors and manages your containers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3473F1"/>
              </a:buClr>
            </a:pPr>
            <a:r>
              <a:rPr lang="en-US" sz="1700" dirty="0"/>
              <a:t>Will scale your application to handle changes in load</a:t>
            </a:r>
          </a:p>
          <a:p>
            <a:pPr>
              <a:lnSpc>
                <a:spcPct val="90000"/>
              </a:lnSpc>
              <a:buClr>
                <a:srgbClr val="3473F1"/>
              </a:buClr>
            </a:pPr>
            <a:r>
              <a:rPr lang="en-US" sz="1700" dirty="0"/>
              <a:t>Better use of infrastructure resources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3473F1"/>
              </a:buClr>
            </a:pPr>
            <a:r>
              <a:rPr lang="en-US" sz="1700" dirty="0"/>
              <a:t>Helps reduce infrastructure requirements by gracefully scaling up and down your entire platform</a:t>
            </a:r>
          </a:p>
          <a:p>
            <a:pPr>
              <a:lnSpc>
                <a:spcPct val="90000"/>
              </a:lnSpc>
              <a:buClr>
                <a:srgbClr val="3473F1"/>
              </a:buClr>
            </a:pPr>
            <a:r>
              <a:rPr lang="en-US" sz="1700" dirty="0"/>
              <a:t>Coordinates what containers run where and when across your system</a:t>
            </a:r>
          </a:p>
          <a:p>
            <a:pPr>
              <a:lnSpc>
                <a:spcPct val="90000"/>
              </a:lnSpc>
              <a:buClr>
                <a:srgbClr val="3473F1"/>
              </a:buClr>
            </a:pPr>
            <a:r>
              <a:rPr lang="en-US" sz="1700" dirty="0"/>
              <a:t>Easily coordinate deployments of your system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3473F1"/>
              </a:buClr>
            </a:pPr>
            <a:r>
              <a:rPr lang="en-US" sz="1700" dirty="0"/>
              <a:t>Which containers need to be deployed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3473F1"/>
              </a:buClr>
            </a:pPr>
            <a:r>
              <a:rPr lang="en-US" sz="1700" dirty="0"/>
              <a:t>Where should the containers be deployed</a:t>
            </a:r>
          </a:p>
          <a:p>
            <a:pPr>
              <a:lnSpc>
                <a:spcPct val="90000"/>
              </a:lnSpc>
              <a:buClr>
                <a:srgbClr val="3473F1"/>
              </a:buClr>
            </a:pPr>
            <a:endParaRPr lang="en-US" sz="1700" dirty="0"/>
          </a:p>
          <a:p>
            <a:pPr>
              <a:lnSpc>
                <a:spcPct val="90000"/>
              </a:lnSpc>
              <a:buClr>
                <a:srgbClr val="3473F1"/>
              </a:buClr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defTabSz="914400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#BoozAllen #Drupal4Gov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Picture Placeholder 9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8" r="2" b="517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6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80180331-DA10-4E79-B83D-573CFDFB84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4" r="-2" b="9727"/>
          <a:stretch/>
        </p:blipFill>
        <p:spPr>
          <a:xfrm>
            <a:off x="934633" y="967854"/>
            <a:ext cx="10322734" cy="492229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10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134F4-E375-4A94-857F-057EDD0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Docker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BF47D60-E4F1-44B4-85C5-0D93DBD4E9DC}"/>
              </a:ext>
            </a:extLst>
          </p:cNvPr>
          <p:cNvSpPr/>
          <p:nvPr/>
        </p:nvSpPr>
        <p:spPr>
          <a:xfrm>
            <a:off x="760397" y="1511167"/>
            <a:ext cx="10257322" cy="49473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3700F-C069-4D22-A87C-47F31AA18F7A}"/>
              </a:ext>
            </a:extLst>
          </p:cNvPr>
          <p:cNvSpPr/>
          <p:nvPr/>
        </p:nvSpPr>
        <p:spPr>
          <a:xfrm>
            <a:off x="1193533" y="3108960"/>
            <a:ext cx="2059806" cy="2820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Red </a:t>
            </a:r>
            <a:r>
              <a:rPr lang="fr-FR" dirty="0" err="1"/>
              <a:t>hat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E71EF-C5A9-4022-803E-2E95E5842E37}"/>
              </a:ext>
            </a:extLst>
          </p:cNvPr>
          <p:cNvSpPr/>
          <p:nvPr/>
        </p:nvSpPr>
        <p:spPr>
          <a:xfrm>
            <a:off x="3700112" y="3108959"/>
            <a:ext cx="2059806" cy="2820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Ubuntu </a:t>
            </a:r>
          </a:p>
          <a:p>
            <a:pPr algn="ctr"/>
            <a:r>
              <a:rPr lang="fr-FR" dirty="0"/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EA7C3-5269-4806-AD0D-45133B054D6C}"/>
              </a:ext>
            </a:extLst>
          </p:cNvPr>
          <p:cNvSpPr/>
          <p:nvPr/>
        </p:nvSpPr>
        <p:spPr>
          <a:xfrm>
            <a:off x="6100813" y="3108959"/>
            <a:ext cx="2059806" cy="2820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SUSE </a:t>
            </a:r>
          </a:p>
          <a:p>
            <a:pPr algn="ctr"/>
            <a:r>
              <a:rPr lang="fr-FR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85656-FB7C-4117-A7CE-07E2EE835325}"/>
              </a:ext>
            </a:extLst>
          </p:cNvPr>
          <p:cNvSpPr/>
          <p:nvPr/>
        </p:nvSpPr>
        <p:spPr>
          <a:xfrm>
            <a:off x="8454992" y="3108958"/>
            <a:ext cx="2059806" cy="2820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Debian</a:t>
            </a:r>
          </a:p>
          <a:p>
            <a:pPr algn="ctr"/>
            <a:r>
              <a:rPr lang="fr-FR" dirty="0"/>
              <a:t>Server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CA7D3F-0AB5-4BA0-88E1-E887EA16E460}"/>
              </a:ext>
            </a:extLst>
          </p:cNvPr>
          <p:cNvSpPr txBox="1"/>
          <p:nvPr/>
        </p:nvSpPr>
        <p:spPr>
          <a:xfrm>
            <a:off x="4842511" y="1517142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Linux Server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D5B3C8E-FB0D-4108-B43B-97F40DDABCC8}"/>
              </a:ext>
            </a:extLst>
          </p:cNvPr>
          <p:cNvSpPr/>
          <p:nvPr/>
        </p:nvSpPr>
        <p:spPr>
          <a:xfrm>
            <a:off x="1647124" y="5115828"/>
            <a:ext cx="1212783" cy="452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Data Base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33BA894-FB59-40BF-AD3B-4351B060C6E6}"/>
              </a:ext>
            </a:extLst>
          </p:cNvPr>
          <p:cNvSpPr/>
          <p:nvPr/>
        </p:nvSpPr>
        <p:spPr>
          <a:xfrm>
            <a:off x="4130042" y="5036418"/>
            <a:ext cx="1424939" cy="611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Application Server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EA12CC-8333-4202-8CE8-CDD8EAE536E5}"/>
              </a:ext>
            </a:extLst>
          </p:cNvPr>
          <p:cNvSpPr/>
          <p:nvPr/>
        </p:nvSpPr>
        <p:spPr>
          <a:xfrm>
            <a:off x="6475998" y="5005135"/>
            <a:ext cx="1424939" cy="611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Cache  Server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7C3AD4A-ED17-4C1B-ABC4-5F0F2885E9AD}"/>
              </a:ext>
            </a:extLst>
          </p:cNvPr>
          <p:cNvSpPr/>
          <p:nvPr/>
        </p:nvSpPr>
        <p:spPr>
          <a:xfrm>
            <a:off x="8876699" y="4957010"/>
            <a:ext cx="1424939" cy="611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Identity 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C3A1E0-5F8B-4A11-977C-43A4502173C1}"/>
              </a:ext>
            </a:extLst>
          </p:cNvPr>
          <p:cNvSpPr/>
          <p:nvPr/>
        </p:nvSpPr>
        <p:spPr>
          <a:xfrm>
            <a:off x="2455247" y="2156059"/>
            <a:ext cx="2407319" cy="46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Virtual 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62F11-0340-4B4A-AF8C-B54A2B3AF7F2}"/>
              </a:ext>
            </a:extLst>
          </p:cNvPr>
          <p:cNvSpPr/>
          <p:nvPr/>
        </p:nvSpPr>
        <p:spPr>
          <a:xfrm>
            <a:off x="7251332" y="2178420"/>
            <a:ext cx="2407319" cy="46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Virtual Network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41FA56A-9E45-4156-8BF8-AB6E295E262E}"/>
              </a:ext>
            </a:extLst>
          </p:cNvPr>
          <p:cNvCxnSpPr/>
          <p:nvPr/>
        </p:nvCxnSpPr>
        <p:spPr>
          <a:xfrm>
            <a:off x="2859907" y="2659682"/>
            <a:ext cx="0" cy="381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41CE28C-1F23-4E2D-B079-66D4854D9FC9}"/>
              </a:ext>
            </a:extLst>
          </p:cNvPr>
          <p:cNvCxnSpPr/>
          <p:nvPr/>
        </p:nvCxnSpPr>
        <p:spPr>
          <a:xfrm>
            <a:off x="4427220" y="2659682"/>
            <a:ext cx="0" cy="381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98DC124-EAEF-4F0E-AAAF-57D89F0D7345}"/>
              </a:ext>
            </a:extLst>
          </p:cNvPr>
          <p:cNvCxnSpPr/>
          <p:nvPr/>
        </p:nvCxnSpPr>
        <p:spPr>
          <a:xfrm>
            <a:off x="7699810" y="2698182"/>
            <a:ext cx="0" cy="381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A085D7C-BDCE-4200-B66B-0F354FE79198}"/>
              </a:ext>
            </a:extLst>
          </p:cNvPr>
          <p:cNvCxnSpPr/>
          <p:nvPr/>
        </p:nvCxnSpPr>
        <p:spPr>
          <a:xfrm>
            <a:off x="9162850" y="2707807"/>
            <a:ext cx="0" cy="381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B65D64-3DFB-4426-9227-3C36B67E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fr-FR" sz="3600"/>
              <a:t>Docker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790C6-470E-4B6E-AFAD-740BB35C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ffectLst/>
              </a:rPr>
              <a:t>Docker is a client program, named Docker, it's a command you type at the terminal.</a:t>
            </a:r>
          </a:p>
          <a:p>
            <a:pPr>
              <a:lnSpc>
                <a:spcPct val="90000"/>
              </a:lnSpc>
            </a:pPr>
            <a:endParaRPr lang="en-US" sz="16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600">
                <a:effectLst/>
              </a:rPr>
              <a:t>It's also a server program that listens for messages from that command, and manages a running Linux system</a:t>
            </a:r>
          </a:p>
          <a:p>
            <a:pPr>
              <a:lnSpc>
                <a:spcPct val="90000"/>
              </a:lnSpc>
            </a:pPr>
            <a:endParaRPr lang="en-US" sz="16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600">
                <a:effectLst/>
              </a:rPr>
              <a:t> Docker has a program which builds containers from code. It takes your code along with its dependencies and bundles it up and then seals it into a container</a:t>
            </a:r>
          </a:p>
          <a:p>
            <a:pPr>
              <a:lnSpc>
                <a:spcPct val="90000"/>
              </a:lnSpc>
            </a:pPr>
            <a:endParaRPr lang="en-US" sz="16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600">
                <a:effectLst/>
              </a:rPr>
              <a:t>And it's a service that distributes these containers across the internet and makes it so you can find other's work, and the right people can find your work</a:t>
            </a:r>
          </a:p>
          <a:p>
            <a:pPr>
              <a:lnSpc>
                <a:spcPct val="90000"/>
              </a:lnSpc>
            </a:pPr>
            <a:endParaRPr lang="en-US" sz="16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600">
                <a:effectLst/>
              </a:rPr>
              <a:t>It is also a company that makes all of these</a:t>
            </a:r>
          </a:p>
          <a:p>
            <a:pPr>
              <a:lnSpc>
                <a:spcPct val="90000"/>
              </a:lnSpc>
            </a:pPr>
            <a:endParaRPr lang="en-US" sz="1600">
              <a:effectLst/>
            </a:endParaRPr>
          </a:p>
          <a:p>
            <a:pPr>
              <a:lnSpc>
                <a:spcPct val="90000"/>
              </a:lnSpc>
            </a:pP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40429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215987" y="1436467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166572" y="1465460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3439159" y="146140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454815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885185" y="1380490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482507" y="6236647"/>
            <a:ext cx="123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282024" y="6252315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6362319" y="6267831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9282901" y="6227122"/>
            <a:ext cx="15322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is a shipping container system for code 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713871" y="2254138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 of Stacks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 of hardware environments</a:t>
            </a: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7778122" y="6236647"/>
            <a:ext cx="15799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Production Cluster</a:t>
            </a: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44" y="5533285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4341997" y="6252315"/>
            <a:ext cx="18151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Customer Data Center</a:t>
            </a: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1" y="5674854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888" y="5717006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49" y="5560007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0744" y="5395070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15" y="5460050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62"/>
          <p:cNvSpPr/>
          <p:nvPr/>
        </p:nvSpPr>
        <p:spPr>
          <a:xfrm>
            <a:off x="6763221" y="1507961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177802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1" name="Freeform 70"/>
          <p:cNvSpPr/>
          <p:nvPr/>
        </p:nvSpPr>
        <p:spPr>
          <a:xfrm>
            <a:off x="928535" y="13719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003559" y="15070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854084" y="15070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3151706" y="14315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3002231" y="14315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3076682" y="156654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61578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1036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453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404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404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53983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67486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6748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4685438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4834913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4760462" y="157946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4610987" y="157946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 services and apps interact appropriately?</a:t>
            </a: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551835" y="5157856"/>
            <a:ext cx="218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 migrate smoothly and quickly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667625" y="4211127"/>
            <a:ext cx="3460738" cy="107721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</a:rPr>
              <a:t>…that  can be manipulated using standard operations and run consistently on virtually any hardware platform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47725" y="2585129"/>
            <a:ext cx="3004199" cy="107721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</a:rPr>
              <a:t>An engine that enables any payload to be encapsulated as a lightweight, portable, self-sufficient  container…</a:t>
            </a:r>
            <a:endParaRPr lang="en-US" sz="1600" b="1" dirty="0"/>
          </a:p>
        </p:txBody>
      </p:sp>
      <p:cxnSp>
        <p:nvCxnSpPr>
          <p:cNvPr id="81" name="Straight Arrow Connector 80"/>
          <p:cNvCxnSpPr/>
          <p:nvPr/>
        </p:nvCxnSpPr>
        <p:spPr>
          <a:xfrm rot="18900000">
            <a:off x="6073506" y="2328448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>
            <a:off x="3203387" y="2332120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ju\Desktop\docker-contain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6103" y="2999047"/>
            <a:ext cx="3762375" cy="1781175"/>
          </a:xfrm>
          <a:prstGeom prst="rect">
            <a:avLst/>
          </a:prstGeom>
          <a:noFill/>
        </p:spPr>
      </p:pic>
      <p:cxnSp>
        <p:nvCxnSpPr>
          <p:cNvPr id="114" name="Straight Arrow Connector 113"/>
          <p:cNvCxnSpPr/>
          <p:nvPr/>
        </p:nvCxnSpPr>
        <p:spPr>
          <a:xfrm rot="18900000">
            <a:off x="3098710" y="5083086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700000">
            <a:off x="6096169" y="4919983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0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07022"/>
              </p:ext>
            </p:extLst>
          </p:nvPr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1" name="Freeform 10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3" name="Freeform 12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4" name="Freeform 23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9" name="Freeform 28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30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eliminates the matrix from Hell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565114" y="1441841"/>
            <a:ext cx="5986536" cy="390782"/>
            <a:chOff x="2312644" y="4445866"/>
            <a:chExt cx="7707525" cy="489275"/>
          </a:xfrm>
        </p:grpSpPr>
        <p:pic>
          <p:nvPicPr>
            <p:cNvPr id="122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751" y="1409747"/>
            <a:ext cx="6010275" cy="409575"/>
          </a:xfrm>
          <a:prstGeom prst="rect">
            <a:avLst/>
          </a:prstGeom>
          <a:noFill/>
        </p:spPr>
      </p:pic>
      <p:pic>
        <p:nvPicPr>
          <p:cNvPr id="86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6025" y="2067114"/>
            <a:ext cx="6010275" cy="409575"/>
          </a:xfrm>
          <a:prstGeom prst="rect">
            <a:avLst/>
          </a:prstGeom>
          <a:noFill/>
        </p:spPr>
      </p:pic>
      <p:pic>
        <p:nvPicPr>
          <p:cNvPr id="2053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322" y="2705574"/>
            <a:ext cx="6010275" cy="409575"/>
          </a:xfrm>
          <a:prstGeom prst="rect">
            <a:avLst/>
          </a:prstGeom>
          <a:noFill/>
        </p:spPr>
      </p:pic>
      <p:pic>
        <p:nvPicPr>
          <p:cNvPr id="88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597" y="3349293"/>
            <a:ext cx="6010275" cy="409575"/>
          </a:xfrm>
          <a:prstGeom prst="rect">
            <a:avLst/>
          </a:prstGeom>
          <a:noFill/>
        </p:spPr>
      </p:pic>
      <p:pic>
        <p:nvPicPr>
          <p:cNvPr id="129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7872" y="4006660"/>
            <a:ext cx="6010275" cy="409575"/>
          </a:xfrm>
          <a:prstGeom prst="rect">
            <a:avLst/>
          </a:prstGeom>
          <a:noFill/>
        </p:spPr>
      </p:pic>
      <p:pic>
        <p:nvPicPr>
          <p:cNvPr id="130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0621" y="4636730"/>
            <a:ext cx="6010275" cy="40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536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8346" y="1559818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A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19" y="46443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Containers vs. VMs 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1718346" y="4900215"/>
            <a:ext cx="3129640" cy="4186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Hypervisor (Type 2)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718346" y="5322329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OS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1718346" y="5758509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8346" y="3023723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Guest</a:t>
            </a:r>
          </a:p>
          <a:p>
            <a:pPr algn="ctr"/>
            <a:r>
              <a:rPr lang="en-US" sz="1200" dirty="0"/>
              <a:t>OS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1718346" y="2396910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718346" y="1559818"/>
            <a:ext cx="760887" cy="333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2926263" y="1558085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A’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933034" y="3008834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Guest</a:t>
            </a:r>
          </a:p>
          <a:p>
            <a:pPr algn="ctr"/>
            <a:r>
              <a:rPr lang="en-US" sz="1200" dirty="0"/>
              <a:t>OS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927776" y="2382021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926263" y="1544929"/>
            <a:ext cx="760887" cy="2298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4081250" y="1542288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B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084276" y="3028979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Guest</a:t>
            </a:r>
          </a:p>
          <a:p>
            <a:pPr algn="ctr"/>
            <a:r>
              <a:rPr lang="en-US" sz="1200" dirty="0"/>
              <a:t>OS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4089178" y="2402166"/>
            <a:ext cx="754116" cy="6523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Bins/</a:t>
            </a:r>
          </a:p>
          <a:p>
            <a:pPr algn="ctr"/>
            <a:r>
              <a:rPr lang="en-US" sz="1200" dirty="0"/>
              <a:t>Libs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7228555" y="4146045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A’</a:t>
            </a:r>
          </a:p>
        </p:txBody>
      </p:sp>
      <p:sp>
        <p:nvSpPr>
          <p:cNvPr id="65" name="Flowchart: Process 64"/>
          <p:cNvSpPr/>
          <p:nvPr/>
        </p:nvSpPr>
        <p:spPr>
          <a:xfrm rot="5400000">
            <a:off x="9158695" y="4616678"/>
            <a:ext cx="105511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Docker 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6787932" y="5347729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OS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6787932" y="5783909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7931" y="5130119"/>
            <a:ext cx="822543" cy="22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050" dirty="0"/>
              <a:t>Bins/Libs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6809455" y="4146045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58100" y="5109415"/>
            <a:ext cx="1781810" cy="2584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050" dirty="0"/>
              <a:t>Bins/Libs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7673055" y="4146045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7875" y="4142870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B’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602695" y="4146045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B’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67515" y="4142870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 B’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327559" y="1558085"/>
            <a:ext cx="326028" cy="332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716219" y="300883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89" name="Left Brace 88"/>
          <p:cNvSpPr/>
          <p:nvPr/>
        </p:nvSpPr>
        <p:spPr>
          <a:xfrm>
            <a:off x="6420259" y="4146045"/>
            <a:ext cx="320968" cy="1196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5318375" y="4559847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3220" y="1540736"/>
            <a:ext cx="4118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Containers are isolated,</a:t>
            </a:r>
          </a:p>
          <a:p>
            <a:r>
              <a:rPr lang="en-US" sz="2000" dirty="0"/>
              <a:t>but share OS and, where</a:t>
            </a:r>
          </a:p>
          <a:p>
            <a:r>
              <a:rPr lang="en-US" sz="2000" dirty="0"/>
              <a:t>appropriate, bins/libraries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43642" y="3042011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Guest</a:t>
            </a:r>
          </a:p>
          <a:p>
            <a:pPr algn="ctr"/>
            <a:r>
              <a:rPr lang="en-US" sz="1200" dirty="0"/>
              <a:t>OS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083594" y="3035915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Guest</a:t>
            </a:r>
          </a:p>
          <a:p>
            <a:pPr algn="ctr"/>
            <a:r>
              <a:rPr lang="en-US" sz="1200" dirty="0"/>
              <a:t>OS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926263" y="1542288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/>
          <p:cNvSpPr/>
          <p:nvPr/>
        </p:nvSpPr>
        <p:spPr>
          <a:xfrm>
            <a:off x="1719763" y="1554988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/>
          <p:cNvSpPr/>
          <p:nvPr/>
        </p:nvSpPr>
        <p:spPr>
          <a:xfrm>
            <a:off x="4081963" y="1542288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6580743" y="2774009"/>
            <a:ext cx="411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…result is significantly faster deployment,  much less overhead, easier migration, faster restart</a:t>
            </a:r>
          </a:p>
        </p:txBody>
      </p:sp>
    </p:spTree>
    <p:extLst>
      <p:ext uri="{BB962C8B-B14F-4D97-AF65-F5344CB8AC3E}">
        <p14:creationId xmlns:p14="http://schemas.microsoft.com/office/powerpoint/2010/main" val="45944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EA4320-8E1C-442B-A0C0-086EF2C7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Installing Docker on your machine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190E-4027-4314-912F-9DA78965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effectLst/>
              </a:rPr>
              <a:t>For Docker Desktop to function correctly, your machine must have the following features: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  <a:hlinkClick r:id="rId3"/>
              </a:rPr>
              <a:t>Hyper-V</a:t>
            </a:r>
            <a:r>
              <a:rPr lang="en-US" sz="1700">
                <a:effectLst/>
              </a:rPr>
              <a:t> installed and working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</a:rPr>
              <a:t>Virtualization enabled</a:t>
            </a:r>
          </a:p>
          <a:p>
            <a:pPr lvl="1">
              <a:lnSpc>
                <a:spcPct val="90000"/>
              </a:lnSpc>
            </a:pPr>
            <a:r>
              <a:rPr lang="fr-FR" sz="1700">
                <a:hlinkClick r:id="rId4"/>
              </a:rPr>
              <a:t>https://docs.docker.com/docker-for-windows/troubleshoot/#virtualization-must-be-enabled</a:t>
            </a:r>
            <a:endParaRPr lang="fr-FR" sz="1700"/>
          </a:p>
          <a:p>
            <a:pPr>
              <a:lnSpc>
                <a:spcPct val="90000"/>
              </a:lnSpc>
            </a:pPr>
            <a:r>
              <a:rPr lang="en-US" sz="1700">
                <a:effectLst/>
              </a:rPr>
              <a:t>To install docker on windows 10 , please follow the steps in the link bellow</a:t>
            </a:r>
          </a:p>
          <a:p>
            <a:pPr lvl="1">
              <a:lnSpc>
                <a:spcPct val="90000"/>
              </a:lnSpc>
            </a:pPr>
            <a:r>
              <a:rPr lang="fr-FR" sz="1700">
                <a:hlinkClick r:id="rId5"/>
              </a:rPr>
              <a:t>https://docs.docker.com/docker-for-windows/install/</a:t>
            </a:r>
            <a:endParaRPr lang="fr-FR" sz="1700"/>
          </a:p>
          <a:p>
            <a:pPr>
              <a:lnSpc>
                <a:spcPct val="90000"/>
              </a:lnSpc>
            </a:pPr>
            <a:r>
              <a:rPr lang="fr-FR" sz="1700">
                <a:effectLst/>
              </a:rPr>
              <a:t>Check docker installation , </a:t>
            </a:r>
            <a:r>
              <a:rPr lang="en-US" sz="1700">
                <a:effectLst/>
              </a:rPr>
              <a:t>open a power shell as Administrator and run following commands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</a:rPr>
              <a:t>Docker info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</a:rPr>
              <a:t>Docker version</a:t>
            </a:r>
          </a:p>
          <a:p>
            <a:pPr lvl="1">
              <a:lnSpc>
                <a:spcPct val="90000"/>
              </a:lnSpc>
            </a:pPr>
            <a:endParaRPr lang="en-US" sz="1700">
              <a:effectLst/>
            </a:endParaRP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78651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1410</Words>
  <Application>Microsoft Office PowerPoint</Application>
  <PresentationFormat>Grand écran</PresentationFormat>
  <Paragraphs>438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Calisto MT</vt:lpstr>
      <vt:lpstr>Georgia</vt:lpstr>
      <vt:lpstr>Gill Sans</vt:lpstr>
      <vt:lpstr>Wingdings</vt:lpstr>
      <vt:lpstr>Wingdings 2</vt:lpstr>
      <vt:lpstr>Ardoise</vt:lpstr>
      <vt:lpstr>Présentation PowerPoint</vt:lpstr>
      <vt:lpstr>Outline</vt:lpstr>
      <vt:lpstr>Docker </vt:lpstr>
      <vt:lpstr>Docker</vt:lpstr>
      <vt:lpstr>Docker</vt:lpstr>
      <vt:lpstr>Docker is a shipping container system for code </vt:lpstr>
      <vt:lpstr>Docker eliminates the matrix from Hell</vt:lpstr>
      <vt:lpstr>Containers vs. VMs </vt:lpstr>
      <vt:lpstr>Installing Docker on your machine</vt:lpstr>
      <vt:lpstr>The docker flow</vt:lpstr>
      <vt:lpstr>The docker flow</vt:lpstr>
      <vt:lpstr>Running things in docker</vt:lpstr>
      <vt:lpstr>Running things in docker</vt:lpstr>
      <vt:lpstr>Looking at containers output</vt:lpstr>
      <vt:lpstr>Resources Constraints</vt:lpstr>
      <vt:lpstr>Container Networking</vt:lpstr>
      <vt:lpstr>Exposing port dynamiclly</vt:lpstr>
      <vt:lpstr>Container Networking</vt:lpstr>
      <vt:lpstr>Container Networking</vt:lpstr>
      <vt:lpstr>Container Networking</vt:lpstr>
      <vt:lpstr>Docker images</vt:lpstr>
      <vt:lpstr>Docker Volumes</vt:lpstr>
      <vt:lpstr>Sharing data between containers</vt:lpstr>
      <vt:lpstr>Docker File</vt:lpstr>
      <vt:lpstr>What are the basics of the Docker system?</vt:lpstr>
      <vt:lpstr>Changes and Updates</vt:lpstr>
      <vt:lpstr>Orchestration</vt:lpstr>
      <vt:lpstr>Docker compose</vt:lpstr>
      <vt:lpstr>What has Docker Done for Us?</vt:lpstr>
      <vt:lpstr>What Does Kubernetes do?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Lasmak Youness</dc:creator>
  <cp:lastModifiedBy>Lasmak Youness</cp:lastModifiedBy>
  <cp:revision>1</cp:revision>
  <dcterms:created xsi:type="dcterms:W3CDTF">2019-12-29T23:27:49Z</dcterms:created>
  <dcterms:modified xsi:type="dcterms:W3CDTF">2019-12-29T23:29:06Z</dcterms:modified>
</cp:coreProperties>
</file>