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2"/>
  </p:notesMasterIdLst>
  <p:sldIdLst>
    <p:sldId id="256" r:id="rId2"/>
    <p:sldId id="258" r:id="rId3"/>
    <p:sldId id="266" r:id="rId4"/>
    <p:sldId id="267" r:id="rId5"/>
    <p:sldId id="259" r:id="rId6"/>
    <p:sldId id="260" r:id="rId7"/>
    <p:sldId id="261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04C99-0007-484C-BEAB-C6FE3B3DC65F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0D743-7FC1-4209-8A24-3E361920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r>
              <a:rPr lang="en-US" baseline="0" dirty="0" smtClean="0"/>
              <a:t> modem data cable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0D743-7FC1-4209-8A24-3E36192072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0D743-7FC1-4209-8A24-3E3619207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D441AA-7ED2-4FE9-88FD-C57ACCF7068C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B4550-5024-4012-85D2-80589734194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Additive Synthesizer with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Yordan</a:t>
            </a:r>
            <a:r>
              <a:rPr lang="en-US" dirty="0" smtClean="0"/>
              <a:t> </a:t>
            </a:r>
            <a:r>
              <a:rPr lang="en-US" dirty="0" err="1" smtClean="0"/>
              <a:t>Lasonov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"/>
            <a:ext cx="4876800" cy="333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4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229600" cy="24384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project, </a:t>
            </a:r>
            <a:r>
              <a:rPr lang="en-US" dirty="0" smtClean="0"/>
              <a:t>the </a:t>
            </a:r>
            <a:r>
              <a:rPr lang="en-US" dirty="0"/>
              <a:t>board </a:t>
            </a:r>
            <a:r>
              <a:rPr lang="en-US" dirty="0" smtClean="0"/>
              <a:t>was used for creating an additive synthesizer. The synthesizer parameters were mapped to GUI (</a:t>
            </a:r>
            <a:r>
              <a:rPr lang="en-US" i="1" dirty="0" smtClean="0"/>
              <a:t>graphic user interface</a:t>
            </a:r>
            <a:r>
              <a:rPr lang="en-US" dirty="0" smtClean="0"/>
              <a:t>) created in Visual Basic. </a:t>
            </a:r>
            <a:r>
              <a:rPr lang="en-US" dirty="0"/>
              <a:t>In order to facilitate user </a:t>
            </a:r>
            <a:r>
              <a:rPr lang="en-US" dirty="0" smtClean="0"/>
              <a:t>input music keys, </a:t>
            </a:r>
            <a:r>
              <a:rPr lang="en-US" dirty="0"/>
              <a:t>the </a:t>
            </a:r>
            <a:r>
              <a:rPr lang="en-US" dirty="0" smtClean="0"/>
              <a:t>keyboard was </a:t>
            </a:r>
            <a:r>
              <a:rPr lang="en-US" dirty="0"/>
              <a:t>used via </a:t>
            </a:r>
            <a:r>
              <a:rPr lang="en-US" dirty="0" smtClean="0"/>
              <a:t>serial port.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93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pic>
        <p:nvPicPr>
          <p:cNvPr id="6146" name="Picture 2" descr="https://support.mpcdata.com/a/img/ti/l137/OMAP_L137-EVM-Ba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" y="1219200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geekstuff4u.com/media/catalog/product/cache/1/image/9df78eab33525d08d6e5fb8d27136e95/H/H/HHKL2_0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71625"/>
            <a:ext cx="302172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24225"/>
            <a:ext cx="2612453" cy="291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 descr="http://4.bp.blogspot.com/_4EJUoFp6xNo/TTVCKDsvCtI/AAAAAAAAAAQ/pxOQnvY4Osk/s1600/lenovo-ideacentre-k200-desktop-p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24" y="1481818"/>
            <a:ext cx="2311009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796862" y="3789589"/>
            <a:ext cx="2590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OMAP-L137</a:t>
            </a:r>
          </a:p>
          <a:p>
            <a:r>
              <a:rPr lang="en-US" sz="2400" dirty="0" smtClean="0"/>
              <a:t>Keyboard</a:t>
            </a:r>
          </a:p>
          <a:p>
            <a:r>
              <a:rPr lang="en-US" sz="2400" dirty="0" smtClean="0"/>
              <a:t>Data Cable</a:t>
            </a:r>
          </a:p>
          <a:p>
            <a:r>
              <a:rPr lang="en-US" sz="2400" dirty="0" smtClean="0"/>
              <a:t>PC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63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3581400"/>
            <a:ext cx="4800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52600"/>
            <a:ext cx="26574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1371600"/>
            <a:ext cx="5410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keyboard input is implemented via serial port from the computer </a:t>
            </a:r>
            <a:r>
              <a:rPr lang="en-US" sz="2000" dirty="0" smtClean="0"/>
              <a:t>in which </a:t>
            </a:r>
            <a:r>
              <a:rPr lang="en-US" sz="2000" dirty="0"/>
              <a:t>Code Composer Studio is running to the board. A Visual </a:t>
            </a:r>
            <a:r>
              <a:rPr lang="en-US" sz="2000" dirty="0" smtClean="0"/>
              <a:t>Basic application </a:t>
            </a:r>
            <a:r>
              <a:rPr lang="en-US" sz="2000" dirty="0"/>
              <a:t>is used in order to read keystrokes from the keyboard </a:t>
            </a:r>
            <a:r>
              <a:rPr lang="en-US" sz="2000" dirty="0" smtClean="0"/>
              <a:t>and send </a:t>
            </a:r>
            <a:r>
              <a:rPr lang="en-US" sz="2000" dirty="0"/>
              <a:t>them via the serial port to the board. In order to read </a:t>
            </a:r>
            <a:r>
              <a:rPr lang="en-US" sz="2000" dirty="0" smtClean="0"/>
              <a:t>these keystrokes</a:t>
            </a:r>
            <a:r>
              <a:rPr lang="en-US" sz="2000" dirty="0"/>
              <a:t>, UART (Universal </a:t>
            </a:r>
            <a:r>
              <a:rPr lang="en-US" sz="2000" dirty="0" smtClean="0"/>
              <a:t>Asynchronous Receiver/Transmitter</a:t>
            </a:r>
            <a:r>
              <a:rPr lang="en-US" sz="2000" dirty="0"/>
              <a:t>) </a:t>
            </a:r>
            <a:r>
              <a:rPr lang="en-US" sz="2000" dirty="0" smtClean="0"/>
              <a:t>is used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35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6294836" cy="430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77000" y="1981200"/>
            <a:ext cx="25908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3 Oscillators</a:t>
            </a:r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95473" y="2514600"/>
            <a:ext cx="25908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Octave control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09327" y="3048000"/>
            <a:ext cx="25908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Audio in channel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09327" y="3581400"/>
            <a:ext cx="25908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Delay effect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09327" y="4114800"/>
            <a:ext cx="25908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Amplifier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5400" y="2133600"/>
            <a:ext cx="1590964" cy="27813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34855" y="3330864"/>
            <a:ext cx="1103745" cy="40293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7200" y="2378364"/>
            <a:ext cx="1103745" cy="51723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1" y="3072246"/>
            <a:ext cx="1223818" cy="966354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3048000"/>
            <a:ext cx="609600" cy="966354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71800" y="1219200"/>
            <a:ext cx="5715000" cy="4937760"/>
          </a:xfrm>
        </p:spPr>
        <p:txBody>
          <a:bodyPr/>
          <a:lstStyle/>
          <a:p>
            <a:r>
              <a:rPr lang="en-US" b="1" dirty="0" smtClean="0"/>
              <a:t>Description: </a:t>
            </a:r>
          </a:p>
          <a:p>
            <a:pPr marL="0" indent="0">
              <a:buNone/>
            </a:pPr>
            <a:r>
              <a:rPr lang="en-US" sz="2000" dirty="0"/>
              <a:t>A sound synthesizer (often abbreviated as "synthesizer" or "synth") is an electronic instrument capable of producing </a:t>
            </a:r>
            <a:r>
              <a:rPr lang="en-US" sz="2000" dirty="0" smtClean="0"/>
              <a:t>a </a:t>
            </a:r>
            <a:r>
              <a:rPr lang="en-US" sz="2000" dirty="0"/>
              <a:t>wide range of sounds</a:t>
            </a:r>
            <a:r>
              <a:rPr lang="en-US" sz="2000" dirty="0" smtClean="0"/>
              <a:t>.</a:t>
            </a:r>
            <a:r>
              <a:rPr lang="en-US" sz="2000" dirty="0"/>
              <a:t> In my implementation</a:t>
            </a:r>
            <a:r>
              <a:rPr lang="en-US" sz="2000" dirty="0" smtClean="0"/>
              <a:t>, I created a piano which can reproduce 9 different notes. The user, using the graphic interface, can choose and use up to 3 different wave forms.</a:t>
            </a:r>
          </a:p>
          <a:p>
            <a:pPr>
              <a:buFontTx/>
              <a:buChar char="-"/>
            </a:pPr>
            <a:r>
              <a:rPr lang="en-US" sz="2000" dirty="0" smtClean="0"/>
              <a:t>Sine</a:t>
            </a:r>
          </a:p>
          <a:p>
            <a:pPr>
              <a:buFontTx/>
              <a:buChar char="-"/>
            </a:pPr>
            <a:r>
              <a:rPr lang="en-US" sz="2000" dirty="0" smtClean="0"/>
              <a:t>Square</a:t>
            </a:r>
          </a:p>
          <a:p>
            <a:pPr>
              <a:buFontTx/>
              <a:buChar char="-"/>
            </a:pPr>
            <a:r>
              <a:rPr lang="en-US" sz="2000" dirty="0" smtClean="0"/>
              <a:t>Triangular</a:t>
            </a:r>
          </a:p>
          <a:p>
            <a:pPr marL="0" indent="0">
              <a:buNone/>
            </a:pPr>
            <a:r>
              <a:rPr lang="en-US" sz="2000" dirty="0" smtClean="0"/>
              <a:t>A volume control for every waveform was added to.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23717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1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Octave control and audio in channel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71800" y="1219200"/>
            <a:ext cx="5715000" cy="2286000"/>
          </a:xfrm>
        </p:spPr>
        <p:txBody>
          <a:bodyPr/>
          <a:lstStyle/>
          <a:p>
            <a:r>
              <a:rPr lang="en-US" b="1" dirty="0" smtClean="0"/>
              <a:t>Octave control - Description: </a:t>
            </a:r>
          </a:p>
          <a:p>
            <a:pPr marL="0" indent="0">
              <a:buNone/>
            </a:pPr>
            <a:r>
              <a:rPr lang="en-US" sz="2000" dirty="0"/>
              <a:t>In music, an </a:t>
            </a:r>
            <a:r>
              <a:rPr lang="en-US" sz="2000" dirty="0" smtClean="0"/>
              <a:t>octave is </a:t>
            </a:r>
            <a:r>
              <a:rPr lang="en-US" sz="2000" dirty="0"/>
              <a:t>the interval between one musical pitch and another with half or double its frequency</a:t>
            </a:r>
            <a:r>
              <a:rPr lang="en-US" sz="2000" dirty="0" smtClean="0"/>
              <a:t>.</a:t>
            </a:r>
            <a:r>
              <a:rPr lang="en-US" sz="2000" dirty="0"/>
              <a:t> In my implementation, I </a:t>
            </a:r>
            <a:r>
              <a:rPr lang="en-US" sz="2000" dirty="0" smtClean="0"/>
              <a:t>create an octave control, which allows the user to change between different octaves starting from middle C (C4).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6" y="1828800"/>
            <a:ext cx="19922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" y="4267200"/>
            <a:ext cx="199813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048000" y="3733800"/>
            <a:ext cx="5715000" cy="2286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Audio In - Description: </a:t>
            </a:r>
          </a:p>
          <a:p>
            <a:pPr marL="0" indent="0">
              <a:buFont typeface="Wingdings 3"/>
              <a:buNone/>
            </a:pPr>
            <a:r>
              <a:rPr lang="en-US" sz="2000" dirty="0" smtClean="0"/>
              <a:t>For my audio in channel I used a pass-through function which allows the user to play input audio while using the synthesizer.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836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effect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71800" y="1219200"/>
            <a:ext cx="5715000" cy="4267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Description</a:t>
            </a:r>
          </a:p>
          <a:p>
            <a:pPr marL="0" indent="0">
              <a:buNone/>
            </a:pPr>
            <a:r>
              <a:rPr lang="en-US" sz="2000" dirty="0" smtClean="0"/>
              <a:t>Delay </a:t>
            </a:r>
            <a:r>
              <a:rPr lang="en-US" sz="2000" dirty="0"/>
              <a:t>effects store the input signal—and hold it for a short time—before sending it to the effect input or output to create the sound of a repeating, decaying echo</a:t>
            </a:r>
            <a:r>
              <a:rPr lang="en-US" sz="2000" dirty="0" smtClean="0"/>
              <a:t>. In my implementation I have added delay effect which can be applied on the reproduced audio from the synthesizer or the incoming audio from the audio in channel. I also added a dry/wet slider, which allows the user to control the percentage of the applied delay, and feedback slider, which allows the user to control the delay feedback length.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2286000"/>
            <a:ext cx="2275616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1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71800" y="1219200"/>
            <a:ext cx="57150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Description</a:t>
            </a:r>
          </a:p>
          <a:p>
            <a:pPr marL="0" indent="0">
              <a:buNone/>
            </a:pPr>
            <a:r>
              <a:rPr lang="en-US" sz="2000" dirty="0" smtClean="0"/>
              <a:t>For </a:t>
            </a:r>
            <a:r>
              <a:rPr lang="en-US" sz="2000" dirty="0"/>
              <a:t>every output component, there is a gain which can be used </a:t>
            </a:r>
            <a:r>
              <a:rPr lang="en-US" sz="2000" dirty="0" smtClean="0"/>
              <a:t>to emphasize </a:t>
            </a:r>
            <a:r>
              <a:rPr lang="en-US" sz="2000" dirty="0"/>
              <a:t>or depreciate a certain </a:t>
            </a:r>
            <a:r>
              <a:rPr lang="en-US" sz="2000" dirty="0" smtClean="0"/>
              <a:t>sample</a:t>
            </a:r>
            <a:r>
              <a:rPr lang="en-US" sz="2000" dirty="0"/>
              <a:t> </a:t>
            </a:r>
            <a:r>
              <a:rPr lang="en-US" sz="2000" dirty="0" smtClean="0"/>
              <a:t>using sliders next to them.</a:t>
            </a:r>
            <a:r>
              <a:rPr lang="en-US" sz="2000" dirty="0"/>
              <a:t> </a:t>
            </a:r>
            <a:r>
              <a:rPr lang="en-US" sz="2000" dirty="0" smtClean="0"/>
              <a:t>But a master volume slider was added also for preventing any kind of clipping in the output audio. In our case the amplifier was modeled with the following linear equation: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F</a:t>
            </a:r>
            <a:r>
              <a:rPr lang="en-US" sz="1200" dirty="0" err="1" smtClean="0"/>
              <a:t>p</a:t>
            </a:r>
            <a:r>
              <a:rPr lang="en-US" sz="1200" dirty="0" smtClean="0"/>
              <a:t>[out] </a:t>
            </a:r>
            <a:r>
              <a:rPr lang="en-US" sz="2000" dirty="0" smtClean="0"/>
              <a:t>= g * O</a:t>
            </a:r>
            <a:r>
              <a:rPr lang="en-US" sz="1200" dirty="0" smtClean="0"/>
              <a:t>p[out]</a:t>
            </a:r>
          </a:p>
          <a:p>
            <a:pPr marL="0" indent="0">
              <a:buNone/>
            </a:pPr>
            <a:r>
              <a:rPr lang="en-US" sz="2000" dirty="0" err="1"/>
              <a:t>F</a:t>
            </a:r>
            <a:r>
              <a:rPr lang="en-US" sz="1200" dirty="0" err="1"/>
              <a:t>p</a:t>
            </a:r>
            <a:r>
              <a:rPr lang="en-US" sz="1200" dirty="0"/>
              <a:t>[out</a:t>
            </a:r>
            <a:r>
              <a:rPr lang="en-US" sz="1200" dirty="0" smtClean="0"/>
              <a:t>] </a:t>
            </a:r>
            <a:r>
              <a:rPr lang="en-US" sz="2000" dirty="0" smtClean="0"/>
              <a:t>– Final Signal</a:t>
            </a:r>
            <a:endParaRPr lang="en-US" sz="1200" dirty="0"/>
          </a:p>
          <a:p>
            <a:pPr marL="0" indent="0">
              <a:buNone/>
            </a:pPr>
            <a:r>
              <a:rPr lang="en-US" sz="2000" dirty="0" smtClean="0"/>
              <a:t>O</a:t>
            </a:r>
            <a:r>
              <a:rPr lang="en-US" sz="1200" dirty="0" smtClean="0"/>
              <a:t>p[out] </a:t>
            </a:r>
            <a:r>
              <a:rPr lang="en-US" sz="2000" dirty="0" smtClean="0"/>
              <a:t>– Output signal</a:t>
            </a:r>
            <a:endParaRPr lang="en-US" sz="1200" dirty="0" smtClean="0"/>
          </a:p>
          <a:p>
            <a:pPr marL="0" indent="0">
              <a:buNone/>
            </a:pPr>
            <a:r>
              <a:rPr lang="en-US" sz="2000" dirty="0" smtClean="0"/>
              <a:t>g - Gain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1143000" cy="207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8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</TotalTime>
  <Words>468</Words>
  <Application>Microsoft Office PowerPoint</Application>
  <PresentationFormat>On-screen Show (4:3)</PresentationFormat>
  <Paragraphs>43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Additive Synthesizer with GUI</vt:lpstr>
      <vt:lpstr>Overview</vt:lpstr>
      <vt:lpstr>Hardware Components</vt:lpstr>
      <vt:lpstr>Keyboard</vt:lpstr>
      <vt:lpstr>Software Components</vt:lpstr>
      <vt:lpstr>Oscillators</vt:lpstr>
      <vt:lpstr>Octave control and audio in channel</vt:lpstr>
      <vt:lpstr>Delay effect</vt:lpstr>
      <vt:lpstr>Amplifier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Additive Synthesizer with GUI</dc:title>
  <dc:creator>Yordan  Lasonov</dc:creator>
  <cp:lastModifiedBy>Yordan  Lasonov</cp:lastModifiedBy>
  <cp:revision>17</cp:revision>
  <dcterms:created xsi:type="dcterms:W3CDTF">2012-12-08T01:41:26Z</dcterms:created>
  <dcterms:modified xsi:type="dcterms:W3CDTF">2012-12-08T05:27:22Z</dcterms:modified>
</cp:coreProperties>
</file>