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D41"/>
    <a:srgbClr val="40464B"/>
    <a:srgbClr val="FFD43B"/>
    <a:srgbClr val="3069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79042-C82F-8A42-971F-65F96A574A42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9731C-6CD4-8D46-AA92-F0FB072D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1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9731C-6CD4-8D46-AA92-F0FB072DA6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01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4C22-C6B6-E141-B292-943C22F6C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F4ABC-9283-6741-ACC8-D82CDB446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E2E53-3D99-6948-B190-E1CA4335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0C14-8733-CD44-B603-27F744A3D898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BED5A-9449-0744-A16E-3523E724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CDFBC-97E4-FC4F-9915-BFA946900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CB62-62A3-B044-827F-B825D280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40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ED6A-A231-584F-A734-21173A51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C1C3A-181C-6545-8709-E9828D798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5E33B-BC65-7D45-84BB-06C54D37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0C14-8733-CD44-B603-27F744A3D898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0DBD7-B789-8749-A727-787CD80D3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205D0-FDAB-3045-9B42-52AC98223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CB62-62A3-B044-827F-B825D280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9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E61BE-D1D7-6F43-8ABD-01E342DC4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C2B84-7729-5341-ADDD-6806EF9F7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C3ED0-236D-B640-984F-35956B8F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0C14-8733-CD44-B603-27F744A3D898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A1412-39D1-2645-80F2-04713DC1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AAB2D-84B3-0248-8337-32C1B87A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CB62-62A3-B044-827F-B825D280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2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D19A-F87A-5A4C-A44B-0BB8DABF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3BF65-7FEC-5C4B-B50C-548F2CD31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FDCD9-B054-4B45-952F-CEBDA5380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0C14-8733-CD44-B603-27F744A3D898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747E3-43BE-E945-A960-ABDA0361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440A6-9B4E-374B-810E-CB657B7A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CB62-62A3-B044-827F-B825D280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7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00E9-F045-2841-9A87-30AA16CFB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E22FD-F244-EC49-B94C-42DA7F7F3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00DCC-B3E5-484E-9224-D9521C59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0C14-8733-CD44-B603-27F744A3D898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8EF6A-5261-E449-8B5D-66C97D49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230E1-A37C-C045-BA25-25B20BA0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CB62-62A3-B044-827F-B825D280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5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4530-64C2-AA49-8FF9-280E54BC6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71442-7722-5143-AE91-65CBE3B9C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D7B9B-314F-1747-BFB4-9FEFD8EF2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347A9-3210-1549-93D6-8565B84F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0C14-8733-CD44-B603-27F744A3D898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1C5F8-D85C-0041-A46D-2E67DD259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D4D51-F5CF-BE47-97FE-48640B2F0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CB62-62A3-B044-827F-B825D280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7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9221-A9B1-3345-85BC-C0A08274F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5016C-66F6-E846-AA83-EF3C17857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F4F6D-0465-EE49-9FB1-273EDD695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80407-4020-5645-A964-4BCB986CE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F5505D-2879-434F-BB89-7E00DC3B7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706F94-4399-1B45-B0BD-54CAEB82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0C14-8733-CD44-B603-27F744A3D898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E1032-2E14-2249-B09E-BEA224DB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D09FB-A6CA-9146-8EFF-709D194D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CB62-62A3-B044-827F-B825D280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6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6E9B-88BF-1D41-967C-6CE8B6BD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6159B-EC4D-EC42-8618-684CF67D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0C14-8733-CD44-B603-27F744A3D898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22EB6-CB7A-524C-A89E-1FFFBC053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AF0D4-A434-E24C-924F-227618E9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CB62-62A3-B044-827F-B825D280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4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72C6B4-4C79-534C-8BC8-CD2235BE4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0C14-8733-CD44-B603-27F744A3D898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20115-7553-A742-9B67-8CDD9F71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C453A-0868-7944-9920-0289CFA6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CB62-62A3-B044-827F-B825D280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9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386AB-746E-7E43-9E44-594325E20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841A3-FE0B-E942-9C5D-5679264BC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DD179-6C09-DE45-9542-284A1BAC4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0B718-E312-5A41-8576-2B7B508A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0C14-8733-CD44-B603-27F744A3D898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FA69F-29D0-A946-9EA6-177244E9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9F9F9-C027-3346-9B7E-8FC019575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CB62-62A3-B044-827F-B825D280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2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D59B-BE9B-364F-8F8C-8A1D13272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4D425C-BFF0-1D4F-A6B9-116EE6152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13105-5C19-B643-A936-44785E45E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59EE4-C448-B54A-838C-D107860A7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0C14-8733-CD44-B603-27F744A3D898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2E9BF-7788-EE40-B41E-7C48B537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155EE-D07F-3C48-96CE-04B3AB005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CB62-62A3-B044-827F-B825D280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6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8E7F03-1709-1240-B6F6-1342366D5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B0F86-4909-6E44-8975-8E29A23CC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1CB4A-72BE-8545-BF91-526F4B346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F0C14-8733-CD44-B603-27F744A3D898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7FF0F-EB6A-8D4D-86F0-26666CE74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29060-5D83-6644-A5ED-46162734F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4CB62-62A3-B044-827F-B825D280E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9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69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5633623-EBC6-DD4E-886B-05D335FDE172}"/>
              </a:ext>
            </a:extLst>
          </p:cNvPr>
          <p:cNvSpPr/>
          <p:nvPr/>
        </p:nvSpPr>
        <p:spPr>
          <a:xfrm>
            <a:off x="3785286" y="815546"/>
            <a:ext cx="4621427" cy="60424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CE87DAA-A74C-6C4A-AC73-6DCFA05B8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2968" y="2678412"/>
            <a:ext cx="3942492" cy="11583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BBE7C5-BB73-3C46-81B0-63D7605D50BF}"/>
              </a:ext>
            </a:extLst>
          </p:cNvPr>
          <p:cNvSpPr txBox="1"/>
          <p:nvPr/>
        </p:nvSpPr>
        <p:spPr>
          <a:xfrm>
            <a:off x="4429516" y="4377890"/>
            <a:ext cx="33329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2">
                    <a:lumMod val="50000"/>
                  </a:schemeClr>
                </a:solidFill>
                <a:latin typeface="American Typewriter" panose="02090604020004020304" pitchFamily="18" charset="77"/>
              </a:rPr>
              <a:t>SESIONI</a:t>
            </a:r>
          </a:p>
          <a:p>
            <a:pPr algn="ctr"/>
            <a:r>
              <a:rPr lang="en-US" sz="6000" dirty="0">
                <a:solidFill>
                  <a:schemeClr val="bg2">
                    <a:lumMod val="50000"/>
                  </a:schemeClr>
                </a:solidFill>
                <a:latin typeface="American Typewriter" panose="02090604020004020304" pitchFamily="18" charset="77"/>
              </a:rPr>
              <a:t>#2</a:t>
            </a:r>
          </a:p>
        </p:txBody>
      </p:sp>
    </p:spTree>
    <p:extLst>
      <p:ext uri="{BB962C8B-B14F-4D97-AF65-F5344CB8AC3E}">
        <p14:creationId xmlns:p14="http://schemas.microsoft.com/office/powerpoint/2010/main" val="250004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3800-02DF-E24C-BFDB-8B42BB8C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492B1-9976-634B-8443-BC286ADF4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Intro</a:t>
            </a:r>
          </a:p>
          <a:p>
            <a:r>
              <a:rPr lang="en-US" sz="3000" dirty="0"/>
              <a:t>Development Environment</a:t>
            </a:r>
          </a:p>
          <a:p>
            <a:r>
              <a:rPr lang="en-US" sz="3000" dirty="0"/>
              <a:t>Syntax</a:t>
            </a:r>
          </a:p>
          <a:p>
            <a:r>
              <a:rPr lang="en-US" sz="3000" dirty="0"/>
              <a:t>Data types</a:t>
            </a:r>
          </a:p>
          <a:p>
            <a:r>
              <a:rPr lang="en-US" sz="3000" dirty="0"/>
              <a:t>Variables &amp; Constants</a:t>
            </a:r>
          </a:p>
          <a:p>
            <a:r>
              <a:rPr lang="en-US" sz="3000" dirty="0"/>
              <a:t>Operators</a:t>
            </a:r>
          </a:p>
          <a:p>
            <a:r>
              <a:rPr lang="en-US" sz="3000" dirty="0"/>
              <a:t>Conditionals</a:t>
            </a:r>
          </a:p>
          <a:p>
            <a:r>
              <a:rPr lang="en-US" sz="3000" dirty="0"/>
              <a:t>Loops (break and continue)</a:t>
            </a:r>
          </a:p>
          <a:p>
            <a:r>
              <a:rPr lang="en-US" sz="3000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70646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25</Words>
  <Application>Microsoft Macintosh PowerPoint</Application>
  <PresentationFormat>Widescreen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American Typewriter</vt:lpstr>
      <vt:lpstr>Arial</vt:lpstr>
      <vt:lpstr>Calibri</vt:lpstr>
      <vt:lpstr>Calibri Light</vt:lpstr>
      <vt:lpstr>Office Theme</vt:lpstr>
      <vt:lpstr>PowerPoint Presentation</vt:lpstr>
      <vt:lpstr>Session #1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ylber.veliu@outlook.com</dc:creator>
  <cp:lastModifiedBy>ylber.veliu@outlook.com</cp:lastModifiedBy>
  <cp:revision>29</cp:revision>
  <dcterms:created xsi:type="dcterms:W3CDTF">2020-11-12T10:57:42Z</dcterms:created>
  <dcterms:modified xsi:type="dcterms:W3CDTF">2020-11-14T17:03:24Z</dcterms:modified>
</cp:coreProperties>
</file>