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5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8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0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44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12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3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8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8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FCC82AC-817B-4F2F-BFF0-BC96E5651CF5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27EEF71-C35F-4506-BC27-6F8168B2AF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17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5245" y="739343"/>
            <a:ext cx="10572000" cy="2113603"/>
          </a:xfrm>
        </p:spPr>
        <p:txBody>
          <a:bodyPr/>
          <a:lstStyle/>
          <a:p>
            <a:pPr algn="ctr"/>
            <a:r>
              <a:rPr lang="en-US" altLang="zh-TW" sz="11500" dirty="0" smtClean="0"/>
              <a:t>Dominosa</a:t>
            </a:r>
            <a:endParaRPr lang="zh-TW" altLang="en-US" sz="11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7623" y="5602123"/>
            <a:ext cx="10572000" cy="434974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資工所</a:t>
            </a:r>
            <a:r>
              <a:rPr lang="en-US" altLang="zh-TW" sz="2800" dirty="0" smtClean="0"/>
              <a:t>	R04922058 	</a:t>
            </a:r>
            <a:r>
              <a:rPr lang="zh-TW" altLang="en-US" sz="2800" dirty="0" smtClean="0"/>
              <a:t>鄭以琳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472">
            <a:off x="8651516" y="3173345"/>
            <a:ext cx="2930543" cy="27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Game Description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83" y="2383650"/>
            <a:ext cx="3636963" cy="3636963"/>
          </a:xfrm>
        </p:spPr>
      </p:pic>
      <p:sp>
        <p:nvSpPr>
          <p:cNvPr id="5" name="內容版面配置區 4"/>
          <p:cNvSpPr txBox="1">
            <a:spLocks/>
          </p:cNvSpPr>
          <p:nvPr/>
        </p:nvSpPr>
        <p:spPr>
          <a:xfrm>
            <a:off x="258065" y="4202131"/>
            <a:ext cx="8122509" cy="17464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 smtClean="0"/>
              <a:t>Played on an (N+1)*(N+2) board 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Circle two adjacent numbers to form a pair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Each possible pair appears exactly once</a:t>
            </a:r>
          </a:p>
          <a:p>
            <a:pPr marL="0" indent="0">
              <a:lnSpc>
                <a:spcPct val="150000"/>
              </a:lnSpc>
              <a:buFont typeface="Wingdings 2" charset="2"/>
              <a:buNone/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84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Game History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065" y="2452946"/>
            <a:ext cx="8122509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Created by Richard </a:t>
            </a:r>
            <a:r>
              <a:rPr lang="en-US" altLang="zh-TW" sz="2200" dirty="0" err="1"/>
              <a:t>Osa</a:t>
            </a:r>
            <a:r>
              <a:rPr lang="en-US" altLang="zh-TW" sz="2200" dirty="0"/>
              <a:t> in </a:t>
            </a:r>
            <a:r>
              <a:rPr lang="en-US" altLang="zh-TW" sz="2200" dirty="0" smtClean="0"/>
              <a:t>1893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Combine “Domino” with “</a:t>
            </a:r>
            <a:r>
              <a:rPr lang="en-US" altLang="zh-TW" sz="2200" dirty="0" err="1"/>
              <a:t>Osa</a:t>
            </a:r>
            <a:r>
              <a:rPr lang="en-US" altLang="zh-TW" sz="22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en-US" altLang="zh-TW" sz="2200" dirty="0"/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69" y="2452946"/>
            <a:ext cx="3008355" cy="40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735769"/>
            <a:ext cx="10571998" cy="970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4400" dirty="0" smtClean="0"/>
              <a:t>Solving Dominosa </a:t>
            </a:r>
            <a:br>
              <a:rPr lang="en-US" altLang="zh-TW" sz="4400" dirty="0" smtClean="0"/>
            </a:br>
            <a:r>
              <a:rPr lang="en-US" altLang="zh-TW" sz="3200" dirty="0" smtClean="0"/>
              <a:t>Useful Properties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066" y="2452946"/>
            <a:ext cx="4083276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 smtClean="0"/>
              <a:t>Forced locations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Invalid Circling</a:t>
            </a:r>
            <a:endParaRPr lang="en-US" altLang="zh-TW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en-US" altLang="zh-TW" sz="2200" dirty="0"/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45" y="2815410"/>
            <a:ext cx="5593166" cy="22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66303" y="2634178"/>
            <a:ext cx="5277761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 smtClean="0"/>
              <a:t>Presented by Donald Knuth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Algorithm X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Dancing Links</a:t>
            </a:r>
            <a:endParaRPr lang="en-US" altLang="zh-TW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en-US" altLang="zh-TW" sz="2200" dirty="0"/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4"/>
          <a:stretch/>
        </p:blipFill>
        <p:spPr>
          <a:xfrm>
            <a:off x="6095999" y="3047299"/>
            <a:ext cx="4761633" cy="2810267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810000" y="735769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4400" dirty="0" smtClean="0"/>
              <a:t>Solving Dominosa </a:t>
            </a:r>
            <a:br>
              <a:rPr lang="en-US" altLang="zh-TW" sz="4400" dirty="0" smtClean="0"/>
            </a:br>
            <a:r>
              <a:rPr lang="en-US" altLang="zh-TW" sz="3200" dirty="0" smtClean="0"/>
              <a:t>Exact Cover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0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4" y="2428903"/>
            <a:ext cx="6705601" cy="257159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59" y="4885032"/>
            <a:ext cx="1924319" cy="1600423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334265" y="2848944"/>
            <a:ext cx="472350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200" dirty="0" smtClean="0"/>
              <a:t>Blue:	Grids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Yellow:	Pairs</a:t>
            </a:r>
          </a:p>
          <a:p>
            <a:pPr>
              <a:lnSpc>
                <a:spcPct val="150000"/>
              </a:lnSpc>
            </a:pPr>
            <a:r>
              <a:rPr lang="en-US" altLang="zh-TW" sz="2200" dirty="0" smtClean="0"/>
              <a:t>Row:	An option of circling		</a:t>
            </a:r>
          </a:p>
          <a:p>
            <a:pPr marL="0" indent="0">
              <a:lnSpc>
                <a:spcPct val="150000"/>
              </a:lnSpc>
              <a:buFont typeface="Wingdings 2" charset="2"/>
              <a:buNone/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en-US" altLang="zh-TW" sz="2200" dirty="0" smtClean="0"/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10000" y="735769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4400" dirty="0" smtClean="0"/>
              <a:t>Solving Dominosa </a:t>
            </a:r>
            <a:br>
              <a:rPr lang="en-US" altLang="zh-TW" sz="4400" dirty="0" smtClean="0"/>
            </a:br>
            <a:r>
              <a:rPr lang="en-US" altLang="zh-TW" sz="3200" dirty="0" smtClean="0"/>
              <a:t>Exact Cover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0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Screen Shot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11"/>
          <a:stretch/>
        </p:blipFill>
        <p:spPr>
          <a:xfrm>
            <a:off x="1215915" y="2781300"/>
            <a:ext cx="3626069" cy="3181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95"/>
          <a:stretch/>
        </p:blipFill>
        <p:spPr>
          <a:xfrm>
            <a:off x="6387990" y="2781300"/>
            <a:ext cx="3626069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Demo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038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63</TotalTime>
  <Words>67</Words>
  <Application>Microsoft Office PowerPoint</Application>
  <PresentationFormat>寬螢幕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Century Gothic</vt:lpstr>
      <vt:lpstr>Wingdings 2</vt:lpstr>
      <vt:lpstr>至理名言</vt:lpstr>
      <vt:lpstr>Dominosa</vt:lpstr>
      <vt:lpstr>Game Description</vt:lpstr>
      <vt:lpstr>Game History</vt:lpstr>
      <vt:lpstr>Solving Dominosa  Useful Properties</vt:lpstr>
      <vt:lpstr>PowerPoint 簡報</vt:lpstr>
      <vt:lpstr>PowerPoint 簡報</vt:lpstr>
      <vt:lpstr>Screen Shot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Dominosa</dc:title>
  <dc:creator>ylc</dc:creator>
  <cp:lastModifiedBy>ylc</cp:lastModifiedBy>
  <cp:revision>9</cp:revision>
  <dcterms:created xsi:type="dcterms:W3CDTF">2015-10-26T07:02:15Z</dcterms:created>
  <dcterms:modified xsi:type="dcterms:W3CDTF">2015-10-26T08:05:18Z</dcterms:modified>
</cp:coreProperties>
</file>