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5/14/2019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58737-9A9A-4AD8-8327-14DB1A1DC3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21" y="1445746"/>
            <a:ext cx="9579006" cy="1646302"/>
          </a:xfrm>
        </p:spPr>
        <p:txBody>
          <a:bodyPr/>
          <a:lstStyle/>
          <a:p>
            <a:br>
              <a:rPr lang="en-US" altLang="zh-CN" dirty="0"/>
            </a:br>
            <a:r>
              <a:rPr lang="en-US" altLang="zh-CN" dirty="0"/>
              <a:t>Battle of The Neighborhoods</a:t>
            </a:r>
            <a:endParaRPr lang="zh-CN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746C70-7B47-45B5-AAA4-A491496188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6247" y="3349497"/>
            <a:ext cx="7766936" cy="1096899"/>
          </a:xfrm>
        </p:spPr>
        <p:txBody>
          <a:bodyPr/>
          <a:lstStyle/>
          <a:p>
            <a:pPr algn="ctr"/>
            <a:r>
              <a:rPr lang="en-US" altLang="zh-CN" b="1" dirty="0">
                <a:solidFill>
                  <a:schemeClr val="bg2">
                    <a:lumMod val="50000"/>
                  </a:schemeClr>
                </a:solidFill>
              </a:rPr>
              <a:t>Find the most Asian-friendly neighborhoods in Toronto</a:t>
            </a:r>
            <a:endParaRPr lang="zh-CN" alt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105A10-4E5A-4E4E-91A4-876807E0B83E}"/>
              </a:ext>
            </a:extLst>
          </p:cNvPr>
          <p:cNvSpPr txBox="1"/>
          <p:nvPr/>
        </p:nvSpPr>
        <p:spPr>
          <a:xfrm>
            <a:off x="8025413" y="6374167"/>
            <a:ext cx="1100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Yang Liu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3074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29582-186A-4481-B943-1E00DE729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12729-CAD8-44E0-AF64-5E128CB17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Business Problem: As an Asian who is planning to move to Toronto from another city, how can I find the most Asian-friendly neighborhoods to settle down in Toronto?</a:t>
            </a:r>
          </a:p>
          <a:p>
            <a:endParaRPr lang="en-US" altLang="zh-CN" dirty="0"/>
          </a:p>
          <a:p>
            <a:r>
              <a:rPr lang="en-US" altLang="zh-CN" dirty="0"/>
              <a:t>Interest: Asians who are planning to move to Toronto but are not familiar with Toronto.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9046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0C7FD-E88B-4141-AEB0-8C6FD2148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Source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45A48-35CD-4B78-9574-9DC317E57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Postcode, Borough and Neighborhood information of Toronto is retrieved from Wikipedia</a:t>
            </a:r>
          </a:p>
          <a:p>
            <a:r>
              <a:rPr lang="en-US" altLang="zh-CN" dirty="0"/>
              <a:t>Venues information of Toronto is retrieved from </a:t>
            </a:r>
            <a:r>
              <a:rPr lang="en-US" altLang="zh-CN" dirty="0" err="1"/>
              <a:t>FourSquare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7256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91A1E-D132-4E9A-9F5C-CF9B9DD3F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Methodology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5C016-8D8C-4CCF-A5CA-89E735CAB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Use k-means algorithm to cluster the neighborhoods based on 1) ratio of Asian Restaurant among all venue categories, and 2) top 5 venue categories in each neighborhood.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072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AB5B2-402A-4272-A03E-637EC16FD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 and Conclusion</a:t>
            </a:r>
            <a:endParaRPr lang="zh-CN" alt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B2A8DAE-221D-4745-B87E-E49486D944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8642" y="1270000"/>
            <a:ext cx="8099645" cy="388143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C366E75-0009-44A5-9B48-4A108F3F06BA}"/>
              </a:ext>
            </a:extLst>
          </p:cNvPr>
          <p:cNvSpPr txBox="1"/>
          <p:nvPr/>
        </p:nvSpPr>
        <p:spPr>
          <a:xfrm>
            <a:off x="677334" y="5326336"/>
            <a:ext cx="82288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Based on the data of the clustered neighborhoods, Cluster 7 (the yellow dots in the map above) has the most Asian-friendly neighborhoods. I will settle down in one of the neighborhoods in that cluster.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27925905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32</TotalTime>
  <Words>154</Words>
  <Application>Microsoft Office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方正姚体</vt:lpstr>
      <vt:lpstr>华文新魏</vt:lpstr>
      <vt:lpstr>Arial</vt:lpstr>
      <vt:lpstr>Trebuchet MS</vt:lpstr>
      <vt:lpstr>Wingdings 3</vt:lpstr>
      <vt:lpstr>Facet</vt:lpstr>
      <vt:lpstr> Battle of The Neighborhoods</vt:lpstr>
      <vt:lpstr>Introduction</vt:lpstr>
      <vt:lpstr>Data Source</vt:lpstr>
      <vt:lpstr>Methodology</vt:lpstr>
      <vt:lpstr>Result and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Battle of The Neighborhoods</dc:title>
  <dc:creator>yang liu</dc:creator>
  <cp:lastModifiedBy>yang liu</cp:lastModifiedBy>
  <cp:revision>4</cp:revision>
  <dcterms:created xsi:type="dcterms:W3CDTF">2019-05-14T07:51:18Z</dcterms:created>
  <dcterms:modified xsi:type="dcterms:W3CDTF">2019-05-14T08:23:21Z</dcterms:modified>
</cp:coreProperties>
</file>