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8"/>
  </p:handoutMasterIdLst>
  <p:sldIdLst>
    <p:sldId id="308" r:id="rId3"/>
    <p:sldId id="335" r:id="rId4"/>
    <p:sldId id="355" r:id="rId5"/>
    <p:sldId id="371" r:id="rId7"/>
    <p:sldId id="340" r:id="rId8"/>
    <p:sldId id="341" r:id="rId9"/>
    <p:sldId id="345" r:id="rId10"/>
    <p:sldId id="342" r:id="rId11"/>
    <p:sldId id="347" r:id="rId12"/>
    <p:sldId id="349" r:id="rId13"/>
    <p:sldId id="357" r:id="rId14"/>
    <p:sldId id="359" r:id="rId15"/>
    <p:sldId id="361" r:id="rId16"/>
    <p:sldId id="362" r:id="rId17"/>
    <p:sldId id="368" r:id="rId18"/>
    <p:sldId id="369" r:id="rId19"/>
    <p:sldId id="395" r:id="rId20"/>
    <p:sldId id="365" r:id="rId21"/>
    <p:sldId id="397" r:id="rId22"/>
    <p:sldId id="411" r:id="rId23"/>
    <p:sldId id="398" r:id="rId24"/>
    <p:sldId id="399" r:id="rId25"/>
    <p:sldId id="400" r:id="rId26"/>
    <p:sldId id="401" r:id="rId27"/>
    <p:sldId id="402" r:id="rId28"/>
    <p:sldId id="407" r:id="rId29"/>
    <p:sldId id="412" r:id="rId30"/>
    <p:sldId id="408" r:id="rId31"/>
    <p:sldId id="409" r:id="rId32"/>
    <p:sldId id="367" r:id="rId33"/>
    <p:sldId id="413" r:id="rId34"/>
    <p:sldId id="414" r:id="rId35"/>
    <p:sldId id="374" r:id="rId36"/>
    <p:sldId id="315" r:id="rId3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1603A6"/>
    <a:srgbClr val="F63AD1"/>
    <a:srgbClr val="E75BF3"/>
    <a:srgbClr val="7F7F7F"/>
    <a:srgbClr val="FFFFFF"/>
    <a:srgbClr val="1B75BB"/>
    <a:srgbClr val="155E96"/>
    <a:srgbClr val="2B93E1"/>
    <a:srgbClr val="43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69"/>
    <p:restoredTop sz="94622"/>
  </p:normalViewPr>
  <p:slideViewPr>
    <p:cSldViewPr snapToGrid="0" showGuides="1">
      <p:cViewPr varScale="1">
        <p:scale>
          <a:sx n="109" d="100"/>
          <a:sy n="109" d="100"/>
        </p:scale>
        <p:origin x="348" y="96"/>
      </p:cViewPr>
      <p:guideLst>
        <p:guide orient="horz" pos="2112"/>
        <p:guide pos="3952"/>
      </p:guideLst>
    </p:cSldViewPr>
  </p:slideViewPr>
  <p:outlineViewPr>
    <p:cViewPr>
      <p:scale>
        <a:sx n="33" d="100"/>
        <a:sy n="33" d="100"/>
      </p:scale>
      <p:origin x="0" y="-544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8C1487-CE5C-4C48-82D9-C85A16AACE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MY" dirty="0">
                <a:latin typeface="Arial" panose="020B0604020202020204" pitchFamily="34" charset="0"/>
                <a:sym typeface="+mn-ea"/>
              </a:rPr>
              <a:t>To understand how to address the ; To understand how to address the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MY" dirty="0">
                <a:latin typeface="Arial" panose="020B0604020202020204" pitchFamily="34" charset="0"/>
                <a:sym typeface="+mn-ea"/>
              </a:rPr>
              <a:t>To understand how to address the ; To understand how to address the 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0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089650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89650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5300" y="36322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MY" altLang="zh-CN" sz="18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华文宋体" panose="02010600040101010101" pitchFamily="2" charset="-122"/>
              </a:rPr>
              <a:t>UCI Dateset Online Retail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文本框 8"/>
          <p:cNvSpPr txBox="1"/>
          <p:nvPr/>
        </p:nvSpPr>
        <p:spPr>
          <a:xfrm>
            <a:off x="3962718" y="4790758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en-MY" altLang="zh-CN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华文宋体" panose="02010600040101010101" pitchFamily="2" charset="-122"/>
              </a:rPr>
              <a:t>UCI Dateset Online Retail         </a:t>
            </a:r>
            <a:endParaRPr lang="en-MY" altLang="zh-CN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华文宋体" panose="02010600040101010101" pitchFamily="2" charset="-122"/>
            </a:endParaRPr>
          </a:p>
        </p:txBody>
      </p:sp>
      <p:sp>
        <p:nvSpPr>
          <p:cNvPr id="2" name="文本框 8"/>
          <p:cNvSpPr txBox="1"/>
          <p:nvPr/>
        </p:nvSpPr>
        <p:spPr>
          <a:xfrm>
            <a:off x="3962718" y="5275263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en-MY" altLang="zh-CN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华文宋体" panose="02010600040101010101" pitchFamily="2" charset="-122"/>
              </a:rPr>
              <a:t>DSI 10 Ivy Chan          </a:t>
            </a:r>
            <a:endParaRPr lang="en-MY" altLang="zh-CN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华文宋体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82221" y="1195510"/>
            <a:ext cx="4240128" cy="3599682"/>
            <a:chOff x="4506281" y="3235991"/>
            <a:chExt cx="3205967" cy="2721727"/>
          </a:xfrm>
          <a:solidFill>
            <a:schemeClr val="bg1">
              <a:lumMod val="65000"/>
            </a:schemeClr>
          </a:solidFill>
        </p:grpSpPr>
        <p:sp>
          <p:nvSpPr>
            <p:cNvPr id="51" name="AutoShape 11"/>
            <p:cNvSpPr/>
            <p:nvPr/>
          </p:nvSpPr>
          <p:spPr bwMode="auto">
            <a:xfrm>
              <a:off x="5824039" y="4645497"/>
              <a:ext cx="575653" cy="620670"/>
            </a:xfrm>
            <a:custGeom>
              <a:avLst/>
              <a:gdLst>
                <a:gd name="T0" fmla="*/ 216252 w 21600"/>
                <a:gd name="T1" fmla="*/ 233188 h 21600"/>
                <a:gd name="T2" fmla="*/ 216252 w 21600"/>
                <a:gd name="T3" fmla="*/ 233188 h 21600"/>
                <a:gd name="T4" fmla="*/ 216252 w 21600"/>
                <a:gd name="T5" fmla="*/ 233188 h 21600"/>
                <a:gd name="T6" fmla="*/ 216252 w 21600"/>
                <a:gd name="T7" fmla="*/ 2331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61" y="21599"/>
                  </a:moveTo>
                  <a:cubicBezTo>
                    <a:pt x="11231" y="21599"/>
                    <a:pt x="11725" y="21599"/>
                    <a:pt x="12095" y="21599"/>
                  </a:cubicBezTo>
                  <a:cubicBezTo>
                    <a:pt x="14811" y="20914"/>
                    <a:pt x="16786" y="19428"/>
                    <a:pt x="18637" y="16342"/>
                  </a:cubicBezTo>
                  <a:cubicBezTo>
                    <a:pt x="18637" y="16342"/>
                    <a:pt x="18637" y="16228"/>
                    <a:pt x="19131" y="15885"/>
                  </a:cubicBezTo>
                  <a:cubicBezTo>
                    <a:pt x="19131" y="15428"/>
                    <a:pt x="19131" y="14628"/>
                    <a:pt x="19625" y="14057"/>
                  </a:cubicBezTo>
                  <a:cubicBezTo>
                    <a:pt x="19625" y="13714"/>
                    <a:pt x="19625" y="13371"/>
                    <a:pt x="20118" y="13028"/>
                  </a:cubicBezTo>
                  <a:cubicBezTo>
                    <a:pt x="20118" y="13028"/>
                    <a:pt x="20118" y="13028"/>
                    <a:pt x="20489" y="13028"/>
                  </a:cubicBezTo>
                  <a:cubicBezTo>
                    <a:pt x="21229" y="13028"/>
                    <a:pt x="21600" y="12799"/>
                    <a:pt x="21600" y="12114"/>
                  </a:cubicBezTo>
                  <a:cubicBezTo>
                    <a:pt x="21600" y="9599"/>
                    <a:pt x="21600" y="9599"/>
                    <a:pt x="21600" y="9599"/>
                  </a:cubicBezTo>
                  <a:cubicBezTo>
                    <a:pt x="21600" y="6857"/>
                    <a:pt x="21600" y="6857"/>
                    <a:pt x="21600" y="6857"/>
                  </a:cubicBezTo>
                  <a:cubicBezTo>
                    <a:pt x="21600" y="6399"/>
                    <a:pt x="21229" y="5714"/>
                    <a:pt x="20489" y="5714"/>
                  </a:cubicBezTo>
                  <a:cubicBezTo>
                    <a:pt x="20118" y="5714"/>
                    <a:pt x="20118" y="5714"/>
                    <a:pt x="20118" y="5714"/>
                  </a:cubicBezTo>
                  <a:cubicBezTo>
                    <a:pt x="19625" y="5599"/>
                    <a:pt x="19625" y="5257"/>
                    <a:pt x="19131" y="4457"/>
                  </a:cubicBezTo>
                  <a:cubicBezTo>
                    <a:pt x="19131" y="4457"/>
                    <a:pt x="19131" y="4457"/>
                    <a:pt x="19131" y="4457"/>
                  </a:cubicBezTo>
                  <a:cubicBezTo>
                    <a:pt x="19131" y="4457"/>
                    <a:pt x="18637" y="4457"/>
                    <a:pt x="18143" y="4457"/>
                  </a:cubicBezTo>
                  <a:cubicBezTo>
                    <a:pt x="16786" y="4342"/>
                    <a:pt x="15798" y="4342"/>
                    <a:pt x="15058" y="3771"/>
                  </a:cubicBezTo>
                  <a:cubicBezTo>
                    <a:pt x="14070" y="3771"/>
                    <a:pt x="13453" y="2971"/>
                    <a:pt x="12466" y="2742"/>
                  </a:cubicBezTo>
                  <a:cubicBezTo>
                    <a:pt x="12466" y="2399"/>
                    <a:pt x="12466" y="2399"/>
                    <a:pt x="12466" y="2399"/>
                  </a:cubicBezTo>
                  <a:cubicBezTo>
                    <a:pt x="12095" y="2057"/>
                    <a:pt x="11725" y="2057"/>
                    <a:pt x="11725" y="1599"/>
                  </a:cubicBezTo>
                  <a:cubicBezTo>
                    <a:pt x="10491" y="1257"/>
                    <a:pt x="9874" y="571"/>
                    <a:pt x="9503" y="0"/>
                  </a:cubicBezTo>
                  <a:cubicBezTo>
                    <a:pt x="9257" y="457"/>
                    <a:pt x="8886" y="799"/>
                    <a:pt x="8516" y="1257"/>
                  </a:cubicBezTo>
                  <a:cubicBezTo>
                    <a:pt x="7775" y="1257"/>
                    <a:pt x="7405" y="1485"/>
                    <a:pt x="7158" y="1485"/>
                  </a:cubicBezTo>
                  <a:cubicBezTo>
                    <a:pt x="6418" y="1599"/>
                    <a:pt x="5801" y="2057"/>
                    <a:pt x="5430" y="2399"/>
                  </a:cubicBezTo>
                  <a:cubicBezTo>
                    <a:pt x="4813" y="2971"/>
                    <a:pt x="3949" y="3771"/>
                    <a:pt x="3579" y="4342"/>
                  </a:cubicBezTo>
                  <a:cubicBezTo>
                    <a:pt x="2591" y="5257"/>
                    <a:pt x="2098" y="6171"/>
                    <a:pt x="2098" y="6171"/>
                  </a:cubicBezTo>
                  <a:cubicBezTo>
                    <a:pt x="1851" y="6399"/>
                    <a:pt x="1851" y="6399"/>
                    <a:pt x="1851" y="6399"/>
                  </a:cubicBezTo>
                  <a:cubicBezTo>
                    <a:pt x="1234" y="7771"/>
                    <a:pt x="1234" y="7771"/>
                    <a:pt x="1234" y="7771"/>
                  </a:cubicBezTo>
                  <a:cubicBezTo>
                    <a:pt x="1234" y="7199"/>
                    <a:pt x="1234" y="7199"/>
                    <a:pt x="1234" y="7199"/>
                  </a:cubicBezTo>
                  <a:cubicBezTo>
                    <a:pt x="1234" y="5714"/>
                    <a:pt x="1234" y="5714"/>
                    <a:pt x="1234" y="5714"/>
                  </a:cubicBezTo>
                  <a:cubicBezTo>
                    <a:pt x="1234" y="5714"/>
                    <a:pt x="1234" y="5714"/>
                    <a:pt x="1234" y="5714"/>
                  </a:cubicBezTo>
                  <a:cubicBezTo>
                    <a:pt x="493" y="5714"/>
                    <a:pt x="0" y="6399"/>
                    <a:pt x="0" y="6857"/>
                  </a:cubicBezTo>
                  <a:cubicBezTo>
                    <a:pt x="0" y="9599"/>
                    <a:pt x="0" y="9599"/>
                    <a:pt x="0" y="9599"/>
                  </a:cubicBezTo>
                  <a:cubicBezTo>
                    <a:pt x="0" y="12114"/>
                    <a:pt x="0" y="12114"/>
                    <a:pt x="0" y="12114"/>
                  </a:cubicBezTo>
                  <a:cubicBezTo>
                    <a:pt x="0" y="12799"/>
                    <a:pt x="493" y="13028"/>
                    <a:pt x="1234" y="13028"/>
                  </a:cubicBezTo>
                  <a:cubicBezTo>
                    <a:pt x="1481" y="13028"/>
                    <a:pt x="1481" y="13028"/>
                    <a:pt x="1851" y="13028"/>
                  </a:cubicBezTo>
                  <a:cubicBezTo>
                    <a:pt x="1851" y="13714"/>
                    <a:pt x="1851" y="14057"/>
                    <a:pt x="2098" y="14628"/>
                  </a:cubicBezTo>
                  <a:cubicBezTo>
                    <a:pt x="2098" y="15085"/>
                    <a:pt x="2591" y="15657"/>
                    <a:pt x="2838" y="15885"/>
                  </a:cubicBezTo>
                  <a:cubicBezTo>
                    <a:pt x="2838" y="16342"/>
                    <a:pt x="3332" y="16342"/>
                    <a:pt x="3332" y="17371"/>
                  </a:cubicBezTo>
                  <a:cubicBezTo>
                    <a:pt x="4937" y="19428"/>
                    <a:pt x="7158" y="20914"/>
                    <a:pt x="9503" y="21599"/>
                  </a:cubicBezTo>
                  <a:cubicBezTo>
                    <a:pt x="9874" y="21599"/>
                    <a:pt x="10244" y="21599"/>
                    <a:pt x="10861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AutoShape 12"/>
            <p:cNvSpPr/>
            <p:nvPr/>
          </p:nvSpPr>
          <p:spPr bwMode="auto">
            <a:xfrm>
              <a:off x="6373682" y="4397576"/>
              <a:ext cx="582589" cy="615469"/>
            </a:xfrm>
            <a:custGeom>
              <a:avLst/>
              <a:gdLst>
                <a:gd name="T0" fmla="*/ 218858 w 21600"/>
                <a:gd name="T1" fmla="*/ 231234 h 21600"/>
                <a:gd name="T2" fmla="*/ 218858 w 21600"/>
                <a:gd name="T3" fmla="*/ 231234 h 21600"/>
                <a:gd name="T4" fmla="*/ 218858 w 21600"/>
                <a:gd name="T5" fmla="*/ 231234 h 21600"/>
                <a:gd name="T6" fmla="*/ 218858 w 21600"/>
                <a:gd name="T7" fmla="*/ 23123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593" y="21599"/>
                  </a:moveTo>
                  <a:cubicBezTo>
                    <a:pt x="12447" y="21599"/>
                    <a:pt x="13667" y="21253"/>
                    <a:pt x="14644" y="20675"/>
                  </a:cubicBezTo>
                  <a:cubicBezTo>
                    <a:pt x="16596" y="19289"/>
                    <a:pt x="18549" y="17210"/>
                    <a:pt x="19525" y="14438"/>
                  </a:cubicBezTo>
                  <a:cubicBezTo>
                    <a:pt x="19525" y="13976"/>
                    <a:pt x="19769" y="13629"/>
                    <a:pt x="19769" y="13052"/>
                  </a:cubicBezTo>
                  <a:cubicBezTo>
                    <a:pt x="19769" y="13167"/>
                    <a:pt x="20257" y="13167"/>
                    <a:pt x="20257" y="13167"/>
                  </a:cubicBezTo>
                  <a:cubicBezTo>
                    <a:pt x="20867" y="13167"/>
                    <a:pt x="21599" y="12705"/>
                    <a:pt x="21599" y="12474"/>
                  </a:cubicBezTo>
                  <a:cubicBezTo>
                    <a:pt x="21599" y="11666"/>
                    <a:pt x="21599" y="11666"/>
                    <a:pt x="21599" y="11666"/>
                  </a:cubicBezTo>
                  <a:cubicBezTo>
                    <a:pt x="21599" y="6930"/>
                    <a:pt x="21599" y="6930"/>
                    <a:pt x="21599" y="6930"/>
                  </a:cubicBezTo>
                  <a:cubicBezTo>
                    <a:pt x="21599" y="6352"/>
                    <a:pt x="20867" y="6006"/>
                    <a:pt x="20257" y="6006"/>
                  </a:cubicBezTo>
                  <a:cubicBezTo>
                    <a:pt x="19769" y="6006"/>
                    <a:pt x="19769" y="6006"/>
                    <a:pt x="19769" y="6006"/>
                  </a:cubicBezTo>
                  <a:cubicBezTo>
                    <a:pt x="19769" y="5313"/>
                    <a:pt x="19525" y="5082"/>
                    <a:pt x="19525" y="4504"/>
                  </a:cubicBezTo>
                  <a:cubicBezTo>
                    <a:pt x="19281" y="4504"/>
                    <a:pt x="19281" y="4504"/>
                    <a:pt x="19281" y="4504"/>
                  </a:cubicBezTo>
                  <a:cubicBezTo>
                    <a:pt x="16230" y="4504"/>
                    <a:pt x="13911" y="3465"/>
                    <a:pt x="12081" y="2194"/>
                  </a:cubicBezTo>
                  <a:cubicBezTo>
                    <a:pt x="11105" y="1039"/>
                    <a:pt x="10128" y="693"/>
                    <a:pt x="9518" y="0"/>
                  </a:cubicBezTo>
                  <a:cubicBezTo>
                    <a:pt x="9518" y="0"/>
                    <a:pt x="9518" y="0"/>
                    <a:pt x="9518" y="0"/>
                  </a:cubicBezTo>
                  <a:cubicBezTo>
                    <a:pt x="9518" y="0"/>
                    <a:pt x="9518" y="0"/>
                    <a:pt x="9152" y="231"/>
                  </a:cubicBezTo>
                  <a:cubicBezTo>
                    <a:pt x="8542" y="693"/>
                    <a:pt x="8176" y="1039"/>
                    <a:pt x="7200" y="1501"/>
                  </a:cubicBezTo>
                  <a:cubicBezTo>
                    <a:pt x="6711" y="1501"/>
                    <a:pt x="6711" y="1501"/>
                    <a:pt x="6589" y="1848"/>
                  </a:cubicBezTo>
                  <a:cubicBezTo>
                    <a:pt x="5491" y="2310"/>
                    <a:pt x="4149" y="3465"/>
                    <a:pt x="3661" y="4504"/>
                  </a:cubicBezTo>
                  <a:cubicBezTo>
                    <a:pt x="2928" y="5313"/>
                    <a:pt x="2196" y="6006"/>
                    <a:pt x="2196" y="6006"/>
                  </a:cubicBezTo>
                  <a:cubicBezTo>
                    <a:pt x="1464" y="7508"/>
                    <a:pt x="1464" y="7508"/>
                    <a:pt x="1464" y="7508"/>
                  </a:cubicBezTo>
                  <a:cubicBezTo>
                    <a:pt x="1464" y="6006"/>
                    <a:pt x="1464" y="6006"/>
                    <a:pt x="1464" y="6006"/>
                  </a:cubicBezTo>
                  <a:cubicBezTo>
                    <a:pt x="1464" y="6006"/>
                    <a:pt x="1464" y="6006"/>
                    <a:pt x="1464" y="6006"/>
                  </a:cubicBezTo>
                  <a:cubicBezTo>
                    <a:pt x="976" y="6006"/>
                    <a:pt x="0" y="6352"/>
                    <a:pt x="0" y="6930"/>
                  </a:cubicBezTo>
                  <a:cubicBezTo>
                    <a:pt x="0" y="7277"/>
                    <a:pt x="0" y="7277"/>
                    <a:pt x="0" y="7277"/>
                  </a:cubicBezTo>
                  <a:cubicBezTo>
                    <a:pt x="610" y="7508"/>
                    <a:pt x="976" y="7970"/>
                    <a:pt x="976" y="8316"/>
                  </a:cubicBezTo>
                  <a:cubicBezTo>
                    <a:pt x="1464" y="9240"/>
                    <a:pt x="1952" y="10164"/>
                    <a:pt x="1952" y="10742"/>
                  </a:cubicBezTo>
                  <a:cubicBezTo>
                    <a:pt x="1952" y="11088"/>
                    <a:pt x="1952" y="11435"/>
                    <a:pt x="1952" y="11666"/>
                  </a:cubicBezTo>
                  <a:cubicBezTo>
                    <a:pt x="3172" y="13976"/>
                    <a:pt x="3172" y="13976"/>
                    <a:pt x="3172" y="13976"/>
                  </a:cubicBezTo>
                  <a:cubicBezTo>
                    <a:pt x="3172" y="13976"/>
                    <a:pt x="3172" y="14322"/>
                    <a:pt x="3661" y="14322"/>
                  </a:cubicBezTo>
                  <a:cubicBezTo>
                    <a:pt x="3661" y="14322"/>
                    <a:pt x="3661" y="14322"/>
                    <a:pt x="3661" y="14322"/>
                  </a:cubicBezTo>
                  <a:cubicBezTo>
                    <a:pt x="3661" y="14322"/>
                    <a:pt x="3661" y="14322"/>
                    <a:pt x="3661" y="14322"/>
                  </a:cubicBezTo>
                  <a:cubicBezTo>
                    <a:pt x="3661" y="14900"/>
                    <a:pt x="3783" y="15131"/>
                    <a:pt x="3783" y="15940"/>
                  </a:cubicBezTo>
                  <a:cubicBezTo>
                    <a:pt x="3783" y="17903"/>
                    <a:pt x="3783" y="17903"/>
                    <a:pt x="3783" y="17903"/>
                  </a:cubicBezTo>
                  <a:cubicBezTo>
                    <a:pt x="5491" y="19982"/>
                    <a:pt x="8176" y="21599"/>
                    <a:pt x="11105" y="21599"/>
                  </a:cubicBezTo>
                  <a:cubicBezTo>
                    <a:pt x="11105" y="21599"/>
                    <a:pt x="11105" y="21599"/>
                    <a:pt x="11593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AutoShape 13"/>
            <p:cNvSpPr/>
            <p:nvPr/>
          </p:nvSpPr>
          <p:spPr bwMode="auto">
            <a:xfrm>
              <a:off x="6444773" y="3671153"/>
              <a:ext cx="490692" cy="246188"/>
            </a:xfrm>
            <a:custGeom>
              <a:avLst/>
              <a:gdLst>
                <a:gd name="T0" fmla="*/ 184335 w 21600"/>
                <a:gd name="T1" fmla="*/ 92493 h 21600"/>
                <a:gd name="T2" fmla="*/ 184335 w 21600"/>
                <a:gd name="T3" fmla="*/ 92493 h 21600"/>
                <a:gd name="T4" fmla="*/ 184335 w 21600"/>
                <a:gd name="T5" fmla="*/ 92493 h 21600"/>
                <a:gd name="T6" fmla="*/ 184335 w 21600"/>
                <a:gd name="T7" fmla="*/ 9249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0735"/>
                  </a:moveTo>
                  <a:cubicBezTo>
                    <a:pt x="289" y="21600"/>
                    <a:pt x="289" y="21600"/>
                    <a:pt x="289" y="21600"/>
                  </a:cubicBezTo>
                  <a:cubicBezTo>
                    <a:pt x="1159" y="19296"/>
                    <a:pt x="1159" y="19296"/>
                    <a:pt x="1159" y="19296"/>
                  </a:cubicBezTo>
                  <a:cubicBezTo>
                    <a:pt x="1159" y="18143"/>
                    <a:pt x="1159" y="18143"/>
                    <a:pt x="1159" y="18143"/>
                  </a:cubicBezTo>
                  <a:cubicBezTo>
                    <a:pt x="1159" y="18143"/>
                    <a:pt x="1159" y="18143"/>
                    <a:pt x="1159" y="18143"/>
                  </a:cubicBezTo>
                  <a:cubicBezTo>
                    <a:pt x="2174" y="15263"/>
                    <a:pt x="4638" y="10943"/>
                    <a:pt x="6523" y="9503"/>
                  </a:cubicBezTo>
                  <a:cubicBezTo>
                    <a:pt x="8842" y="7199"/>
                    <a:pt x="9422" y="4607"/>
                    <a:pt x="9422" y="4607"/>
                  </a:cubicBezTo>
                  <a:cubicBezTo>
                    <a:pt x="9422" y="4607"/>
                    <a:pt x="13771" y="16128"/>
                    <a:pt x="20295" y="16415"/>
                  </a:cubicBezTo>
                  <a:cubicBezTo>
                    <a:pt x="20875" y="16415"/>
                    <a:pt x="20875" y="16415"/>
                    <a:pt x="20875" y="16415"/>
                  </a:cubicBezTo>
                  <a:cubicBezTo>
                    <a:pt x="20875" y="16415"/>
                    <a:pt x="20875" y="16415"/>
                    <a:pt x="20875" y="16415"/>
                  </a:cubicBezTo>
                  <a:cubicBezTo>
                    <a:pt x="21455" y="16415"/>
                    <a:pt x="21599" y="16415"/>
                    <a:pt x="21599" y="16415"/>
                  </a:cubicBezTo>
                  <a:cubicBezTo>
                    <a:pt x="21599" y="16415"/>
                    <a:pt x="21599" y="16415"/>
                    <a:pt x="21599" y="16415"/>
                  </a:cubicBezTo>
                  <a:cubicBezTo>
                    <a:pt x="21599" y="16415"/>
                    <a:pt x="21599" y="16415"/>
                    <a:pt x="21599" y="16415"/>
                  </a:cubicBezTo>
                  <a:cubicBezTo>
                    <a:pt x="21599" y="16415"/>
                    <a:pt x="21599" y="16415"/>
                    <a:pt x="21599" y="16415"/>
                  </a:cubicBezTo>
                  <a:cubicBezTo>
                    <a:pt x="21599" y="14399"/>
                    <a:pt x="21455" y="9503"/>
                    <a:pt x="19425" y="5471"/>
                  </a:cubicBezTo>
                  <a:cubicBezTo>
                    <a:pt x="17540" y="1727"/>
                    <a:pt x="15076" y="0"/>
                    <a:pt x="11162" y="0"/>
                  </a:cubicBezTo>
                  <a:cubicBezTo>
                    <a:pt x="11017" y="0"/>
                    <a:pt x="10582" y="0"/>
                    <a:pt x="10002" y="0"/>
                  </a:cubicBezTo>
                  <a:cubicBezTo>
                    <a:pt x="10002" y="0"/>
                    <a:pt x="5653" y="0"/>
                    <a:pt x="2754" y="6336"/>
                  </a:cubicBezTo>
                  <a:cubicBezTo>
                    <a:pt x="579" y="10655"/>
                    <a:pt x="0" y="15263"/>
                    <a:pt x="0" y="207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AutoShape 14"/>
            <p:cNvSpPr/>
            <p:nvPr/>
          </p:nvSpPr>
          <p:spPr bwMode="auto">
            <a:xfrm>
              <a:off x="6978810" y="3939877"/>
              <a:ext cx="499362" cy="240987"/>
            </a:xfrm>
            <a:custGeom>
              <a:avLst/>
              <a:gdLst>
                <a:gd name="T0" fmla="*/ 187592 w 21600"/>
                <a:gd name="T1" fmla="*/ 90540 h 21600"/>
                <a:gd name="T2" fmla="*/ 187592 w 21600"/>
                <a:gd name="T3" fmla="*/ 90540 h 21600"/>
                <a:gd name="T4" fmla="*/ 187592 w 21600"/>
                <a:gd name="T5" fmla="*/ 90540 h 21600"/>
                <a:gd name="T6" fmla="*/ 187592 w 21600"/>
                <a:gd name="T7" fmla="*/ 9054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cubicBezTo>
                    <a:pt x="0" y="21599"/>
                    <a:pt x="0" y="21599"/>
                    <a:pt x="710" y="21599"/>
                  </a:cubicBezTo>
                  <a:cubicBezTo>
                    <a:pt x="1421" y="19232"/>
                    <a:pt x="1421" y="19232"/>
                    <a:pt x="1421" y="19232"/>
                  </a:cubicBezTo>
                  <a:cubicBezTo>
                    <a:pt x="1421" y="19232"/>
                    <a:pt x="1421" y="19232"/>
                    <a:pt x="1421" y="18345"/>
                  </a:cubicBezTo>
                  <a:cubicBezTo>
                    <a:pt x="1421" y="19232"/>
                    <a:pt x="1421" y="19232"/>
                    <a:pt x="1421" y="19232"/>
                  </a:cubicBezTo>
                  <a:cubicBezTo>
                    <a:pt x="1847" y="17753"/>
                    <a:pt x="2700" y="14794"/>
                    <a:pt x="3836" y="12723"/>
                  </a:cubicBezTo>
                  <a:cubicBezTo>
                    <a:pt x="4547" y="11539"/>
                    <a:pt x="5400" y="10060"/>
                    <a:pt x="6252" y="9468"/>
                  </a:cubicBezTo>
                  <a:cubicBezTo>
                    <a:pt x="8952" y="7693"/>
                    <a:pt x="9521" y="4438"/>
                    <a:pt x="9521" y="4438"/>
                  </a:cubicBezTo>
                  <a:cubicBezTo>
                    <a:pt x="9521" y="4438"/>
                    <a:pt x="14068" y="16273"/>
                    <a:pt x="20463" y="17753"/>
                  </a:cubicBezTo>
                  <a:cubicBezTo>
                    <a:pt x="20747" y="17753"/>
                    <a:pt x="20747" y="17753"/>
                    <a:pt x="20747" y="17753"/>
                  </a:cubicBezTo>
                  <a:cubicBezTo>
                    <a:pt x="20747" y="17753"/>
                    <a:pt x="20747" y="17753"/>
                    <a:pt x="20747" y="17753"/>
                  </a:cubicBezTo>
                  <a:cubicBezTo>
                    <a:pt x="21173" y="17753"/>
                    <a:pt x="21173" y="17753"/>
                    <a:pt x="21599" y="17753"/>
                  </a:cubicBezTo>
                  <a:cubicBezTo>
                    <a:pt x="21599" y="17753"/>
                    <a:pt x="21599" y="17753"/>
                    <a:pt x="21599" y="17753"/>
                  </a:cubicBezTo>
                  <a:cubicBezTo>
                    <a:pt x="21599" y="17753"/>
                    <a:pt x="21599" y="17753"/>
                    <a:pt x="21599" y="17753"/>
                  </a:cubicBezTo>
                  <a:cubicBezTo>
                    <a:pt x="21599" y="17753"/>
                    <a:pt x="21599" y="17753"/>
                    <a:pt x="21599" y="17753"/>
                  </a:cubicBezTo>
                  <a:cubicBezTo>
                    <a:pt x="21599" y="14794"/>
                    <a:pt x="21173" y="9468"/>
                    <a:pt x="19326" y="5030"/>
                  </a:cubicBezTo>
                  <a:cubicBezTo>
                    <a:pt x="17621" y="2071"/>
                    <a:pt x="14778" y="0"/>
                    <a:pt x="11368" y="0"/>
                  </a:cubicBezTo>
                  <a:cubicBezTo>
                    <a:pt x="11084" y="0"/>
                    <a:pt x="10657" y="0"/>
                    <a:pt x="10231" y="0"/>
                  </a:cubicBezTo>
                  <a:cubicBezTo>
                    <a:pt x="10231" y="0"/>
                    <a:pt x="6678" y="0"/>
                    <a:pt x="3836" y="5030"/>
                  </a:cubicBezTo>
                  <a:cubicBezTo>
                    <a:pt x="3268" y="5030"/>
                    <a:pt x="2984" y="5917"/>
                    <a:pt x="2984" y="7101"/>
                  </a:cubicBezTo>
                  <a:cubicBezTo>
                    <a:pt x="852" y="10060"/>
                    <a:pt x="0" y="14794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AutoShape 15"/>
            <p:cNvSpPr/>
            <p:nvPr/>
          </p:nvSpPr>
          <p:spPr bwMode="auto">
            <a:xfrm>
              <a:off x="5263992" y="4397576"/>
              <a:ext cx="582588" cy="615469"/>
            </a:xfrm>
            <a:custGeom>
              <a:avLst/>
              <a:gdLst>
                <a:gd name="T0" fmla="*/ 218857 w 21600"/>
                <a:gd name="T1" fmla="*/ 231234 h 21600"/>
                <a:gd name="T2" fmla="*/ 218857 w 21600"/>
                <a:gd name="T3" fmla="*/ 231234 h 21600"/>
                <a:gd name="T4" fmla="*/ 218857 w 21600"/>
                <a:gd name="T5" fmla="*/ 231234 h 21600"/>
                <a:gd name="T6" fmla="*/ 218857 w 21600"/>
                <a:gd name="T7" fmla="*/ 23123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7077" y="20675"/>
                  </a:moveTo>
                  <a:cubicBezTo>
                    <a:pt x="8054" y="21253"/>
                    <a:pt x="9152" y="21599"/>
                    <a:pt x="10128" y="21599"/>
                  </a:cubicBezTo>
                  <a:cubicBezTo>
                    <a:pt x="10372" y="21599"/>
                    <a:pt x="10372" y="21599"/>
                    <a:pt x="10738" y="21599"/>
                  </a:cubicBezTo>
                  <a:cubicBezTo>
                    <a:pt x="13545" y="21599"/>
                    <a:pt x="16230" y="19982"/>
                    <a:pt x="18061" y="17903"/>
                  </a:cubicBezTo>
                  <a:cubicBezTo>
                    <a:pt x="18061" y="15940"/>
                    <a:pt x="18061" y="15940"/>
                    <a:pt x="18061" y="15940"/>
                  </a:cubicBezTo>
                  <a:cubicBezTo>
                    <a:pt x="18061" y="14438"/>
                    <a:pt x="18549" y="13976"/>
                    <a:pt x="19037" y="13052"/>
                  </a:cubicBezTo>
                  <a:cubicBezTo>
                    <a:pt x="19037" y="12474"/>
                    <a:pt x="19525" y="11435"/>
                    <a:pt x="19525" y="10280"/>
                  </a:cubicBezTo>
                  <a:cubicBezTo>
                    <a:pt x="20135" y="9471"/>
                    <a:pt x="20257" y="9125"/>
                    <a:pt x="20745" y="7970"/>
                  </a:cubicBezTo>
                  <a:cubicBezTo>
                    <a:pt x="21233" y="7508"/>
                    <a:pt x="21233" y="7508"/>
                    <a:pt x="21599" y="7277"/>
                  </a:cubicBezTo>
                  <a:cubicBezTo>
                    <a:pt x="21599" y="6930"/>
                    <a:pt x="21599" y="6930"/>
                    <a:pt x="21599" y="6930"/>
                  </a:cubicBezTo>
                  <a:cubicBezTo>
                    <a:pt x="21599" y="6352"/>
                    <a:pt x="20745" y="6006"/>
                    <a:pt x="20135" y="6006"/>
                  </a:cubicBezTo>
                  <a:cubicBezTo>
                    <a:pt x="20135" y="6006"/>
                    <a:pt x="20135" y="6006"/>
                    <a:pt x="20013" y="6006"/>
                  </a:cubicBezTo>
                  <a:cubicBezTo>
                    <a:pt x="20013" y="5313"/>
                    <a:pt x="19525" y="5082"/>
                    <a:pt x="19525" y="4504"/>
                  </a:cubicBezTo>
                  <a:cubicBezTo>
                    <a:pt x="19525" y="4504"/>
                    <a:pt x="19525" y="4504"/>
                    <a:pt x="19525" y="4504"/>
                  </a:cubicBezTo>
                  <a:cubicBezTo>
                    <a:pt x="17694" y="4504"/>
                    <a:pt x="16230" y="4158"/>
                    <a:pt x="14766" y="3927"/>
                  </a:cubicBezTo>
                  <a:cubicBezTo>
                    <a:pt x="14033" y="3118"/>
                    <a:pt x="13057" y="2887"/>
                    <a:pt x="12203" y="2194"/>
                  </a:cubicBezTo>
                  <a:cubicBezTo>
                    <a:pt x="11105" y="1501"/>
                    <a:pt x="10128" y="693"/>
                    <a:pt x="9640" y="0"/>
                  </a:cubicBezTo>
                  <a:cubicBezTo>
                    <a:pt x="9152" y="0"/>
                    <a:pt x="9152" y="0"/>
                    <a:pt x="9152" y="0"/>
                  </a:cubicBezTo>
                  <a:cubicBezTo>
                    <a:pt x="9152" y="693"/>
                    <a:pt x="8542" y="1039"/>
                    <a:pt x="7077" y="1501"/>
                  </a:cubicBezTo>
                  <a:cubicBezTo>
                    <a:pt x="6589" y="1501"/>
                    <a:pt x="6589" y="1848"/>
                    <a:pt x="6101" y="1848"/>
                  </a:cubicBezTo>
                  <a:cubicBezTo>
                    <a:pt x="5247" y="2310"/>
                    <a:pt x="4271" y="3465"/>
                    <a:pt x="3905" y="4158"/>
                  </a:cubicBezTo>
                  <a:cubicBezTo>
                    <a:pt x="3050" y="5313"/>
                    <a:pt x="2562" y="6006"/>
                    <a:pt x="2562" y="6006"/>
                  </a:cubicBezTo>
                  <a:cubicBezTo>
                    <a:pt x="1586" y="7508"/>
                    <a:pt x="1586" y="7508"/>
                    <a:pt x="1586" y="7508"/>
                  </a:cubicBezTo>
                  <a:cubicBezTo>
                    <a:pt x="1586" y="6006"/>
                    <a:pt x="1586" y="6006"/>
                    <a:pt x="1586" y="6006"/>
                  </a:cubicBezTo>
                  <a:cubicBezTo>
                    <a:pt x="1586" y="6006"/>
                    <a:pt x="1586" y="6006"/>
                    <a:pt x="1586" y="6006"/>
                  </a:cubicBezTo>
                  <a:cubicBezTo>
                    <a:pt x="732" y="6006"/>
                    <a:pt x="0" y="6352"/>
                    <a:pt x="0" y="6930"/>
                  </a:cubicBezTo>
                  <a:cubicBezTo>
                    <a:pt x="0" y="11666"/>
                    <a:pt x="0" y="11666"/>
                    <a:pt x="0" y="11666"/>
                  </a:cubicBezTo>
                  <a:cubicBezTo>
                    <a:pt x="0" y="12474"/>
                    <a:pt x="0" y="12474"/>
                    <a:pt x="0" y="12474"/>
                  </a:cubicBezTo>
                  <a:cubicBezTo>
                    <a:pt x="0" y="12705"/>
                    <a:pt x="732" y="13167"/>
                    <a:pt x="1586" y="13167"/>
                  </a:cubicBezTo>
                  <a:cubicBezTo>
                    <a:pt x="1586" y="13167"/>
                    <a:pt x="1830" y="13167"/>
                    <a:pt x="1830" y="13052"/>
                  </a:cubicBezTo>
                  <a:cubicBezTo>
                    <a:pt x="2074" y="13629"/>
                    <a:pt x="2074" y="13976"/>
                    <a:pt x="2562" y="14438"/>
                  </a:cubicBezTo>
                  <a:cubicBezTo>
                    <a:pt x="3294" y="17210"/>
                    <a:pt x="4881" y="19289"/>
                    <a:pt x="7077" y="206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AutoShape 16"/>
            <p:cNvSpPr/>
            <p:nvPr/>
          </p:nvSpPr>
          <p:spPr bwMode="auto">
            <a:xfrm>
              <a:off x="6411828" y="3752637"/>
              <a:ext cx="566983" cy="537451"/>
            </a:xfrm>
            <a:custGeom>
              <a:avLst/>
              <a:gdLst>
                <a:gd name="T0" fmla="*/ 212995 w 21600"/>
                <a:gd name="T1" fmla="*/ 201922 h 21600"/>
                <a:gd name="T2" fmla="*/ 212995 w 21600"/>
                <a:gd name="T3" fmla="*/ 201922 h 21600"/>
                <a:gd name="T4" fmla="*/ 212995 w 21600"/>
                <a:gd name="T5" fmla="*/ 201922 h 21600"/>
                <a:gd name="T6" fmla="*/ 212995 w 21600"/>
                <a:gd name="T7" fmla="*/ 20192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9841" y="5565"/>
                  </a:moveTo>
                  <a:cubicBezTo>
                    <a:pt x="14316" y="5565"/>
                    <a:pt x="10925" y="1722"/>
                    <a:pt x="9920" y="0"/>
                  </a:cubicBezTo>
                  <a:cubicBezTo>
                    <a:pt x="9418" y="662"/>
                    <a:pt x="8665" y="1590"/>
                    <a:pt x="7032" y="1722"/>
                  </a:cubicBezTo>
                  <a:cubicBezTo>
                    <a:pt x="4269" y="2782"/>
                    <a:pt x="2260" y="7420"/>
                    <a:pt x="2260" y="7420"/>
                  </a:cubicBezTo>
                  <a:cubicBezTo>
                    <a:pt x="1255" y="8878"/>
                    <a:pt x="1255" y="8878"/>
                    <a:pt x="1255" y="8878"/>
                  </a:cubicBezTo>
                  <a:cubicBezTo>
                    <a:pt x="1255" y="6758"/>
                    <a:pt x="1255" y="6758"/>
                    <a:pt x="1255" y="6758"/>
                  </a:cubicBezTo>
                  <a:cubicBezTo>
                    <a:pt x="1255" y="6758"/>
                    <a:pt x="1255" y="6758"/>
                    <a:pt x="1255" y="6758"/>
                  </a:cubicBezTo>
                  <a:cubicBezTo>
                    <a:pt x="502" y="6758"/>
                    <a:pt x="0" y="7553"/>
                    <a:pt x="0" y="8083"/>
                  </a:cubicBezTo>
                  <a:cubicBezTo>
                    <a:pt x="0" y="10998"/>
                    <a:pt x="0" y="10998"/>
                    <a:pt x="0" y="10998"/>
                  </a:cubicBezTo>
                  <a:cubicBezTo>
                    <a:pt x="502" y="10998"/>
                    <a:pt x="1255" y="10998"/>
                    <a:pt x="1506" y="10998"/>
                  </a:cubicBezTo>
                  <a:cubicBezTo>
                    <a:pt x="5902" y="10998"/>
                    <a:pt x="8916" y="14576"/>
                    <a:pt x="10423" y="19347"/>
                  </a:cubicBezTo>
                  <a:cubicBezTo>
                    <a:pt x="13186" y="19744"/>
                    <a:pt x="15195" y="20539"/>
                    <a:pt x="17079" y="21600"/>
                  </a:cubicBezTo>
                  <a:cubicBezTo>
                    <a:pt x="17581" y="21600"/>
                    <a:pt x="17581" y="21600"/>
                    <a:pt x="17581" y="21202"/>
                  </a:cubicBezTo>
                  <a:cubicBezTo>
                    <a:pt x="17581" y="18817"/>
                    <a:pt x="17581" y="18817"/>
                    <a:pt x="17581" y="18817"/>
                  </a:cubicBezTo>
                  <a:cubicBezTo>
                    <a:pt x="17581" y="17889"/>
                    <a:pt x="18334" y="16829"/>
                    <a:pt x="18837" y="16166"/>
                  </a:cubicBezTo>
                  <a:cubicBezTo>
                    <a:pt x="18837" y="13251"/>
                    <a:pt x="19967" y="10733"/>
                    <a:pt x="21600" y="8480"/>
                  </a:cubicBezTo>
                  <a:cubicBezTo>
                    <a:pt x="21600" y="8083"/>
                    <a:pt x="21600" y="8083"/>
                    <a:pt x="21600" y="8083"/>
                  </a:cubicBezTo>
                  <a:cubicBezTo>
                    <a:pt x="21600" y="7420"/>
                    <a:pt x="21348" y="6758"/>
                    <a:pt x="20720" y="6758"/>
                  </a:cubicBezTo>
                  <a:cubicBezTo>
                    <a:pt x="20344" y="6758"/>
                    <a:pt x="20344" y="6758"/>
                    <a:pt x="20344" y="6758"/>
                  </a:cubicBezTo>
                  <a:cubicBezTo>
                    <a:pt x="19967" y="6625"/>
                    <a:pt x="19967" y="5830"/>
                    <a:pt x="19841" y="556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AutoShape 17"/>
            <p:cNvSpPr/>
            <p:nvPr/>
          </p:nvSpPr>
          <p:spPr bwMode="auto">
            <a:xfrm>
              <a:off x="5891661" y="3235991"/>
              <a:ext cx="497629" cy="247922"/>
            </a:xfrm>
            <a:custGeom>
              <a:avLst/>
              <a:gdLst>
                <a:gd name="T0" fmla="*/ 186941 w 21600"/>
                <a:gd name="T1" fmla="*/ 93145 h 21600"/>
                <a:gd name="T2" fmla="*/ 186941 w 21600"/>
                <a:gd name="T3" fmla="*/ 93145 h 21600"/>
                <a:gd name="T4" fmla="*/ 186941 w 21600"/>
                <a:gd name="T5" fmla="*/ 93145 h 21600"/>
                <a:gd name="T6" fmla="*/ 186941 w 21600"/>
                <a:gd name="T7" fmla="*/ 931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58" y="19007"/>
                  </a:moveTo>
                  <a:cubicBezTo>
                    <a:pt x="1144" y="18719"/>
                    <a:pt x="1144" y="18719"/>
                    <a:pt x="1144" y="18719"/>
                  </a:cubicBezTo>
                  <a:cubicBezTo>
                    <a:pt x="1144" y="18719"/>
                    <a:pt x="1144" y="18719"/>
                    <a:pt x="1144" y="18719"/>
                  </a:cubicBezTo>
                  <a:cubicBezTo>
                    <a:pt x="2002" y="14975"/>
                    <a:pt x="3862" y="11520"/>
                    <a:pt x="6007" y="9503"/>
                  </a:cubicBezTo>
                  <a:cubicBezTo>
                    <a:pt x="8868" y="6912"/>
                    <a:pt x="9154" y="4608"/>
                    <a:pt x="9154" y="4608"/>
                  </a:cubicBezTo>
                  <a:cubicBezTo>
                    <a:pt x="9154" y="4608"/>
                    <a:pt x="13732" y="15839"/>
                    <a:pt x="20312" y="16703"/>
                  </a:cubicBezTo>
                  <a:cubicBezTo>
                    <a:pt x="20741" y="16703"/>
                    <a:pt x="20741" y="16703"/>
                    <a:pt x="20741" y="16703"/>
                  </a:cubicBezTo>
                  <a:cubicBezTo>
                    <a:pt x="20741" y="16703"/>
                    <a:pt x="20741" y="16703"/>
                    <a:pt x="20741" y="16703"/>
                  </a:cubicBezTo>
                  <a:cubicBezTo>
                    <a:pt x="20884" y="16703"/>
                    <a:pt x="20884" y="16703"/>
                    <a:pt x="21600" y="16703"/>
                  </a:cubicBezTo>
                  <a:cubicBezTo>
                    <a:pt x="21600" y="16703"/>
                    <a:pt x="21600" y="16703"/>
                    <a:pt x="21600" y="16703"/>
                  </a:cubicBezTo>
                  <a:cubicBezTo>
                    <a:pt x="21600" y="16703"/>
                    <a:pt x="21600" y="16703"/>
                    <a:pt x="21600" y="16703"/>
                  </a:cubicBezTo>
                  <a:cubicBezTo>
                    <a:pt x="21600" y="16703"/>
                    <a:pt x="21600" y="16703"/>
                    <a:pt x="21600" y="16703"/>
                  </a:cubicBezTo>
                  <a:cubicBezTo>
                    <a:pt x="21600" y="14112"/>
                    <a:pt x="20884" y="9503"/>
                    <a:pt x="19168" y="5471"/>
                  </a:cubicBezTo>
                  <a:cubicBezTo>
                    <a:pt x="17451" y="1728"/>
                    <a:pt x="14447" y="0"/>
                    <a:pt x="11443" y="0"/>
                  </a:cubicBezTo>
                  <a:cubicBezTo>
                    <a:pt x="11014" y="0"/>
                    <a:pt x="10585" y="0"/>
                    <a:pt x="10013" y="0"/>
                  </a:cubicBezTo>
                  <a:cubicBezTo>
                    <a:pt x="9584" y="0"/>
                    <a:pt x="5578" y="0"/>
                    <a:pt x="2574" y="6336"/>
                  </a:cubicBezTo>
                  <a:cubicBezTo>
                    <a:pt x="858" y="10368"/>
                    <a:pt x="0" y="14975"/>
                    <a:pt x="0" y="20736"/>
                  </a:cubicBezTo>
                  <a:cubicBezTo>
                    <a:pt x="0" y="21599"/>
                    <a:pt x="0" y="21599"/>
                    <a:pt x="0" y="21599"/>
                  </a:cubicBezTo>
                  <a:lnTo>
                    <a:pt x="858" y="1900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AutoShape 18"/>
            <p:cNvSpPr/>
            <p:nvPr/>
          </p:nvSpPr>
          <p:spPr bwMode="auto">
            <a:xfrm>
              <a:off x="5688796" y="3920806"/>
              <a:ext cx="908560" cy="627605"/>
            </a:xfrm>
            <a:custGeom>
              <a:avLst/>
              <a:gdLst>
                <a:gd name="T0" fmla="*/ 341313 w 21600"/>
                <a:gd name="T1" fmla="*/ 235793 h 21600"/>
                <a:gd name="T2" fmla="*/ 341313 w 21600"/>
                <a:gd name="T3" fmla="*/ 235793 h 21600"/>
                <a:gd name="T4" fmla="*/ 341313 w 21600"/>
                <a:gd name="T5" fmla="*/ 235793 h 21600"/>
                <a:gd name="T6" fmla="*/ 341313 w 21600"/>
                <a:gd name="T7" fmla="*/ 23579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3521" y="6332"/>
                  </a:moveTo>
                  <a:cubicBezTo>
                    <a:pt x="1878" y="6332"/>
                    <a:pt x="313" y="8594"/>
                    <a:pt x="0" y="11421"/>
                  </a:cubicBezTo>
                  <a:cubicBezTo>
                    <a:pt x="704" y="11761"/>
                    <a:pt x="1173" y="12213"/>
                    <a:pt x="1486" y="12665"/>
                  </a:cubicBezTo>
                  <a:cubicBezTo>
                    <a:pt x="1878" y="13005"/>
                    <a:pt x="2426" y="13344"/>
                    <a:pt x="2739" y="13796"/>
                  </a:cubicBezTo>
                  <a:cubicBezTo>
                    <a:pt x="2817" y="14136"/>
                    <a:pt x="2817" y="14136"/>
                    <a:pt x="2895" y="14475"/>
                  </a:cubicBezTo>
                  <a:cubicBezTo>
                    <a:pt x="3756" y="15719"/>
                    <a:pt x="4147" y="17415"/>
                    <a:pt x="4382" y="18546"/>
                  </a:cubicBezTo>
                  <a:cubicBezTo>
                    <a:pt x="4382" y="18659"/>
                    <a:pt x="4382" y="18659"/>
                    <a:pt x="4382" y="19225"/>
                  </a:cubicBezTo>
                  <a:cubicBezTo>
                    <a:pt x="5008" y="21373"/>
                    <a:pt x="5008" y="21373"/>
                    <a:pt x="5008" y="21373"/>
                  </a:cubicBezTo>
                  <a:cubicBezTo>
                    <a:pt x="5008" y="21373"/>
                    <a:pt x="5008" y="21373"/>
                    <a:pt x="5008" y="21373"/>
                  </a:cubicBezTo>
                  <a:cubicBezTo>
                    <a:pt x="5321" y="21373"/>
                    <a:pt x="5321" y="21600"/>
                    <a:pt x="5321" y="21600"/>
                  </a:cubicBezTo>
                  <a:cubicBezTo>
                    <a:pt x="5321" y="21373"/>
                    <a:pt x="5321" y="21373"/>
                    <a:pt x="5478" y="21373"/>
                  </a:cubicBezTo>
                  <a:cubicBezTo>
                    <a:pt x="6260" y="20808"/>
                    <a:pt x="6965" y="20242"/>
                    <a:pt x="7747" y="20242"/>
                  </a:cubicBezTo>
                  <a:cubicBezTo>
                    <a:pt x="8608" y="19451"/>
                    <a:pt x="9234" y="19451"/>
                    <a:pt x="9469" y="19451"/>
                  </a:cubicBezTo>
                  <a:cubicBezTo>
                    <a:pt x="9704" y="19451"/>
                    <a:pt x="9860" y="19451"/>
                    <a:pt x="10095" y="19451"/>
                  </a:cubicBezTo>
                  <a:cubicBezTo>
                    <a:pt x="11504" y="19451"/>
                    <a:pt x="12599" y="19790"/>
                    <a:pt x="13460" y="20469"/>
                  </a:cubicBezTo>
                  <a:cubicBezTo>
                    <a:pt x="14165" y="20808"/>
                    <a:pt x="14634" y="21147"/>
                    <a:pt x="15026" y="21373"/>
                  </a:cubicBezTo>
                  <a:cubicBezTo>
                    <a:pt x="15026" y="21147"/>
                    <a:pt x="15339" y="21147"/>
                    <a:pt x="15339" y="20808"/>
                  </a:cubicBezTo>
                  <a:cubicBezTo>
                    <a:pt x="15339" y="20242"/>
                    <a:pt x="15339" y="19451"/>
                    <a:pt x="15339" y="18659"/>
                  </a:cubicBezTo>
                  <a:cubicBezTo>
                    <a:pt x="15965" y="17076"/>
                    <a:pt x="16278" y="15380"/>
                    <a:pt x="17217" y="14136"/>
                  </a:cubicBezTo>
                  <a:cubicBezTo>
                    <a:pt x="17530" y="13796"/>
                    <a:pt x="17999" y="13457"/>
                    <a:pt x="18156" y="13344"/>
                  </a:cubicBezTo>
                  <a:cubicBezTo>
                    <a:pt x="18626" y="12665"/>
                    <a:pt x="18939" y="12326"/>
                    <a:pt x="19799" y="12213"/>
                  </a:cubicBezTo>
                  <a:cubicBezTo>
                    <a:pt x="20504" y="11421"/>
                    <a:pt x="21208" y="11082"/>
                    <a:pt x="21600" y="11082"/>
                  </a:cubicBezTo>
                  <a:cubicBezTo>
                    <a:pt x="21208" y="8368"/>
                    <a:pt x="19799" y="6332"/>
                    <a:pt x="18156" y="6332"/>
                  </a:cubicBezTo>
                  <a:cubicBezTo>
                    <a:pt x="17999" y="6332"/>
                    <a:pt x="17530" y="6219"/>
                    <a:pt x="17217" y="6219"/>
                  </a:cubicBezTo>
                  <a:cubicBezTo>
                    <a:pt x="16669" y="5541"/>
                    <a:pt x="15965" y="5541"/>
                    <a:pt x="15339" y="4862"/>
                  </a:cubicBezTo>
                  <a:cubicBezTo>
                    <a:pt x="14634" y="3958"/>
                    <a:pt x="14165" y="2601"/>
                    <a:pt x="14165" y="1130"/>
                  </a:cubicBezTo>
                  <a:cubicBezTo>
                    <a:pt x="14165" y="678"/>
                    <a:pt x="14165" y="565"/>
                    <a:pt x="14165" y="0"/>
                  </a:cubicBezTo>
                  <a:cubicBezTo>
                    <a:pt x="13226" y="1130"/>
                    <a:pt x="12130" y="1809"/>
                    <a:pt x="10878" y="1809"/>
                  </a:cubicBezTo>
                  <a:cubicBezTo>
                    <a:pt x="9704" y="1809"/>
                    <a:pt x="8608" y="1130"/>
                    <a:pt x="7747" y="0"/>
                  </a:cubicBezTo>
                  <a:cubicBezTo>
                    <a:pt x="7513" y="565"/>
                    <a:pt x="7513" y="678"/>
                    <a:pt x="7513" y="1130"/>
                  </a:cubicBezTo>
                  <a:cubicBezTo>
                    <a:pt x="7513" y="2601"/>
                    <a:pt x="6965" y="4297"/>
                    <a:pt x="6260" y="4862"/>
                  </a:cubicBezTo>
                  <a:cubicBezTo>
                    <a:pt x="5713" y="5541"/>
                    <a:pt x="5008" y="6219"/>
                    <a:pt x="4382" y="6219"/>
                  </a:cubicBezTo>
                  <a:cubicBezTo>
                    <a:pt x="4147" y="6332"/>
                    <a:pt x="3991" y="6332"/>
                    <a:pt x="3521" y="633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AutoShape 19"/>
            <p:cNvSpPr/>
            <p:nvPr/>
          </p:nvSpPr>
          <p:spPr bwMode="auto">
            <a:xfrm>
              <a:off x="6411828" y="4312625"/>
              <a:ext cx="494160" cy="235786"/>
            </a:xfrm>
            <a:custGeom>
              <a:avLst/>
              <a:gdLst>
                <a:gd name="T0" fmla="*/ 185638 w 21600"/>
                <a:gd name="T1" fmla="*/ 88586 h 21600"/>
                <a:gd name="T2" fmla="*/ 185638 w 21600"/>
                <a:gd name="T3" fmla="*/ 88586 h 21600"/>
                <a:gd name="T4" fmla="*/ 185638 w 21600"/>
                <a:gd name="T5" fmla="*/ 88586 h 21600"/>
                <a:gd name="T6" fmla="*/ 185638 w 21600"/>
                <a:gd name="T7" fmla="*/ 8858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375" y="0"/>
                  </a:moveTo>
                  <a:cubicBezTo>
                    <a:pt x="11375" y="0"/>
                    <a:pt x="10800" y="0"/>
                    <a:pt x="10224" y="0"/>
                  </a:cubicBezTo>
                  <a:cubicBezTo>
                    <a:pt x="10224" y="0"/>
                    <a:pt x="9935" y="0"/>
                    <a:pt x="9072" y="0"/>
                  </a:cubicBezTo>
                  <a:cubicBezTo>
                    <a:pt x="8351" y="0"/>
                    <a:pt x="7919" y="899"/>
                    <a:pt x="7056" y="899"/>
                  </a:cubicBezTo>
                  <a:cubicBezTo>
                    <a:pt x="6048" y="1799"/>
                    <a:pt x="4176" y="3000"/>
                    <a:pt x="2736" y="6000"/>
                  </a:cubicBezTo>
                  <a:cubicBezTo>
                    <a:pt x="2736" y="6000"/>
                    <a:pt x="2736" y="6000"/>
                    <a:pt x="2592" y="7499"/>
                  </a:cubicBezTo>
                  <a:cubicBezTo>
                    <a:pt x="1728" y="8400"/>
                    <a:pt x="1440" y="10499"/>
                    <a:pt x="576" y="13499"/>
                  </a:cubicBezTo>
                  <a:cubicBezTo>
                    <a:pt x="0" y="15300"/>
                    <a:pt x="0" y="17999"/>
                    <a:pt x="0" y="20399"/>
                  </a:cubicBezTo>
                  <a:cubicBezTo>
                    <a:pt x="0" y="20999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864" y="20399"/>
                    <a:pt x="864" y="20399"/>
                    <a:pt x="864" y="20399"/>
                  </a:cubicBezTo>
                  <a:cubicBezTo>
                    <a:pt x="864" y="19499"/>
                    <a:pt x="864" y="19499"/>
                    <a:pt x="864" y="19499"/>
                  </a:cubicBezTo>
                  <a:cubicBezTo>
                    <a:pt x="1440" y="19499"/>
                    <a:pt x="1440" y="19499"/>
                    <a:pt x="1440" y="18600"/>
                  </a:cubicBezTo>
                  <a:cubicBezTo>
                    <a:pt x="1440" y="19499"/>
                    <a:pt x="1440" y="19499"/>
                    <a:pt x="1440" y="19499"/>
                  </a:cubicBezTo>
                  <a:cubicBezTo>
                    <a:pt x="2016" y="15899"/>
                    <a:pt x="4176" y="10499"/>
                    <a:pt x="6191" y="9599"/>
                  </a:cubicBezTo>
                  <a:cubicBezTo>
                    <a:pt x="6191" y="9599"/>
                    <a:pt x="6191" y="9599"/>
                    <a:pt x="6191" y="9599"/>
                  </a:cubicBezTo>
                  <a:cubicBezTo>
                    <a:pt x="7343" y="8400"/>
                    <a:pt x="8064" y="7800"/>
                    <a:pt x="8351" y="7499"/>
                  </a:cubicBezTo>
                  <a:cubicBezTo>
                    <a:pt x="9072" y="6000"/>
                    <a:pt x="9072" y="5099"/>
                    <a:pt x="9072" y="5099"/>
                  </a:cubicBezTo>
                  <a:cubicBezTo>
                    <a:pt x="9072" y="4499"/>
                    <a:pt x="9503" y="4499"/>
                    <a:pt x="9503" y="4499"/>
                  </a:cubicBezTo>
                  <a:cubicBezTo>
                    <a:pt x="9503" y="4499"/>
                    <a:pt x="9935" y="6000"/>
                    <a:pt x="11375" y="8400"/>
                  </a:cubicBezTo>
                  <a:cubicBezTo>
                    <a:pt x="11375" y="9599"/>
                    <a:pt x="11951" y="10499"/>
                    <a:pt x="12527" y="10499"/>
                  </a:cubicBezTo>
                  <a:cubicBezTo>
                    <a:pt x="14399" y="13800"/>
                    <a:pt x="17279" y="16800"/>
                    <a:pt x="20735" y="17999"/>
                  </a:cubicBezTo>
                  <a:cubicBezTo>
                    <a:pt x="21023" y="17999"/>
                    <a:pt x="21023" y="17999"/>
                    <a:pt x="21023" y="17999"/>
                  </a:cubicBezTo>
                  <a:cubicBezTo>
                    <a:pt x="21023" y="17999"/>
                    <a:pt x="21023" y="17999"/>
                    <a:pt x="21023" y="17999"/>
                  </a:cubicBezTo>
                  <a:cubicBezTo>
                    <a:pt x="21311" y="17999"/>
                    <a:pt x="21311" y="17999"/>
                    <a:pt x="21311" y="17999"/>
                  </a:cubicBezTo>
                  <a:cubicBezTo>
                    <a:pt x="21311" y="17999"/>
                    <a:pt x="21311" y="17999"/>
                    <a:pt x="21311" y="17999"/>
                  </a:cubicBezTo>
                  <a:cubicBezTo>
                    <a:pt x="21599" y="17999"/>
                    <a:pt x="21599" y="17999"/>
                    <a:pt x="21599" y="17999"/>
                  </a:cubicBezTo>
                  <a:cubicBezTo>
                    <a:pt x="21599" y="17999"/>
                    <a:pt x="21599" y="17999"/>
                    <a:pt x="21599" y="17999"/>
                  </a:cubicBezTo>
                  <a:cubicBezTo>
                    <a:pt x="21599" y="17999"/>
                    <a:pt x="21599" y="17999"/>
                    <a:pt x="21599" y="17999"/>
                  </a:cubicBezTo>
                  <a:cubicBezTo>
                    <a:pt x="21311" y="15300"/>
                    <a:pt x="21311" y="9599"/>
                    <a:pt x="19152" y="6000"/>
                  </a:cubicBezTo>
                  <a:cubicBezTo>
                    <a:pt x="18863" y="5099"/>
                    <a:pt x="18863" y="5099"/>
                    <a:pt x="18287" y="4499"/>
                  </a:cubicBezTo>
                  <a:cubicBezTo>
                    <a:pt x="18287" y="4499"/>
                    <a:pt x="18287" y="4499"/>
                    <a:pt x="18287" y="4499"/>
                  </a:cubicBezTo>
                  <a:cubicBezTo>
                    <a:pt x="17855" y="3000"/>
                    <a:pt x="17423" y="3000"/>
                    <a:pt x="17279" y="2699"/>
                  </a:cubicBezTo>
                  <a:cubicBezTo>
                    <a:pt x="16127" y="899"/>
                    <a:pt x="14399" y="0"/>
                    <a:pt x="12383" y="0"/>
                  </a:cubicBezTo>
                  <a:cubicBezTo>
                    <a:pt x="12383" y="0"/>
                    <a:pt x="11951" y="0"/>
                    <a:pt x="113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AutoShape 20"/>
            <p:cNvSpPr/>
            <p:nvPr/>
          </p:nvSpPr>
          <p:spPr bwMode="auto">
            <a:xfrm>
              <a:off x="6956270" y="4026562"/>
              <a:ext cx="568718" cy="618936"/>
            </a:xfrm>
            <a:custGeom>
              <a:avLst/>
              <a:gdLst>
                <a:gd name="T0" fmla="*/ 213647 w 21600"/>
                <a:gd name="T1" fmla="*/ 232536 h 21600"/>
                <a:gd name="T2" fmla="*/ 213647 w 21600"/>
                <a:gd name="T3" fmla="*/ 232536 h 21600"/>
                <a:gd name="T4" fmla="*/ 213647 w 21600"/>
                <a:gd name="T5" fmla="*/ 232536 h 21600"/>
                <a:gd name="T6" fmla="*/ 213647 w 21600"/>
                <a:gd name="T7" fmla="*/ 2325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9477" y="4825"/>
                  </a:moveTo>
                  <a:cubicBezTo>
                    <a:pt x="14233" y="4480"/>
                    <a:pt x="10612" y="1263"/>
                    <a:pt x="9239" y="0"/>
                  </a:cubicBezTo>
                  <a:cubicBezTo>
                    <a:pt x="9239" y="689"/>
                    <a:pt x="8240" y="919"/>
                    <a:pt x="6742" y="1493"/>
                  </a:cubicBezTo>
                  <a:cubicBezTo>
                    <a:pt x="5618" y="1953"/>
                    <a:pt x="4869" y="2642"/>
                    <a:pt x="3745" y="3331"/>
                  </a:cubicBezTo>
                  <a:cubicBezTo>
                    <a:pt x="3246" y="4480"/>
                    <a:pt x="2497" y="5399"/>
                    <a:pt x="2122" y="5974"/>
                  </a:cubicBezTo>
                  <a:cubicBezTo>
                    <a:pt x="1623" y="5974"/>
                    <a:pt x="1623" y="5974"/>
                    <a:pt x="1623" y="5974"/>
                  </a:cubicBezTo>
                  <a:cubicBezTo>
                    <a:pt x="1498" y="6663"/>
                    <a:pt x="1498" y="6663"/>
                    <a:pt x="1498" y="6663"/>
                  </a:cubicBezTo>
                  <a:cubicBezTo>
                    <a:pt x="873" y="7582"/>
                    <a:pt x="873" y="7582"/>
                    <a:pt x="873" y="7582"/>
                  </a:cubicBezTo>
                  <a:cubicBezTo>
                    <a:pt x="873" y="5974"/>
                    <a:pt x="873" y="5974"/>
                    <a:pt x="873" y="5974"/>
                  </a:cubicBezTo>
                  <a:cubicBezTo>
                    <a:pt x="873" y="5974"/>
                    <a:pt x="873" y="5974"/>
                    <a:pt x="873" y="5974"/>
                  </a:cubicBezTo>
                  <a:cubicBezTo>
                    <a:pt x="499" y="5974"/>
                    <a:pt x="0" y="6204"/>
                    <a:pt x="0" y="6778"/>
                  </a:cubicBezTo>
                  <a:cubicBezTo>
                    <a:pt x="0" y="9880"/>
                    <a:pt x="0" y="9880"/>
                    <a:pt x="0" y="9880"/>
                  </a:cubicBezTo>
                  <a:cubicBezTo>
                    <a:pt x="0" y="11948"/>
                    <a:pt x="0" y="11948"/>
                    <a:pt x="0" y="11948"/>
                  </a:cubicBezTo>
                  <a:cubicBezTo>
                    <a:pt x="0" y="12868"/>
                    <a:pt x="499" y="13212"/>
                    <a:pt x="873" y="13212"/>
                  </a:cubicBezTo>
                  <a:cubicBezTo>
                    <a:pt x="873" y="13212"/>
                    <a:pt x="1498" y="13212"/>
                    <a:pt x="1498" y="12982"/>
                  </a:cubicBezTo>
                  <a:cubicBezTo>
                    <a:pt x="1623" y="14017"/>
                    <a:pt x="1623" y="14476"/>
                    <a:pt x="2122" y="15165"/>
                  </a:cubicBezTo>
                  <a:cubicBezTo>
                    <a:pt x="2996" y="16429"/>
                    <a:pt x="3495" y="17808"/>
                    <a:pt x="4245" y="18268"/>
                  </a:cubicBezTo>
                  <a:cubicBezTo>
                    <a:pt x="4869" y="19302"/>
                    <a:pt x="5618" y="19876"/>
                    <a:pt x="6367" y="20221"/>
                  </a:cubicBezTo>
                  <a:cubicBezTo>
                    <a:pt x="7616" y="21255"/>
                    <a:pt x="8739" y="21600"/>
                    <a:pt x="10238" y="21600"/>
                  </a:cubicBezTo>
                  <a:cubicBezTo>
                    <a:pt x="10612" y="21600"/>
                    <a:pt x="10612" y="21600"/>
                    <a:pt x="10612" y="21600"/>
                  </a:cubicBezTo>
                  <a:cubicBezTo>
                    <a:pt x="14982" y="21600"/>
                    <a:pt x="18853" y="18038"/>
                    <a:pt x="19852" y="12982"/>
                  </a:cubicBezTo>
                  <a:cubicBezTo>
                    <a:pt x="20101" y="13212"/>
                    <a:pt x="20101" y="13212"/>
                    <a:pt x="20101" y="13212"/>
                  </a:cubicBezTo>
                  <a:cubicBezTo>
                    <a:pt x="21225" y="13212"/>
                    <a:pt x="21599" y="12868"/>
                    <a:pt x="21599" y="11948"/>
                  </a:cubicBezTo>
                  <a:cubicBezTo>
                    <a:pt x="21599" y="6778"/>
                    <a:pt x="21599" y="6778"/>
                    <a:pt x="21599" y="6778"/>
                  </a:cubicBezTo>
                  <a:cubicBezTo>
                    <a:pt x="21599" y="6204"/>
                    <a:pt x="21225" y="5974"/>
                    <a:pt x="20101" y="5974"/>
                  </a:cubicBezTo>
                  <a:cubicBezTo>
                    <a:pt x="20101" y="5974"/>
                    <a:pt x="20101" y="5974"/>
                    <a:pt x="19852" y="5974"/>
                  </a:cubicBezTo>
                  <a:cubicBezTo>
                    <a:pt x="19852" y="5399"/>
                    <a:pt x="19477" y="5055"/>
                    <a:pt x="19477" y="4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AutoShape 21"/>
            <p:cNvSpPr/>
            <p:nvPr/>
          </p:nvSpPr>
          <p:spPr bwMode="auto">
            <a:xfrm>
              <a:off x="5855249" y="4558811"/>
              <a:ext cx="490692" cy="247922"/>
            </a:xfrm>
            <a:custGeom>
              <a:avLst/>
              <a:gdLst>
                <a:gd name="T0" fmla="*/ 184335 w 21600"/>
                <a:gd name="T1" fmla="*/ 93145 h 21600"/>
                <a:gd name="T2" fmla="*/ 184335 w 21600"/>
                <a:gd name="T3" fmla="*/ 93145 h 21600"/>
                <a:gd name="T4" fmla="*/ 184335 w 21600"/>
                <a:gd name="T5" fmla="*/ 93145 h 21600"/>
                <a:gd name="T6" fmla="*/ 184335 w 21600"/>
                <a:gd name="T7" fmla="*/ 931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9715" y="7487"/>
                  </a:moveTo>
                  <a:cubicBezTo>
                    <a:pt x="19715" y="6624"/>
                    <a:pt x="19715" y="6624"/>
                    <a:pt x="19715" y="6624"/>
                  </a:cubicBezTo>
                  <a:cubicBezTo>
                    <a:pt x="19715" y="6624"/>
                    <a:pt x="19715" y="5760"/>
                    <a:pt x="19280" y="5760"/>
                  </a:cubicBezTo>
                  <a:cubicBezTo>
                    <a:pt x="19280" y="4608"/>
                    <a:pt x="18845" y="4608"/>
                    <a:pt x="18265" y="4032"/>
                  </a:cubicBezTo>
                  <a:cubicBezTo>
                    <a:pt x="17540" y="3168"/>
                    <a:pt x="16816" y="1728"/>
                    <a:pt x="15511" y="864"/>
                  </a:cubicBezTo>
                  <a:cubicBezTo>
                    <a:pt x="14351" y="864"/>
                    <a:pt x="13191" y="0"/>
                    <a:pt x="11307" y="0"/>
                  </a:cubicBezTo>
                  <a:cubicBezTo>
                    <a:pt x="10872" y="0"/>
                    <a:pt x="10582" y="0"/>
                    <a:pt x="10147" y="0"/>
                  </a:cubicBezTo>
                  <a:cubicBezTo>
                    <a:pt x="10147" y="0"/>
                    <a:pt x="10147" y="0"/>
                    <a:pt x="9712" y="864"/>
                  </a:cubicBezTo>
                  <a:cubicBezTo>
                    <a:pt x="8987" y="864"/>
                    <a:pt x="7683" y="864"/>
                    <a:pt x="6088" y="2592"/>
                  </a:cubicBezTo>
                  <a:cubicBezTo>
                    <a:pt x="4928" y="3168"/>
                    <a:pt x="4204" y="4032"/>
                    <a:pt x="2754" y="6624"/>
                  </a:cubicBezTo>
                  <a:cubicBezTo>
                    <a:pt x="2754" y="7487"/>
                    <a:pt x="2754" y="7487"/>
                    <a:pt x="2754" y="7487"/>
                  </a:cubicBezTo>
                  <a:cubicBezTo>
                    <a:pt x="2754" y="7487"/>
                    <a:pt x="2754" y="7487"/>
                    <a:pt x="2754" y="7487"/>
                  </a:cubicBezTo>
                  <a:cubicBezTo>
                    <a:pt x="1884" y="8928"/>
                    <a:pt x="1014" y="10656"/>
                    <a:pt x="724" y="12671"/>
                  </a:cubicBezTo>
                  <a:cubicBezTo>
                    <a:pt x="289" y="14975"/>
                    <a:pt x="0" y="18432"/>
                    <a:pt x="0" y="21599"/>
                  </a:cubicBezTo>
                  <a:cubicBezTo>
                    <a:pt x="289" y="21599"/>
                    <a:pt x="289" y="21599"/>
                    <a:pt x="289" y="21599"/>
                  </a:cubicBezTo>
                  <a:cubicBezTo>
                    <a:pt x="1014" y="18719"/>
                    <a:pt x="1014" y="18719"/>
                    <a:pt x="1014" y="18719"/>
                  </a:cubicBezTo>
                  <a:cubicBezTo>
                    <a:pt x="1014" y="18432"/>
                    <a:pt x="1014" y="18432"/>
                    <a:pt x="1014" y="18432"/>
                  </a:cubicBezTo>
                  <a:cubicBezTo>
                    <a:pt x="1014" y="18432"/>
                    <a:pt x="1014" y="18432"/>
                    <a:pt x="1014" y="18432"/>
                  </a:cubicBezTo>
                  <a:cubicBezTo>
                    <a:pt x="1594" y="17568"/>
                    <a:pt x="2464" y="16128"/>
                    <a:pt x="2754" y="14399"/>
                  </a:cubicBezTo>
                  <a:cubicBezTo>
                    <a:pt x="3189" y="14399"/>
                    <a:pt x="3189" y="13535"/>
                    <a:pt x="3189" y="13535"/>
                  </a:cubicBezTo>
                  <a:cubicBezTo>
                    <a:pt x="4348" y="11520"/>
                    <a:pt x="5363" y="10656"/>
                    <a:pt x="6523" y="9503"/>
                  </a:cubicBezTo>
                  <a:cubicBezTo>
                    <a:pt x="6958" y="8928"/>
                    <a:pt x="7683" y="8928"/>
                    <a:pt x="7683" y="8639"/>
                  </a:cubicBezTo>
                  <a:cubicBezTo>
                    <a:pt x="7973" y="8639"/>
                    <a:pt x="7973" y="7487"/>
                    <a:pt x="8553" y="7487"/>
                  </a:cubicBezTo>
                  <a:cubicBezTo>
                    <a:pt x="9422" y="6624"/>
                    <a:pt x="9422" y="4608"/>
                    <a:pt x="9422" y="4608"/>
                  </a:cubicBezTo>
                  <a:cubicBezTo>
                    <a:pt x="9422" y="4608"/>
                    <a:pt x="9712" y="5760"/>
                    <a:pt x="10582" y="7487"/>
                  </a:cubicBezTo>
                  <a:cubicBezTo>
                    <a:pt x="10872" y="8639"/>
                    <a:pt x="11307" y="8928"/>
                    <a:pt x="11742" y="9503"/>
                  </a:cubicBezTo>
                  <a:cubicBezTo>
                    <a:pt x="12322" y="10656"/>
                    <a:pt x="12757" y="10656"/>
                    <a:pt x="13191" y="11231"/>
                  </a:cubicBezTo>
                  <a:cubicBezTo>
                    <a:pt x="13916" y="12671"/>
                    <a:pt x="14931" y="12671"/>
                    <a:pt x="15076" y="14399"/>
                  </a:cubicBezTo>
                  <a:cubicBezTo>
                    <a:pt x="15511" y="14399"/>
                    <a:pt x="15946" y="14399"/>
                    <a:pt x="16236" y="14975"/>
                  </a:cubicBezTo>
                  <a:cubicBezTo>
                    <a:pt x="17106" y="16128"/>
                    <a:pt x="18265" y="16992"/>
                    <a:pt x="19715" y="16992"/>
                  </a:cubicBezTo>
                  <a:cubicBezTo>
                    <a:pt x="19860" y="16992"/>
                    <a:pt x="20440" y="16992"/>
                    <a:pt x="21020" y="16992"/>
                  </a:cubicBezTo>
                  <a:cubicBezTo>
                    <a:pt x="21020" y="16992"/>
                    <a:pt x="21020" y="16992"/>
                    <a:pt x="21020" y="16992"/>
                  </a:cubicBezTo>
                  <a:cubicBezTo>
                    <a:pt x="21020" y="16992"/>
                    <a:pt x="21020" y="16992"/>
                    <a:pt x="21020" y="16992"/>
                  </a:cubicBezTo>
                  <a:cubicBezTo>
                    <a:pt x="21599" y="16992"/>
                    <a:pt x="21599" y="16992"/>
                    <a:pt x="21599" y="16992"/>
                  </a:cubicBezTo>
                  <a:cubicBezTo>
                    <a:pt x="21599" y="16992"/>
                    <a:pt x="21599" y="16992"/>
                    <a:pt x="21599" y="16992"/>
                  </a:cubicBezTo>
                  <a:cubicBezTo>
                    <a:pt x="21599" y="16992"/>
                    <a:pt x="21599" y="16992"/>
                    <a:pt x="21599" y="16992"/>
                  </a:cubicBezTo>
                  <a:cubicBezTo>
                    <a:pt x="21599" y="16992"/>
                    <a:pt x="21599" y="16992"/>
                    <a:pt x="21599" y="16992"/>
                  </a:cubicBezTo>
                  <a:cubicBezTo>
                    <a:pt x="21599" y="16128"/>
                    <a:pt x="21599" y="14975"/>
                    <a:pt x="21599" y="13535"/>
                  </a:cubicBezTo>
                  <a:cubicBezTo>
                    <a:pt x="21020" y="11520"/>
                    <a:pt x="21020" y="9503"/>
                    <a:pt x="19860" y="7487"/>
                  </a:cubicBezTo>
                  <a:lnTo>
                    <a:pt x="19715" y="7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AutoShape 22"/>
            <p:cNvSpPr/>
            <p:nvPr/>
          </p:nvSpPr>
          <p:spPr bwMode="auto">
            <a:xfrm>
              <a:off x="5628110" y="5247095"/>
              <a:ext cx="965778" cy="710623"/>
            </a:xfrm>
            <a:custGeom>
              <a:avLst/>
              <a:gdLst>
                <a:gd name="T0" fmla="*/ 362808 w 21600"/>
                <a:gd name="T1" fmla="*/ 266983 h 21130"/>
                <a:gd name="T2" fmla="*/ 362808 w 21600"/>
                <a:gd name="T3" fmla="*/ 266983 h 21130"/>
                <a:gd name="T4" fmla="*/ 362808 w 21600"/>
                <a:gd name="T5" fmla="*/ 266983 h 21130"/>
                <a:gd name="T6" fmla="*/ 362808 w 21600"/>
                <a:gd name="T7" fmla="*/ 266983 h 211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130">
                  <a:moveTo>
                    <a:pt x="21600" y="12803"/>
                  </a:moveTo>
                  <a:cubicBezTo>
                    <a:pt x="21600" y="8698"/>
                    <a:pt x="19978" y="5473"/>
                    <a:pt x="17840" y="5473"/>
                  </a:cubicBezTo>
                  <a:cubicBezTo>
                    <a:pt x="15776" y="5473"/>
                    <a:pt x="14006" y="3616"/>
                    <a:pt x="14006" y="781"/>
                  </a:cubicBezTo>
                  <a:cubicBezTo>
                    <a:pt x="14006" y="586"/>
                    <a:pt x="13785" y="293"/>
                    <a:pt x="13785" y="0"/>
                  </a:cubicBezTo>
                  <a:cubicBezTo>
                    <a:pt x="13638" y="293"/>
                    <a:pt x="13638" y="293"/>
                    <a:pt x="13638" y="293"/>
                  </a:cubicBezTo>
                  <a:cubicBezTo>
                    <a:pt x="12753" y="781"/>
                    <a:pt x="12163" y="1368"/>
                    <a:pt x="11352" y="1368"/>
                  </a:cubicBezTo>
                  <a:cubicBezTo>
                    <a:pt x="11058" y="1368"/>
                    <a:pt x="10836" y="1368"/>
                    <a:pt x="10836" y="1368"/>
                  </a:cubicBezTo>
                  <a:cubicBezTo>
                    <a:pt x="10615" y="1368"/>
                    <a:pt x="10468" y="1368"/>
                    <a:pt x="10468" y="1368"/>
                  </a:cubicBezTo>
                  <a:cubicBezTo>
                    <a:pt x="9657" y="1368"/>
                    <a:pt x="8772" y="781"/>
                    <a:pt x="8182" y="293"/>
                  </a:cubicBezTo>
                  <a:cubicBezTo>
                    <a:pt x="7888" y="293"/>
                    <a:pt x="7814" y="0"/>
                    <a:pt x="7814" y="0"/>
                  </a:cubicBezTo>
                  <a:cubicBezTo>
                    <a:pt x="7814" y="293"/>
                    <a:pt x="7814" y="586"/>
                    <a:pt x="7814" y="781"/>
                  </a:cubicBezTo>
                  <a:cubicBezTo>
                    <a:pt x="7814" y="3616"/>
                    <a:pt x="6045" y="5473"/>
                    <a:pt x="3980" y="5473"/>
                  </a:cubicBezTo>
                  <a:cubicBezTo>
                    <a:pt x="1990" y="5473"/>
                    <a:pt x="0" y="8698"/>
                    <a:pt x="0" y="12803"/>
                  </a:cubicBezTo>
                  <a:cubicBezTo>
                    <a:pt x="0" y="13976"/>
                    <a:pt x="0" y="13976"/>
                    <a:pt x="0" y="13976"/>
                  </a:cubicBezTo>
                  <a:cubicBezTo>
                    <a:pt x="0" y="16224"/>
                    <a:pt x="0" y="16224"/>
                    <a:pt x="0" y="16224"/>
                  </a:cubicBezTo>
                  <a:cubicBezTo>
                    <a:pt x="0" y="17592"/>
                    <a:pt x="0" y="17592"/>
                    <a:pt x="0" y="17592"/>
                  </a:cubicBezTo>
                  <a:cubicBezTo>
                    <a:pt x="0" y="21599"/>
                    <a:pt x="7814" y="21111"/>
                    <a:pt x="10836" y="21111"/>
                  </a:cubicBezTo>
                  <a:cubicBezTo>
                    <a:pt x="14006" y="21111"/>
                    <a:pt x="21600" y="21599"/>
                    <a:pt x="21600" y="17592"/>
                  </a:cubicBezTo>
                  <a:cubicBezTo>
                    <a:pt x="21600" y="16224"/>
                    <a:pt x="21600" y="16224"/>
                    <a:pt x="21600" y="16224"/>
                  </a:cubicBezTo>
                  <a:cubicBezTo>
                    <a:pt x="21600" y="13976"/>
                    <a:pt x="21600" y="13976"/>
                    <a:pt x="21600" y="13976"/>
                  </a:cubicBezTo>
                  <a:lnTo>
                    <a:pt x="21600" y="128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AutoShape 23"/>
            <p:cNvSpPr/>
            <p:nvPr/>
          </p:nvSpPr>
          <p:spPr bwMode="auto">
            <a:xfrm>
              <a:off x="5305606" y="4312625"/>
              <a:ext cx="497628" cy="235786"/>
            </a:xfrm>
            <a:custGeom>
              <a:avLst/>
              <a:gdLst>
                <a:gd name="T0" fmla="*/ 186941 w 21600"/>
                <a:gd name="T1" fmla="*/ 88586 h 21600"/>
                <a:gd name="T2" fmla="*/ 186941 w 21600"/>
                <a:gd name="T3" fmla="*/ 88586 h 21600"/>
                <a:gd name="T4" fmla="*/ 186941 w 21600"/>
                <a:gd name="T5" fmla="*/ 88586 h 21600"/>
                <a:gd name="T6" fmla="*/ 186941 w 21600"/>
                <a:gd name="T7" fmla="*/ 8858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717" y="7499"/>
                  </a:moveTo>
                  <a:cubicBezTo>
                    <a:pt x="2431" y="7800"/>
                    <a:pt x="2002" y="7800"/>
                    <a:pt x="1716" y="9599"/>
                  </a:cubicBezTo>
                  <a:cubicBezTo>
                    <a:pt x="1144" y="9599"/>
                    <a:pt x="1144" y="10499"/>
                    <a:pt x="1144" y="11699"/>
                  </a:cubicBezTo>
                  <a:cubicBezTo>
                    <a:pt x="572" y="11699"/>
                    <a:pt x="572" y="12600"/>
                    <a:pt x="572" y="12600"/>
                  </a:cubicBezTo>
                  <a:cubicBezTo>
                    <a:pt x="286" y="15300"/>
                    <a:pt x="0" y="17999"/>
                    <a:pt x="0" y="20399"/>
                  </a:cubicBezTo>
                  <a:cubicBezTo>
                    <a:pt x="0" y="20999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72" y="20399"/>
                    <a:pt x="572" y="20399"/>
                    <a:pt x="572" y="20399"/>
                  </a:cubicBezTo>
                  <a:cubicBezTo>
                    <a:pt x="1144" y="19499"/>
                    <a:pt x="1144" y="19499"/>
                    <a:pt x="1144" y="19499"/>
                  </a:cubicBezTo>
                  <a:cubicBezTo>
                    <a:pt x="1144" y="19499"/>
                    <a:pt x="1144" y="19499"/>
                    <a:pt x="1144" y="18600"/>
                  </a:cubicBezTo>
                  <a:cubicBezTo>
                    <a:pt x="1144" y="19499"/>
                    <a:pt x="1144" y="19499"/>
                    <a:pt x="1144" y="19499"/>
                  </a:cubicBezTo>
                  <a:cubicBezTo>
                    <a:pt x="2431" y="15899"/>
                    <a:pt x="3862" y="10499"/>
                    <a:pt x="5864" y="9599"/>
                  </a:cubicBezTo>
                  <a:cubicBezTo>
                    <a:pt x="5864" y="9599"/>
                    <a:pt x="5864" y="9599"/>
                    <a:pt x="5864" y="9599"/>
                  </a:cubicBezTo>
                  <a:cubicBezTo>
                    <a:pt x="7152" y="8400"/>
                    <a:pt x="8153" y="7800"/>
                    <a:pt x="8439" y="7499"/>
                  </a:cubicBezTo>
                  <a:cubicBezTo>
                    <a:pt x="8868" y="6000"/>
                    <a:pt x="8868" y="4499"/>
                    <a:pt x="8868" y="4499"/>
                  </a:cubicBezTo>
                  <a:cubicBezTo>
                    <a:pt x="8868" y="4499"/>
                    <a:pt x="8868" y="4499"/>
                    <a:pt x="8868" y="4499"/>
                  </a:cubicBezTo>
                  <a:cubicBezTo>
                    <a:pt x="8868" y="4499"/>
                    <a:pt x="8868" y="4499"/>
                    <a:pt x="8868" y="4499"/>
                  </a:cubicBezTo>
                  <a:cubicBezTo>
                    <a:pt x="8868" y="5099"/>
                    <a:pt x="10013" y="6000"/>
                    <a:pt x="10728" y="8400"/>
                  </a:cubicBezTo>
                  <a:cubicBezTo>
                    <a:pt x="11157" y="9599"/>
                    <a:pt x="12158" y="10499"/>
                    <a:pt x="12445" y="10499"/>
                  </a:cubicBezTo>
                  <a:cubicBezTo>
                    <a:pt x="13446" y="12600"/>
                    <a:pt x="14590" y="13499"/>
                    <a:pt x="15449" y="15300"/>
                  </a:cubicBezTo>
                  <a:cubicBezTo>
                    <a:pt x="16879" y="15899"/>
                    <a:pt x="18739" y="16800"/>
                    <a:pt x="20026" y="17999"/>
                  </a:cubicBezTo>
                  <a:cubicBezTo>
                    <a:pt x="20455" y="17999"/>
                    <a:pt x="20455" y="17999"/>
                    <a:pt x="20455" y="17999"/>
                  </a:cubicBezTo>
                  <a:cubicBezTo>
                    <a:pt x="20455" y="17999"/>
                    <a:pt x="20455" y="17999"/>
                    <a:pt x="20455" y="17999"/>
                  </a:cubicBezTo>
                  <a:cubicBezTo>
                    <a:pt x="21027" y="17999"/>
                    <a:pt x="21027" y="17999"/>
                    <a:pt x="21027" y="17999"/>
                  </a:cubicBezTo>
                  <a:cubicBezTo>
                    <a:pt x="21027" y="17999"/>
                    <a:pt x="21027" y="17999"/>
                    <a:pt x="21600" y="17999"/>
                  </a:cubicBezTo>
                  <a:cubicBezTo>
                    <a:pt x="21600" y="17999"/>
                    <a:pt x="21600" y="17999"/>
                    <a:pt x="21600" y="17999"/>
                  </a:cubicBezTo>
                  <a:cubicBezTo>
                    <a:pt x="21600" y="17999"/>
                    <a:pt x="21600" y="17999"/>
                    <a:pt x="21600" y="17999"/>
                  </a:cubicBezTo>
                  <a:cubicBezTo>
                    <a:pt x="21600" y="17999"/>
                    <a:pt x="21600" y="17999"/>
                    <a:pt x="21600" y="17999"/>
                  </a:cubicBezTo>
                  <a:cubicBezTo>
                    <a:pt x="21600" y="15300"/>
                    <a:pt x="21027" y="9599"/>
                    <a:pt x="18882" y="6000"/>
                  </a:cubicBezTo>
                  <a:cubicBezTo>
                    <a:pt x="18739" y="5099"/>
                    <a:pt x="18739" y="4499"/>
                    <a:pt x="18309" y="4499"/>
                  </a:cubicBezTo>
                  <a:cubicBezTo>
                    <a:pt x="18309" y="4499"/>
                    <a:pt x="18309" y="4499"/>
                    <a:pt x="18309" y="4499"/>
                  </a:cubicBezTo>
                  <a:cubicBezTo>
                    <a:pt x="17880" y="3000"/>
                    <a:pt x="17165" y="2699"/>
                    <a:pt x="16879" y="2699"/>
                  </a:cubicBezTo>
                  <a:cubicBezTo>
                    <a:pt x="16593" y="1799"/>
                    <a:pt x="16021" y="1799"/>
                    <a:pt x="15449" y="1799"/>
                  </a:cubicBezTo>
                  <a:cubicBezTo>
                    <a:pt x="14733" y="899"/>
                    <a:pt x="13589" y="0"/>
                    <a:pt x="12445" y="0"/>
                  </a:cubicBezTo>
                  <a:cubicBezTo>
                    <a:pt x="12158" y="0"/>
                    <a:pt x="11729" y="0"/>
                    <a:pt x="11157" y="0"/>
                  </a:cubicBezTo>
                  <a:cubicBezTo>
                    <a:pt x="10728" y="0"/>
                    <a:pt x="10299" y="0"/>
                    <a:pt x="10013" y="0"/>
                  </a:cubicBezTo>
                  <a:cubicBezTo>
                    <a:pt x="10013" y="0"/>
                    <a:pt x="8439" y="0"/>
                    <a:pt x="6723" y="1799"/>
                  </a:cubicBezTo>
                  <a:cubicBezTo>
                    <a:pt x="5149" y="1799"/>
                    <a:pt x="3862" y="3000"/>
                    <a:pt x="2717" y="6000"/>
                  </a:cubicBezTo>
                  <a:cubicBezTo>
                    <a:pt x="2717" y="6000"/>
                    <a:pt x="2717" y="6000"/>
                    <a:pt x="2717" y="74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AutoShape 24"/>
            <p:cNvSpPr/>
            <p:nvPr/>
          </p:nvSpPr>
          <p:spPr bwMode="auto">
            <a:xfrm>
              <a:off x="5855249" y="3315742"/>
              <a:ext cx="577386" cy="624137"/>
            </a:xfrm>
            <a:custGeom>
              <a:avLst/>
              <a:gdLst>
                <a:gd name="T0" fmla="*/ 216903 w 21600"/>
                <a:gd name="T1" fmla="*/ 234490 h 21600"/>
                <a:gd name="T2" fmla="*/ 216903 w 21600"/>
                <a:gd name="T3" fmla="*/ 234490 h 21600"/>
                <a:gd name="T4" fmla="*/ 216903 w 21600"/>
                <a:gd name="T5" fmla="*/ 234490 h 21600"/>
                <a:gd name="T6" fmla="*/ 216903 w 21600"/>
                <a:gd name="T7" fmla="*/ 2344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357" y="13187"/>
                  </a:moveTo>
                  <a:cubicBezTo>
                    <a:pt x="1604" y="13187"/>
                    <a:pt x="1604" y="13187"/>
                    <a:pt x="1604" y="13187"/>
                  </a:cubicBezTo>
                  <a:cubicBezTo>
                    <a:pt x="3085" y="18303"/>
                    <a:pt x="6541" y="21600"/>
                    <a:pt x="10861" y="21600"/>
                  </a:cubicBezTo>
                  <a:cubicBezTo>
                    <a:pt x="14934" y="21600"/>
                    <a:pt x="18884" y="18303"/>
                    <a:pt x="19995" y="13187"/>
                  </a:cubicBezTo>
                  <a:cubicBezTo>
                    <a:pt x="20365" y="13187"/>
                    <a:pt x="20365" y="13187"/>
                    <a:pt x="20365" y="13187"/>
                  </a:cubicBezTo>
                  <a:cubicBezTo>
                    <a:pt x="20859" y="13187"/>
                    <a:pt x="21600" y="12960"/>
                    <a:pt x="21600" y="12277"/>
                  </a:cubicBezTo>
                  <a:cubicBezTo>
                    <a:pt x="21600" y="6934"/>
                    <a:pt x="21600" y="6934"/>
                    <a:pt x="21600" y="6934"/>
                  </a:cubicBezTo>
                  <a:cubicBezTo>
                    <a:pt x="21600" y="6593"/>
                    <a:pt x="20859" y="6025"/>
                    <a:pt x="20365" y="6025"/>
                  </a:cubicBezTo>
                  <a:cubicBezTo>
                    <a:pt x="20365" y="6025"/>
                    <a:pt x="20365" y="6025"/>
                    <a:pt x="19995" y="6025"/>
                  </a:cubicBezTo>
                  <a:cubicBezTo>
                    <a:pt x="19995" y="5797"/>
                    <a:pt x="19378" y="5115"/>
                    <a:pt x="19378" y="4774"/>
                  </a:cubicBezTo>
                  <a:cubicBezTo>
                    <a:pt x="19378" y="4774"/>
                    <a:pt x="19378" y="4774"/>
                    <a:pt x="19378" y="4774"/>
                  </a:cubicBezTo>
                  <a:cubicBezTo>
                    <a:pt x="14317" y="4774"/>
                    <a:pt x="10861" y="1818"/>
                    <a:pt x="9257" y="0"/>
                  </a:cubicBezTo>
                  <a:cubicBezTo>
                    <a:pt x="9010" y="682"/>
                    <a:pt x="8640" y="1364"/>
                    <a:pt x="6788" y="1818"/>
                  </a:cubicBezTo>
                  <a:cubicBezTo>
                    <a:pt x="4566" y="2614"/>
                    <a:pt x="2098" y="6480"/>
                    <a:pt x="2098" y="6480"/>
                  </a:cubicBezTo>
                  <a:cubicBezTo>
                    <a:pt x="1357" y="7616"/>
                    <a:pt x="1357" y="7616"/>
                    <a:pt x="1357" y="7616"/>
                  </a:cubicBezTo>
                  <a:cubicBezTo>
                    <a:pt x="1357" y="6025"/>
                    <a:pt x="1357" y="6025"/>
                    <a:pt x="1357" y="6025"/>
                  </a:cubicBezTo>
                  <a:cubicBezTo>
                    <a:pt x="1357" y="6025"/>
                    <a:pt x="1357" y="6025"/>
                    <a:pt x="1357" y="6025"/>
                  </a:cubicBezTo>
                  <a:cubicBezTo>
                    <a:pt x="617" y="6025"/>
                    <a:pt x="0" y="6593"/>
                    <a:pt x="0" y="6934"/>
                  </a:cubicBezTo>
                  <a:cubicBezTo>
                    <a:pt x="0" y="12277"/>
                    <a:pt x="0" y="12277"/>
                    <a:pt x="0" y="12277"/>
                  </a:cubicBezTo>
                  <a:cubicBezTo>
                    <a:pt x="0" y="12960"/>
                    <a:pt x="617" y="13187"/>
                    <a:pt x="1357" y="1318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AutoShape 25"/>
            <p:cNvSpPr/>
            <p:nvPr/>
          </p:nvSpPr>
          <p:spPr bwMode="auto">
            <a:xfrm>
              <a:off x="6333804" y="4993973"/>
              <a:ext cx="809729" cy="724022"/>
            </a:xfrm>
            <a:custGeom>
              <a:avLst/>
              <a:gdLst>
                <a:gd name="T0" fmla="*/ 304186 w 21600"/>
                <a:gd name="T1" fmla="*/ 272004 h 21225"/>
                <a:gd name="T2" fmla="*/ 304186 w 21600"/>
                <a:gd name="T3" fmla="*/ 272004 h 21225"/>
                <a:gd name="T4" fmla="*/ 304186 w 21600"/>
                <a:gd name="T5" fmla="*/ 272004 h 21225"/>
                <a:gd name="T6" fmla="*/ 304186 w 21600"/>
                <a:gd name="T7" fmla="*/ 272004 h 212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225">
                  <a:moveTo>
                    <a:pt x="21336" y="10317"/>
                  </a:moveTo>
                  <a:cubicBezTo>
                    <a:pt x="20897" y="7424"/>
                    <a:pt x="19053" y="5399"/>
                    <a:pt x="17034" y="5399"/>
                  </a:cubicBezTo>
                  <a:cubicBezTo>
                    <a:pt x="16068" y="5399"/>
                    <a:pt x="15102" y="5110"/>
                    <a:pt x="14751" y="4532"/>
                  </a:cubicBezTo>
                  <a:cubicBezTo>
                    <a:pt x="13609" y="4049"/>
                    <a:pt x="12995" y="3182"/>
                    <a:pt x="12731" y="2507"/>
                  </a:cubicBezTo>
                  <a:cubicBezTo>
                    <a:pt x="12643" y="1928"/>
                    <a:pt x="12643" y="1639"/>
                    <a:pt x="12643" y="1060"/>
                  </a:cubicBezTo>
                  <a:cubicBezTo>
                    <a:pt x="12643" y="771"/>
                    <a:pt x="12643" y="289"/>
                    <a:pt x="12643" y="0"/>
                  </a:cubicBezTo>
                  <a:cubicBezTo>
                    <a:pt x="12117" y="289"/>
                    <a:pt x="11941" y="578"/>
                    <a:pt x="11326" y="771"/>
                  </a:cubicBezTo>
                  <a:cubicBezTo>
                    <a:pt x="10887" y="1060"/>
                    <a:pt x="10009" y="1349"/>
                    <a:pt x="9395" y="1639"/>
                  </a:cubicBezTo>
                  <a:cubicBezTo>
                    <a:pt x="9043" y="1639"/>
                    <a:pt x="9043" y="1639"/>
                    <a:pt x="9043" y="1639"/>
                  </a:cubicBezTo>
                  <a:cubicBezTo>
                    <a:pt x="7639" y="1639"/>
                    <a:pt x="6409" y="1060"/>
                    <a:pt x="5092" y="0"/>
                  </a:cubicBezTo>
                  <a:cubicBezTo>
                    <a:pt x="5092" y="289"/>
                    <a:pt x="5092" y="771"/>
                    <a:pt x="5092" y="1060"/>
                  </a:cubicBezTo>
                  <a:cubicBezTo>
                    <a:pt x="5092" y="1639"/>
                    <a:pt x="5092" y="1928"/>
                    <a:pt x="5004" y="2507"/>
                  </a:cubicBezTo>
                  <a:cubicBezTo>
                    <a:pt x="4653" y="3182"/>
                    <a:pt x="4039" y="4049"/>
                    <a:pt x="3336" y="4532"/>
                  </a:cubicBezTo>
                  <a:cubicBezTo>
                    <a:pt x="2985" y="5110"/>
                    <a:pt x="1931" y="5399"/>
                    <a:pt x="1053" y="5399"/>
                  </a:cubicBezTo>
                  <a:cubicBezTo>
                    <a:pt x="702" y="6171"/>
                    <a:pt x="0" y="6749"/>
                    <a:pt x="0" y="7135"/>
                  </a:cubicBezTo>
                  <a:cubicBezTo>
                    <a:pt x="0" y="7714"/>
                    <a:pt x="0" y="8003"/>
                    <a:pt x="0" y="8678"/>
                  </a:cubicBezTo>
                  <a:cubicBezTo>
                    <a:pt x="0" y="9642"/>
                    <a:pt x="965" y="10510"/>
                    <a:pt x="2458" y="10510"/>
                  </a:cubicBezTo>
                  <a:cubicBezTo>
                    <a:pt x="6234" y="10510"/>
                    <a:pt x="9043" y="14560"/>
                    <a:pt x="9043" y="20057"/>
                  </a:cubicBezTo>
                  <a:cubicBezTo>
                    <a:pt x="9043" y="21214"/>
                    <a:pt x="9043" y="21214"/>
                    <a:pt x="9043" y="21214"/>
                  </a:cubicBezTo>
                  <a:cubicBezTo>
                    <a:pt x="12643" y="21214"/>
                    <a:pt x="21600" y="21600"/>
                    <a:pt x="21600" y="17646"/>
                  </a:cubicBezTo>
                  <a:cubicBezTo>
                    <a:pt x="21600" y="12824"/>
                    <a:pt x="21600" y="12824"/>
                    <a:pt x="21600" y="12824"/>
                  </a:cubicBezTo>
                  <a:cubicBezTo>
                    <a:pt x="21600" y="12535"/>
                    <a:pt x="21600" y="12535"/>
                    <a:pt x="21600" y="12535"/>
                  </a:cubicBezTo>
                  <a:cubicBezTo>
                    <a:pt x="21600" y="11764"/>
                    <a:pt x="21600" y="10992"/>
                    <a:pt x="21336" y="1031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AutoShape 26"/>
            <p:cNvSpPr/>
            <p:nvPr/>
          </p:nvSpPr>
          <p:spPr bwMode="auto">
            <a:xfrm>
              <a:off x="6886914" y="4624693"/>
              <a:ext cx="825334" cy="721626"/>
            </a:xfrm>
            <a:custGeom>
              <a:avLst/>
              <a:gdLst>
                <a:gd name="T0" fmla="*/ 310048 w 21600"/>
                <a:gd name="T1" fmla="*/ 271117 h 21406"/>
                <a:gd name="T2" fmla="*/ 310048 w 21600"/>
                <a:gd name="T3" fmla="*/ 271117 h 21406"/>
                <a:gd name="T4" fmla="*/ 310048 w 21600"/>
                <a:gd name="T5" fmla="*/ 271117 h 21406"/>
                <a:gd name="T6" fmla="*/ 310048 w 21600"/>
                <a:gd name="T7" fmla="*/ 271117 h 214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06">
                  <a:moveTo>
                    <a:pt x="17125" y="5375"/>
                  </a:moveTo>
                  <a:cubicBezTo>
                    <a:pt x="14801" y="5375"/>
                    <a:pt x="12822" y="3518"/>
                    <a:pt x="12822" y="1075"/>
                  </a:cubicBezTo>
                  <a:cubicBezTo>
                    <a:pt x="12822" y="977"/>
                    <a:pt x="12822" y="586"/>
                    <a:pt x="12822" y="0"/>
                  </a:cubicBezTo>
                  <a:cubicBezTo>
                    <a:pt x="11875" y="1075"/>
                    <a:pt x="10584" y="1661"/>
                    <a:pt x="9294" y="1661"/>
                  </a:cubicBezTo>
                  <a:cubicBezTo>
                    <a:pt x="9121" y="1661"/>
                    <a:pt x="9121" y="1661"/>
                    <a:pt x="9121" y="1661"/>
                  </a:cubicBezTo>
                  <a:cubicBezTo>
                    <a:pt x="8175" y="1661"/>
                    <a:pt x="7572" y="1270"/>
                    <a:pt x="7056" y="1075"/>
                  </a:cubicBezTo>
                  <a:cubicBezTo>
                    <a:pt x="6454" y="977"/>
                    <a:pt x="6023" y="586"/>
                    <a:pt x="5679" y="0"/>
                  </a:cubicBezTo>
                  <a:cubicBezTo>
                    <a:pt x="5679" y="586"/>
                    <a:pt x="5421" y="977"/>
                    <a:pt x="5421" y="1075"/>
                  </a:cubicBezTo>
                  <a:cubicBezTo>
                    <a:pt x="5421" y="2345"/>
                    <a:pt x="4733" y="4007"/>
                    <a:pt x="3528" y="4789"/>
                  </a:cubicBezTo>
                  <a:cubicBezTo>
                    <a:pt x="3270" y="5375"/>
                    <a:pt x="2839" y="5864"/>
                    <a:pt x="2151" y="6450"/>
                  </a:cubicBezTo>
                  <a:cubicBezTo>
                    <a:pt x="1549" y="8405"/>
                    <a:pt x="860" y="9578"/>
                    <a:pt x="0" y="10946"/>
                  </a:cubicBezTo>
                  <a:cubicBezTo>
                    <a:pt x="0" y="11239"/>
                    <a:pt x="0" y="11728"/>
                    <a:pt x="0" y="12021"/>
                  </a:cubicBezTo>
                  <a:cubicBezTo>
                    <a:pt x="0" y="12608"/>
                    <a:pt x="172" y="12901"/>
                    <a:pt x="344" y="13487"/>
                  </a:cubicBezTo>
                  <a:cubicBezTo>
                    <a:pt x="860" y="13976"/>
                    <a:pt x="1549" y="14171"/>
                    <a:pt x="2237" y="14171"/>
                  </a:cubicBezTo>
                  <a:cubicBezTo>
                    <a:pt x="3270" y="14171"/>
                    <a:pt x="4044" y="14465"/>
                    <a:pt x="4733" y="14562"/>
                  </a:cubicBezTo>
                  <a:cubicBezTo>
                    <a:pt x="6712" y="16126"/>
                    <a:pt x="8175" y="18472"/>
                    <a:pt x="8605" y="21404"/>
                  </a:cubicBezTo>
                  <a:cubicBezTo>
                    <a:pt x="8863" y="21404"/>
                    <a:pt x="8863" y="21404"/>
                    <a:pt x="9121" y="21404"/>
                  </a:cubicBezTo>
                  <a:cubicBezTo>
                    <a:pt x="12822" y="21404"/>
                    <a:pt x="21600" y="21599"/>
                    <a:pt x="21600" y="17788"/>
                  </a:cubicBezTo>
                  <a:cubicBezTo>
                    <a:pt x="21600" y="12901"/>
                    <a:pt x="21600" y="12901"/>
                    <a:pt x="21600" y="12901"/>
                  </a:cubicBezTo>
                  <a:cubicBezTo>
                    <a:pt x="21600" y="8796"/>
                    <a:pt x="19620" y="5375"/>
                    <a:pt x="17125" y="537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AutoShape 27"/>
            <p:cNvSpPr/>
            <p:nvPr/>
          </p:nvSpPr>
          <p:spPr bwMode="auto">
            <a:xfrm>
              <a:off x="4506281" y="4624693"/>
              <a:ext cx="839204" cy="721626"/>
            </a:xfrm>
            <a:custGeom>
              <a:avLst/>
              <a:gdLst>
                <a:gd name="T0" fmla="*/ 315259 w 21600"/>
                <a:gd name="T1" fmla="*/ 271117 h 21406"/>
                <a:gd name="T2" fmla="*/ 315259 w 21600"/>
                <a:gd name="T3" fmla="*/ 271117 h 21406"/>
                <a:gd name="T4" fmla="*/ 315259 w 21600"/>
                <a:gd name="T5" fmla="*/ 271117 h 21406"/>
                <a:gd name="T6" fmla="*/ 315259 w 21600"/>
                <a:gd name="T7" fmla="*/ 271117 h 214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06">
                  <a:moveTo>
                    <a:pt x="17364" y="14465"/>
                  </a:moveTo>
                  <a:cubicBezTo>
                    <a:pt x="17872" y="14171"/>
                    <a:pt x="18550" y="14171"/>
                    <a:pt x="19143" y="14171"/>
                  </a:cubicBezTo>
                  <a:cubicBezTo>
                    <a:pt x="19990" y="14171"/>
                    <a:pt x="20752" y="13780"/>
                    <a:pt x="21261" y="13096"/>
                  </a:cubicBezTo>
                  <a:cubicBezTo>
                    <a:pt x="21261" y="12901"/>
                    <a:pt x="21600" y="12314"/>
                    <a:pt x="21600" y="12021"/>
                  </a:cubicBezTo>
                  <a:cubicBezTo>
                    <a:pt x="21600" y="11728"/>
                    <a:pt x="21600" y="11239"/>
                    <a:pt x="21600" y="10946"/>
                  </a:cubicBezTo>
                  <a:cubicBezTo>
                    <a:pt x="20583" y="9969"/>
                    <a:pt x="19821" y="8405"/>
                    <a:pt x="19228" y="7037"/>
                  </a:cubicBezTo>
                  <a:cubicBezTo>
                    <a:pt x="18889" y="5864"/>
                    <a:pt x="18889" y="5864"/>
                    <a:pt x="18889" y="5864"/>
                  </a:cubicBezTo>
                  <a:cubicBezTo>
                    <a:pt x="18465" y="5473"/>
                    <a:pt x="18042" y="5082"/>
                    <a:pt x="17872" y="4789"/>
                  </a:cubicBezTo>
                  <a:cubicBezTo>
                    <a:pt x="16856" y="4007"/>
                    <a:pt x="16263" y="2932"/>
                    <a:pt x="16009" y="1661"/>
                  </a:cubicBezTo>
                  <a:cubicBezTo>
                    <a:pt x="16009" y="1270"/>
                    <a:pt x="16009" y="1270"/>
                    <a:pt x="16009" y="1075"/>
                  </a:cubicBezTo>
                  <a:cubicBezTo>
                    <a:pt x="16009" y="977"/>
                    <a:pt x="16009" y="586"/>
                    <a:pt x="16009" y="0"/>
                  </a:cubicBezTo>
                  <a:cubicBezTo>
                    <a:pt x="15247" y="586"/>
                    <a:pt x="14823" y="1075"/>
                    <a:pt x="14061" y="1270"/>
                  </a:cubicBezTo>
                  <a:cubicBezTo>
                    <a:pt x="13383" y="1270"/>
                    <a:pt x="12705" y="1661"/>
                    <a:pt x="12282" y="1661"/>
                  </a:cubicBezTo>
                  <a:cubicBezTo>
                    <a:pt x="11181" y="1661"/>
                    <a:pt x="9910" y="1075"/>
                    <a:pt x="8809" y="0"/>
                  </a:cubicBezTo>
                  <a:cubicBezTo>
                    <a:pt x="8809" y="586"/>
                    <a:pt x="8809" y="977"/>
                    <a:pt x="8809" y="1075"/>
                  </a:cubicBezTo>
                  <a:cubicBezTo>
                    <a:pt x="8809" y="3518"/>
                    <a:pt x="6776" y="5375"/>
                    <a:pt x="4319" y="5375"/>
                  </a:cubicBezTo>
                  <a:cubicBezTo>
                    <a:pt x="2032" y="5375"/>
                    <a:pt x="0" y="8796"/>
                    <a:pt x="0" y="12901"/>
                  </a:cubicBezTo>
                  <a:cubicBezTo>
                    <a:pt x="0" y="17788"/>
                    <a:pt x="0" y="17788"/>
                    <a:pt x="0" y="17788"/>
                  </a:cubicBezTo>
                  <a:cubicBezTo>
                    <a:pt x="0" y="21599"/>
                    <a:pt x="8809" y="21404"/>
                    <a:pt x="12282" y="21404"/>
                  </a:cubicBezTo>
                  <a:cubicBezTo>
                    <a:pt x="12621" y="21404"/>
                    <a:pt x="12705" y="21404"/>
                    <a:pt x="13129" y="21404"/>
                  </a:cubicBezTo>
                  <a:cubicBezTo>
                    <a:pt x="13383" y="17983"/>
                    <a:pt x="15247" y="15540"/>
                    <a:pt x="17364" y="1446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AutoShape 28"/>
            <p:cNvSpPr/>
            <p:nvPr/>
          </p:nvSpPr>
          <p:spPr bwMode="auto">
            <a:xfrm>
              <a:off x="5081933" y="4993973"/>
              <a:ext cx="816664" cy="724022"/>
            </a:xfrm>
            <a:custGeom>
              <a:avLst/>
              <a:gdLst>
                <a:gd name="T0" fmla="*/ 306791 w 21600"/>
                <a:gd name="T1" fmla="*/ 272004 h 21225"/>
                <a:gd name="T2" fmla="*/ 306791 w 21600"/>
                <a:gd name="T3" fmla="*/ 272004 h 21225"/>
                <a:gd name="T4" fmla="*/ 306791 w 21600"/>
                <a:gd name="T5" fmla="*/ 272004 h 21225"/>
                <a:gd name="T6" fmla="*/ 306791 w 21600"/>
                <a:gd name="T7" fmla="*/ 272004 h 212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225">
                  <a:moveTo>
                    <a:pt x="19161" y="10510"/>
                  </a:moveTo>
                  <a:cubicBezTo>
                    <a:pt x="20467" y="10510"/>
                    <a:pt x="21425" y="9642"/>
                    <a:pt x="21425" y="8678"/>
                  </a:cubicBezTo>
                  <a:cubicBezTo>
                    <a:pt x="21425" y="8003"/>
                    <a:pt x="21425" y="7714"/>
                    <a:pt x="21600" y="7135"/>
                  </a:cubicBezTo>
                  <a:cubicBezTo>
                    <a:pt x="21077" y="6749"/>
                    <a:pt x="20641" y="6171"/>
                    <a:pt x="20206" y="5399"/>
                  </a:cubicBezTo>
                  <a:cubicBezTo>
                    <a:pt x="19248" y="5399"/>
                    <a:pt x="18725" y="5110"/>
                    <a:pt x="18116" y="4532"/>
                  </a:cubicBezTo>
                  <a:cubicBezTo>
                    <a:pt x="17419" y="4049"/>
                    <a:pt x="16809" y="3182"/>
                    <a:pt x="16374" y="2507"/>
                  </a:cubicBezTo>
                  <a:cubicBezTo>
                    <a:pt x="16199" y="1928"/>
                    <a:pt x="16199" y="1639"/>
                    <a:pt x="16199" y="1060"/>
                  </a:cubicBezTo>
                  <a:cubicBezTo>
                    <a:pt x="16199" y="771"/>
                    <a:pt x="16199" y="289"/>
                    <a:pt x="16199" y="0"/>
                  </a:cubicBezTo>
                  <a:cubicBezTo>
                    <a:pt x="14893" y="1060"/>
                    <a:pt x="14109" y="1639"/>
                    <a:pt x="12454" y="1639"/>
                  </a:cubicBezTo>
                  <a:cubicBezTo>
                    <a:pt x="12454" y="1639"/>
                    <a:pt x="12193" y="1639"/>
                    <a:pt x="12019" y="1639"/>
                  </a:cubicBezTo>
                  <a:cubicBezTo>
                    <a:pt x="11322" y="1349"/>
                    <a:pt x="10887" y="1060"/>
                    <a:pt x="10016" y="771"/>
                  </a:cubicBezTo>
                  <a:cubicBezTo>
                    <a:pt x="9493" y="578"/>
                    <a:pt x="9145" y="289"/>
                    <a:pt x="9058" y="0"/>
                  </a:cubicBezTo>
                  <a:cubicBezTo>
                    <a:pt x="8796" y="289"/>
                    <a:pt x="8796" y="771"/>
                    <a:pt x="8796" y="1060"/>
                  </a:cubicBezTo>
                  <a:cubicBezTo>
                    <a:pt x="8796" y="1639"/>
                    <a:pt x="8796" y="1928"/>
                    <a:pt x="8535" y="2507"/>
                  </a:cubicBezTo>
                  <a:cubicBezTo>
                    <a:pt x="8274" y="3182"/>
                    <a:pt x="7838" y="4049"/>
                    <a:pt x="7141" y="4532"/>
                  </a:cubicBezTo>
                  <a:cubicBezTo>
                    <a:pt x="6270" y="5110"/>
                    <a:pt x="5312" y="5399"/>
                    <a:pt x="4441" y="5399"/>
                  </a:cubicBezTo>
                  <a:cubicBezTo>
                    <a:pt x="2264" y="5399"/>
                    <a:pt x="958" y="7424"/>
                    <a:pt x="174" y="10317"/>
                  </a:cubicBezTo>
                  <a:cubicBezTo>
                    <a:pt x="174" y="10992"/>
                    <a:pt x="0" y="11764"/>
                    <a:pt x="0" y="12535"/>
                  </a:cubicBezTo>
                  <a:cubicBezTo>
                    <a:pt x="0" y="12535"/>
                    <a:pt x="0" y="12535"/>
                    <a:pt x="0" y="12824"/>
                  </a:cubicBezTo>
                  <a:cubicBezTo>
                    <a:pt x="0" y="17646"/>
                    <a:pt x="0" y="17646"/>
                    <a:pt x="0" y="17646"/>
                  </a:cubicBezTo>
                  <a:cubicBezTo>
                    <a:pt x="0" y="21600"/>
                    <a:pt x="8796" y="21214"/>
                    <a:pt x="12454" y="21214"/>
                  </a:cubicBezTo>
                  <a:cubicBezTo>
                    <a:pt x="12454" y="21214"/>
                    <a:pt x="12454" y="21214"/>
                    <a:pt x="12454" y="21214"/>
                  </a:cubicBezTo>
                  <a:cubicBezTo>
                    <a:pt x="12454" y="20057"/>
                    <a:pt x="12454" y="20057"/>
                    <a:pt x="12454" y="20057"/>
                  </a:cubicBezTo>
                  <a:cubicBezTo>
                    <a:pt x="12454" y="14560"/>
                    <a:pt x="15329" y="10510"/>
                    <a:pt x="19161" y="105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AutoShape 29"/>
            <p:cNvSpPr/>
            <p:nvPr/>
          </p:nvSpPr>
          <p:spPr bwMode="auto">
            <a:xfrm>
              <a:off x="4726486" y="3939877"/>
              <a:ext cx="501095" cy="240987"/>
            </a:xfrm>
            <a:custGeom>
              <a:avLst/>
              <a:gdLst>
                <a:gd name="T0" fmla="*/ 188243 w 21600"/>
                <a:gd name="T1" fmla="*/ 90540 h 21600"/>
                <a:gd name="T2" fmla="*/ 188243 w 21600"/>
                <a:gd name="T3" fmla="*/ 90540 h 21600"/>
                <a:gd name="T4" fmla="*/ 188243 w 21600"/>
                <a:gd name="T5" fmla="*/ 90540 h 21600"/>
                <a:gd name="T6" fmla="*/ 188243 w 21600"/>
                <a:gd name="T7" fmla="*/ 9054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94" y="19232"/>
                  </a:moveTo>
                  <a:cubicBezTo>
                    <a:pt x="994" y="19232"/>
                    <a:pt x="1563" y="19232"/>
                    <a:pt x="1563" y="18345"/>
                  </a:cubicBezTo>
                  <a:cubicBezTo>
                    <a:pt x="1563" y="19232"/>
                    <a:pt x="1563" y="19232"/>
                    <a:pt x="1563" y="19232"/>
                  </a:cubicBezTo>
                  <a:cubicBezTo>
                    <a:pt x="2415" y="15682"/>
                    <a:pt x="4405" y="10947"/>
                    <a:pt x="6252" y="9468"/>
                  </a:cubicBezTo>
                  <a:cubicBezTo>
                    <a:pt x="8810" y="7693"/>
                    <a:pt x="9663" y="4438"/>
                    <a:pt x="9663" y="4438"/>
                  </a:cubicBezTo>
                  <a:cubicBezTo>
                    <a:pt x="9663" y="4438"/>
                    <a:pt x="13500" y="16273"/>
                    <a:pt x="20463" y="17753"/>
                  </a:cubicBezTo>
                  <a:cubicBezTo>
                    <a:pt x="20747" y="17753"/>
                    <a:pt x="20747" y="17753"/>
                    <a:pt x="20747" y="17753"/>
                  </a:cubicBezTo>
                  <a:cubicBezTo>
                    <a:pt x="20747" y="17753"/>
                    <a:pt x="20747" y="17753"/>
                    <a:pt x="20747" y="17753"/>
                  </a:cubicBezTo>
                  <a:cubicBezTo>
                    <a:pt x="20747" y="17753"/>
                    <a:pt x="21457" y="17753"/>
                    <a:pt x="21600" y="17753"/>
                  </a:cubicBezTo>
                  <a:cubicBezTo>
                    <a:pt x="21600" y="17753"/>
                    <a:pt x="21600" y="17753"/>
                    <a:pt x="21600" y="17753"/>
                  </a:cubicBezTo>
                  <a:cubicBezTo>
                    <a:pt x="21600" y="17753"/>
                    <a:pt x="21600" y="17753"/>
                    <a:pt x="21600" y="17753"/>
                  </a:cubicBezTo>
                  <a:cubicBezTo>
                    <a:pt x="21600" y="17753"/>
                    <a:pt x="21600" y="17753"/>
                    <a:pt x="21600" y="17753"/>
                  </a:cubicBezTo>
                  <a:cubicBezTo>
                    <a:pt x="21600" y="16273"/>
                    <a:pt x="21600" y="16273"/>
                    <a:pt x="21600" y="16273"/>
                  </a:cubicBezTo>
                  <a:cubicBezTo>
                    <a:pt x="21600" y="16273"/>
                    <a:pt x="21457" y="15682"/>
                    <a:pt x="21457" y="14794"/>
                  </a:cubicBezTo>
                  <a:cubicBezTo>
                    <a:pt x="21457" y="12723"/>
                    <a:pt x="20463" y="9468"/>
                    <a:pt x="19042" y="5030"/>
                  </a:cubicBezTo>
                  <a:cubicBezTo>
                    <a:pt x="17336" y="2071"/>
                    <a:pt x="14921" y="0"/>
                    <a:pt x="11652" y="0"/>
                  </a:cubicBezTo>
                  <a:cubicBezTo>
                    <a:pt x="11084" y="0"/>
                    <a:pt x="10800" y="0"/>
                    <a:pt x="10515" y="0"/>
                  </a:cubicBezTo>
                  <a:cubicBezTo>
                    <a:pt x="9947" y="0"/>
                    <a:pt x="5399" y="0"/>
                    <a:pt x="2699" y="7101"/>
                  </a:cubicBezTo>
                  <a:cubicBezTo>
                    <a:pt x="994" y="10060"/>
                    <a:pt x="0" y="14794"/>
                    <a:pt x="0" y="21599"/>
                  </a:cubicBezTo>
                  <a:cubicBezTo>
                    <a:pt x="0" y="21599"/>
                    <a:pt x="0" y="21599"/>
                    <a:pt x="0" y="21599"/>
                  </a:cubicBezTo>
                  <a:lnTo>
                    <a:pt x="994" y="1923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AutoShape 30"/>
            <p:cNvSpPr/>
            <p:nvPr/>
          </p:nvSpPr>
          <p:spPr bwMode="auto">
            <a:xfrm>
              <a:off x="5305606" y="3752637"/>
              <a:ext cx="566983" cy="523581"/>
            </a:xfrm>
            <a:custGeom>
              <a:avLst/>
              <a:gdLst>
                <a:gd name="T0" fmla="*/ 212995 w 21600"/>
                <a:gd name="T1" fmla="*/ 196711 h 21600"/>
                <a:gd name="T2" fmla="*/ 212995 w 21600"/>
                <a:gd name="T3" fmla="*/ 196711 h 21600"/>
                <a:gd name="T4" fmla="*/ 212995 w 21600"/>
                <a:gd name="T5" fmla="*/ 196711 h 21600"/>
                <a:gd name="T6" fmla="*/ 212995 w 21600"/>
                <a:gd name="T7" fmla="*/ 19671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51" y="15215"/>
                  </a:moveTo>
                  <a:cubicBezTo>
                    <a:pt x="251" y="15894"/>
                    <a:pt x="502" y="15894"/>
                    <a:pt x="1004" y="15894"/>
                  </a:cubicBezTo>
                  <a:cubicBezTo>
                    <a:pt x="1506" y="15894"/>
                    <a:pt x="1506" y="15894"/>
                    <a:pt x="1506" y="15894"/>
                  </a:cubicBezTo>
                  <a:cubicBezTo>
                    <a:pt x="2134" y="17796"/>
                    <a:pt x="2762" y="19833"/>
                    <a:pt x="3767" y="21599"/>
                  </a:cubicBezTo>
                  <a:cubicBezTo>
                    <a:pt x="5902" y="20241"/>
                    <a:pt x="7786" y="20241"/>
                    <a:pt x="8790" y="20241"/>
                  </a:cubicBezTo>
                  <a:cubicBezTo>
                    <a:pt x="9041" y="20241"/>
                    <a:pt x="9418" y="19833"/>
                    <a:pt x="9795" y="19833"/>
                  </a:cubicBezTo>
                  <a:cubicBezTo>
                    <a:pt x="10674" y="19833"/>
                    <a:pt x="10925" y="20241"/>
                    <a:pt x="11302" y="20241"/>
                  </a:cubicBezTo>
                  <a:cubicBezTo>
                    <a:pt x="12809" y="14943"/>
                    <a:pt x="16451" y="11275"/>
                    <a:pt x="20218" y="11275"/>
                  </a:cubicBezTo>
                  <a:cubicBezTo>
                    <a:pt x="20972" y="11275"/>
                    <a:pt x="21223" y="11275"/>
                    <a:pt x="21600" y="11275"/>
                  </a:cubicBezTo>
                  <a:cubicBezTo>
                    <a:pt x="21600" y="8286"/>
                    <a:pt x="21600" y="8286"/>
                    <a:pt x="21600" y="8286"/>
                  </a:cubicBezTo>
                  <a:cubicBezTo>
                    <a:pt x="21600" y="7607"/>
                    <a:pt x="20972" y="6928"/>
                    <a:pt x="20595" y="6928"/>
                  </a:cubicBezTo>
                  <a:cubicBezTo>
                    <a:pt x="20218" y="6928"/>
                    <a:pt x="20218" y="6928"/>
                    <a:pt x="19716" y="6928"/>
                  </a:cubicBezTo>
                  <a:cubicBezTo>
                    <a:pt x="19716" y="6928"/>
                    <a:pt x="19716" y="5977"/>
                    <a:pt x="19213" y="5705"/>
                  </a:cubicBezTo>
                  <a:cubicBezTo>
                    <a:pt x="19213" y="5705"/>
                    <a:pt x="19213" y="5705"/>
                    <a:pt x="19213" y="5705"/>
                  </a:cubicBezTo>
                  <a:cubicBezTo>
                    <a:pt x="14065" y="5705"/>
                    <a:pt x="10674" y="1766"/>
                    <a:pt x="9041" y="0"/>
                  </a:cubicBezTo>
                  <a:cubicBezTo>
                    <a:pt x="8790" y="679"/>
                    <a:pt x="8288" y="1630"/>
                    <a:pt x="6655" y="1766"/>
                  </a:cubicBezTo>
                  <a:cubicBezTo>
                    <a:pt x="4144" y="2852"/>
                    <a:pt x="2134" y="7607"/>
                    <a:pt x="2134" y="7607"/>
                  </a:cubicBezTo>
                  <a:cubicBezTo>
                    <a:pt x="1004" y="9101"/>
                    <a:pt x="1004" y="9101"/>
                    <a:pt x="1004" y="9101"/>
                  </a:cubicBezTo>
                  <a:cubicBezTo>
                    <a:pt x="1004" y="6928"/>
                    <a:pt x="1004" y="6928"/>
                    <a:pt x="1004" y="6928"/>
                  </a:cubicBezTo>
                  <a:cubicBezTo>
                    <a:pt x="1004" y="6928"/>
                    <a:pt x="1004" y="6928"/>
                    <a:pt x="1004" y="6928"/>
                  </a:cubicBezTo>
                  <a:cubicBezTo>
                    <a:pt x="251" y="6928"/>
                    <a:pt x="0" y="7743"/>
                    <a:pt x="0" y="8286"/>
                  </a:cubicBezTo>
                  <a:cubicBezTo>
                    <a:pt x="0" y="14535"/>
                    <a:pt x="0" y="14535"/>
                    <a:pt x="0" y="14535"/>
                  </a:cubicBezTo>
                  <a:cubicBezTo>
                    <a:pt x="0" y="14535"/>
                    <a:pt x="0" y="14535"/>
                    <a:pt x="0" y="14535"/>
                  </a:cubicBezTo>
                  <a:lnTo>
                    <a:pt x="251" y="1521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AutoShape 31"/>
            <p:cNvSpPr/>
            <p:nvPr/>
          </p:nvSpPr>
          <p:spPr bwMode="auto">
            <a:xfrm>
              <a:off x="4697009" y="4026562"/>
              <a:ext cx="579122" cy="618936"/>
            </a:xfrm>
            <a:custGeom>
              <a:avLst/>
              <a:gdLst>
                <a:gd name="T0" fmla="*/ 217555 w 21600"/>
                <a:gd name="T1" fmla="*/ 232536 h 21600"/>
                <a:gd name="T2" fmla="*/ 217555 w 21600"/>
                <a:gd name="T3" fmla="*/ 232536 h 21600"/>
                <a:gd name="T4" fmla="*/ 217555 w 21600"/>
                <a:gd name="T5" fmla="*/ 232536 h 21600"/>
                <a:gd name="T6" fmla="*/ 217555 w 21600"/>
                <a:gd name="T7" fmla="*/ 2325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677" y="21600"/>
                  </a:moveTo>
                  <a:cubicBezTo>
                    <a:pt x="11904" y="21600"/>
                    <a:pt x="12763" y="21600"/>
                    <a:pt x="13499" y="21255"/>
                  </a:cubicBezTo>
                  <a:cubicBezTo>
                    <a:pt x="16077" y="20221"/>
                    <a:pt x="17549" y="18268"/>
                    <a:pt x="18777" y="15855"/>
                  </a:cubicBezTo>
                  <a:cubicBezTo>
                    <a:pt x="19022" y="14821"/>
                    <a:pt x="19636" y="14017"/>
                    <a:pt x="19759" y="12982"/>
                  </a:cubicBezTo>
                  <a:cubicBezTo>
                    <a:pt x="19759" y="13212"/>
                    <a:pt x="20249" y="13212"/>
                    <a:pt x="20249" y="13212"/>
                  </a:cubicBezTo>
                  <a:cubicBezTo>
                    <a:pt x="20618" y="13212"/>
                    <a:pt x="20740" y="12982"/>
                    <a:pt x="21109" y="12982"/>
                  </a:cubicBezTo>
                  <a:cubicBezTo>
                    <a:pt x="21109" y="12868"/>
                    <a:pt x="21109" y="12868"/>
                    <a:pt x="21109" y="12293"/>
                  </a:cubicBezTo>
                  <a:cubicBezTo>
                    <a:pt x="21109" y="12293"/>
                    <a:pt x="21599" y="12293"/>
                    <a:pt x="21599" y="11948"/>
                  </a:cubicBezTo>
                  <a:cubicBezTo>
                    <a:pt x="21599" y="6778"/>
                    <a:pt x="21599" y="6778"/>
                    <a:pt x="21599" y="6778"/>
                  </a:cubicBezTo>
                  <a:cubicBezTo>
                    <a:pt x="21599" y="6204"/>
                    <a:pt x="20740" y="5974"/>
                    <a:pt x="20249" y="5974"/>
                  </a:cubicBezTo>
                  <a:cubicBezTo>
                    <a:pt x="19759" y="5974"/>
                    <a:pt x="19759" y="5974"/>
                    <a:pt x="19759" y="5974"/>
                  </a:cubicBezTo>
                  <a:cubicBezTo>
                    <a:pt x="19759" y="5399"/>
                    <a:pt x="19636" y="5055"/>
                    <a:pt x="19636" y="4825"/>
                  </a:cubicBezTo>
                  <a:cubicBezTo>
                    <a:pt x="19022" y="4825"/>
                    <a:pt x="19022" y="4825"/>
                    <a:pt x="19022" y="4825"/>
                  </a:cubicBezTo>
                  <a:cubicBezTo>
                    <a:pt x="14359" y="4480"/>
                    <a:pt x="10677" y="1263"/>
                    <a:pt x="9450" y="0"/>
                  </a:cubicBezTo>
                  <a:cubicBezTo>
                    <a:pt x="9081" y="689"/>
                    <a:pt x="8222" y="919"/>
                    <a:pt x="6750" y="1493"/>
                  </a:cubicBezTo>
                  <a:cubicBezTo>
                    <a:pt x="4540" y="1953"/>
                    <a:pt x="1963" y="5974"/>
                    <a:pt x="1963" y="5974"/>
                  </a:cubicBezTo>
                  <a:cubicBezTo>
                    <a:pt x="1104" y="7582"/>
                    <a:pt x="1104" y="7582"/>
                    <a:pt x="1104" y="7582"/>
                  </a:cubicBezTo>
                  <a:cubicBezTo>
                    <a:pt x="1104" y="5974"/>
                    <a:pt x="1104" y="5974"/>
                    <a:pt x="1104" y="5974"/>
                  </a:cubicBezTo>
                  <a:cubicBezTo>
                    <a:pt x="1104" y="5974"/>
                    <a:pt x="1104" y="5974"/>
                    <a:pt x="1104" y="5974"/>
                  </a:cubicBezTo>
                  <a:cubicBezTo>
                    <a:pt x="613" y="5974"/>
                    <a:pt x="0" y="6204"/>
                    <a:pt x="0" y="6778"/>
                  </a:cubicBezTo>
                  <a:cubicBezTo>
                    <a:pt x="0" y="11948"/>
                    <a:pt x="0" y="11948"/>
                    <a:pt x="0" y="11948"/>
                  </a:cubicBezTo>
                  <a:cubicBezTo>
                    <a:pt x="0" y="12868"/>
                    <a:pt x="613" y="13212"/>
                    <a:pt x="1104" y="13212"/>
                  </a:cubicBezTo>
                  <a:cubicBezTo>
                    <a:pt x="1104" y="13212"/>
                    <a:pt x="1595" y="13212"/>
                    <a:pt x="1595" y="12982"/>
                  </a:cubicBezTo>
                  <a:cubicBezTo>
                    <a:pt x="2700" y="18038"/>
                    <a:pt x="6504" y="21600"/>
                    <a:pt x="10677" y="2160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AutoShape 32"/>
            <p:cNvSpPr/>
            <p:nvPr/>
          </p:nvSpPr>
          <p:spPr bwMode="auto">
            <a:xfrm>
              <a:off x="5333347" y="3671153"/>
              <a:ext cx="490693" cy="246188"/>
            </a:xfrm>
            <a:custGeom>
              <a:avLst/>
              <a:gdLst>
                <a:gd name="T0" fmla="*/ 184336 w 21600"/>
                <a:gd name="T1" fmla="*/ 92493 h 21600"/>
                <a:gd name="T2" fmla="*/ 184336 w 21600"/>
                <a:gd name="T3" fmla="*/ 92493 h 21600"/>
                <a:gd name="T4" fmla="*/ 184336 w 21600"/>
                <a:gd name="T5" fmla="*/ 92493 h 21600"/>
                <a:gd name="T6" fmla="*/ 184336 w 21600"/>
                <a:gd name="T7" fmla="*/ 9249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304" y="19296"/>
                  </a:moveTo>
                  <a:cubicBezTo>
                    <a:pt x="1304" y="18143"/>
                    <a:pt x="1304" y="18143"/>
                    <a:pt x="1304" y="18143"/>
                  </a:cubicBezTo>
                  <a:cubicBezTo>
                    <a:pt x="1304" y="18143"/>
                    <a:pt x="1304" y="18143"/>
                    <a:pt x="1304" y="18143"/>
                  </a:cubicBezTo>
                  <a:cubicBezTo>
                    <a:pt x="2464" y="15263"/>
                    <a:pt x="4059" y="10943"/>
                    <a:pt x="6088" y="9503"/>
                  </a:cubicBezTo>
                  <a:cubicBezTo>
                    <a:pt x="8987" y="7199"/>
                    <a:pt x="9277" y="4607"/>
                    <a:pt x="9277" y="4607"/>
                  </a:cubicBezTo>
                  <a:cubicBezTo>
                    <a:pt x="9277" y="4607"/>
                    <a:pt x="13771" y="16128"/>
                    <a:pt x="20730" y="16415"/>
                  </a:cubicBezTo>
                  <a:cubicBezTo>
                    <a:pt x="20875" y="16415"/>
                    <a:pt x="20875" y="16415"/>
                    <a:pt x="20875" y="16415"/>
                  </a:cubicBezTo>
                  <a:cubicBezTo>
                    <a:pt x="20875" y="16415"/>
                    <a:pt x="20875" y="16415"/>
                    <a:pt x="20875" y="16415"/>
                  </a:cubicBezTo>
                  <a:cubicBezTo>
                    <a:pt x="21020" y="16415"/>
                    <a:pt x="21020" y="16415"/>
                    <a:pt x="21599" y="16415"/>
                  </a:cubicBezTo>
                  <a:cubicBezTo>
                    <a:pt x="21599" y="16415"/>
                    <a:pt x="21599" y="16415"/>
                    <a:pt x="21599" y="16415"/>
                  </a:cubicBezTo>
                  <a:cubicBezTo>
                    <a:pt x="21599" y="16415"/>
                    <a:pt x="21599" y="16415"/>
                    <a:pt x="21599" y="16415"/>
                  </a:cubicBezTo>
                  <a:cubicBezTo>
                    <a:pt x="21599" y="16415"/>
                    <a:pt x="21599" y="16415"/>
                    <a:pt x="21599" y="16415"/>
                  </a:cubicBezTo>
                  <a:cubicBezTo>
                    <a:pt x="21599" y="14399"/>
                    <a:pt x="21020" y="9503"/>
                    <a:pt x="19135" y="5471"/>
                  </a:cubicBezTo>
                  <a:cubicBezTo>
                    <a:pt x="17830" y="1727"/>
                    <a:pt x="14496" y="0"/>
                    <a:pt x="11452" y="0"/>
                  </a:cubicBezTo>
                  <a:cubicBezTo>
                    <a:pt x="11162" y="0"/>
                    <a:pt x="10727" y="0"/>
                    <a:pt x="10147" y="0"/>
                  </a:cubicBezTo>
                  <a:cubicBezTo>
                    <a:pt x="10147" y="0"/>
                    <a:pt x="5653" y="0"/>
                    <a:pt x="2464" y="6336"/>
                  </a:cubicBezTo>
                  <a:cubicBezTo>
                    <a:pt x="869" y="10655"/>
                    <a:pt x="0" y="15263"/>
                    <a:pt x="0" y="20735"/>
                  </a:cubicBezTo>
                  <a:cubicBezTo>
                    <a:pt x="0" y="20735"/>
                    <a:pt x="0" y="21600"/>
                    <a:pt x="579" y="21600"/>
                  </a:cubicBezTo>
                  <a:lnTo>
                    <a:pt x="1304" y="1929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AutoShape 33"/>
            <p:cNvSpPr/>
            <p:nvPr/>
          </p:nvSpPr>
          <p:spPr bwMode="auto">
            <a:xfrm>
              <a:off x="5223733" y="4104580"/>
              <a:ext cx="4227" cy="17338"/>
            </a:xfrm>
            <a:custGeom>
              <a:avLst/>
              <a:gdLst>
                <a:gd name="T0" fmla="*/ 1588 w 21600"/>
                <a:gd name="T1" fmla="*/ 6514 h 21600"/>
                <a:gd name="T2" fmla="*/ 1588 w 21600"/>
                <a:gd name="T3" fmla="*/ 6514 h 21600"/>
                <a:gd name="T4" fmla="*/ 1588 w 21600"/>
                <a:gd name="T5" fmla="*/ 6514 h 21600"/>
                <a:gd name="T6" fmla="*/ 1588 w 21600"/>
                <a:gd name="T7" fmla="*/ 651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12960"/>
                    <a:pt x="21600" y="21599"/>
                    <a:pt x="21600" y="21599"/>
                  </a:cubicBezTo>
                  <a:cubicBezTo>
                    <a:pt x="21600" y="21599"/>
                    <a:pt x="21600" y="129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AutoShape 34"/>
            <p:cNvSpPr/>
            <p:nvPr/>
          </p:nvSpPr>
          <p:spPr bwMode="auto">
            <a:xfrm>
              <a:off x="5510205" y="4396331"/>
              <a:ext cx="13871" cy="1"/>
            </a:xfrm>
            <a:custGeom>
              <a:avLst/>
              <a:gdLst>
                <a:gd name="T0" fmla="*/ 5211 w 21600"/>
                <a:gd name="T1" fmla="*/ 0 h 1"/>
                <a:gd name="T2" fmla="*/ 5211 w 21600"/>
                <a:gd name="T3" fmla="*/ 0 h 1"/>
                <a:gd name="T4" fmla="*/ 5211 w 21600"/>
                <a:gd name="T5" fmla="*/ 0 h 1"/>
                <a:gd name="T6" fmla="*/ 5211 w 2160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2159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AutoShape 35"/>
            <p:cNvSpPr/>
            <p:nvPr/>
          </p:nvSpPr>
          <p:spPr bwMode="auto">
            <a:xfrm>
              <a:off x="6629052" y="4396331"/>
              <a:ext cx="4227" cy="4227"/>
            </a:xfrm>
            <a:custGeom>
              <a:avLst/>
              <a:gdLst>
                <a:gd name="T0" fmla="*/ 1588 w 21600"/>
                <a:gd name="T1" fmla="*/ 1588 h 21600"/>
                <a:gd name="T2" fmla="*/ 1588 w 21600"/>
                <a:gd name="T3" fmla="*/ 1588 h 21600"/>
                <a:gd name="T4" fmla="*/ 1588 w 21600"/>
                <a:gd name="T5" fmla="*/ 1588 h 21600"/>
                <a:gd name="T6" fmla="*/ 1588 w 21600"/>
                <a:gd name="T7" fmla="*/ 15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AutoShape 36"/>
            <p:cNvSpPr/>
            <p:nvPr/>
          </p:nvSpPr>
          <p:spPr bwMode="auto">
            <a:xfrm>
              <a:off x="5918156" y="4635095"/>
              <a:ext cx="4227" cy="10403"/>
            </a:xfrm>
            <a:custGeom>
              <a:avLst/>
              <a:gdLst>
                <a:gd name="T0" fmla="*/ 1588 w 21600"/>
                <a:gd name="T1" fmla="*/ 3909 h 21600"/>
                <a:gd name="T2" fmla="*/ 1588 w 21600"/>
                <a:gd name="T3" fmla="*/ 3909 h 21600"/>
                <a:gd name="T4" fmla="*/ 1588 w 21600"/>
                <a:gd name="T5" fmla="*/ 3909 h 21600"/>
                <a:gd name="T6" fmla="*/ 1588 w 21600"/>
                <a:gd name="T7" fmla="*/ 390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AutoShape 37"/>
            <p:cNvSpPr/>
            <p:nvPr/>
          </p:nvSpPr>
          <p:spPr bwMode="auto">
            <a:xfrm>
              <a:off x="6303947" y="4635095"/>
              <a:ext cx="4227" cy="10403"/>
            </a:xfrm>
            <a:custGeom>
              <a:avLst/>
              <a:gdLst>
                <a:gd name="T0" fmla="*/ 1588 w 21600"/>
                <a:gd name="T1" fmla="*/ 3909 h 21600"/>
                <a:gd name="T2" fmla="*/ 1588 w 21600"/>
                <a:gd name="T3" fmla="*/ 3909 h 21600"/>
                <a:gd name="T4" fmla="*/ 1588 w 21600"/>
                <a:gd name="T5" fmla="*/ 3909 h 21600"/>
                <a:gd name="T6" fmla="*/ 1588 w 21600"/>
                <a:gd name="T7" fmla="*/ 390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55" name="文本框 67"/>
          <p:cNvSpPr txBox="1"/>
          <p:nvPr/>
        </p:nvSpPr>
        <p:spPr>
          <a:xfrm>
            <a:off x="3228340" y="2667953"/>
            <a:ext cx="6106160" cy="2122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r" eaLnBrk="1" hangingPunct="1"/>
            <a:r>
              <a:rPr lang="en-MY" altLang="zh-CN" sz="6600" b="1" dirty="0">
                <a:latin typeface="Microsoft YaHei" panose="020B0503020204020204" pitchFamily="34" charset="-122"/>
              </a:rPr>
              <a:t>Customer  </a:t>
            </a:r>
            <a:endParaRPr lang="en-MY" altLang="zh-CN" sz="6600" b="1" dirty="0">
              <a:latin typeface="Microsoft YaHei" panose="020B0503020204020204" pitchFamily="34" charset="-122"/>
            </a:endParaRPr>
          </a:p>
          <a:p>
            <a:pPr algn="r" eaLnBrk="1" hangingPunct="1"/>
            <a:r>
              <a:rPr lang="en-MY" altLang="zh-CN" sz="6600" b="1" dirty="0">
                <a:latin typeface="Microsoft YaHei" panose="020B0503020204020204" pitchFamily="34" charset="-122"/>
              </a:rPr>
              <a:t>Segmentation</a:t>
            </a:r>
            <a:endParaRPr lang="en-MY" altLang="zh-CN" sz="6600" b="1" dirty="0">
              <a:latin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1717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EDA- Item Level</a:t>
            </a:r>
            <a:endParaRPr lang="en-MY" sz="5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8"/>
          <p:cNvSpPr txBox="1"/>
          <p:nvPr/>
        </p:nvSpPr>
        <p:spPr>
          <a:xfrm>
            <a:off x="657225" y="1489710"/>
            <a:ext cx="110394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buFont typeface="Wingdings" panose="05000000000000000000" pitchFamily="2" charset="2"/>
            </a:pPr>
            <a:endParaRPr lang="en-US" sz="2000"/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000" dirty="0">
                <a:latin typeface="Arial" panose="020B0604020202020204" pitchFamily="34" charset="0"/>
              </a:rPr>
              <a:t> </a:t>
            </a:r>
            <a:r>
              <a:rPr lang="en-US" sz="2000">
                <a:sym typeface="+mn-ea"/>
              </a:rPr>
              <a:t>4,608 item description </a:t>
            </a:r>
            <a:r>
              <a:rPr lang="en-MY" altLang="en-US" sz="2000">
                <a:sym typeface="+mn-ea"/>
              </a:rPr>
              <a:t>uncatagorized</a:t>
            </a:r>
            <a:endParaRPr lang="en-MY" altLang="en-US" sz="2000">
              <a:sym typeface="+mn-ea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endParaRPr lang="en-US" sz="2000">
              <a:sym typeface="+mn-ea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endParaRPr lang="en-US" sz="200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7" name="Content Placeholder 6" descr="description_word_clo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2495550"/>
            <a:ext cx="5420995" cy="3614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10" y="2391410"/>
            <a:ext cx="5894070" cy="3485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1717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EDA- Item Level</a:t>
            </a:r>
            <a:endParaRPr lang="en-MY" sz="5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655320" y="1951355"/>
          <a:ext cx="10968990" cy="308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1673840" imgH="3187700" progId="Paint.Picture">
                  <p:embed/>
                </p:oleObj>
              </mc:Choice>
              <mc:Fallback>
                <p:oleObj name="" r:id="rId1" imgW="11673840" imgH="31877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320" y="1951355"/>
                        <a:ext cx="10968990" cy="308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5-Point Star 3"/>
          <p:cNvSpPr/>
          <p:nvPr/>
        </p:nvSpPr>
        <p:spPr>
          <a:xfrm>
            <a:off x="5329555" y="2066290"/>
            <a:ext cx="332105" cy="309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648960" y="1951990"/>
            <a:ext cx="791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?</a:t>
            </a:r>
            <a:endParaRPr 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19494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the trans41 types of items with a total revenue of $ 8425.54.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EDA- </a:t>
            </a:r>
            <a:r>
              <a:rPr lang="en-MY" sz="4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Transaction Level</a:t>
            </a:r>
            <a:endParaRPr lang="en-MY" sz="4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106" name="Freeform 14"/>
          <p:cNvSpPr>
            <a:spLocks noEditPoints="1"/>
          </p:cNvSpPr>
          <p:nvPr/>
        </p:nvSpPr>
        <p:spPr>
          <a:xfrm>
            <a:off x="1580515" y="2087245"/>
            <a:ext cx="1050290" cy="1429385"/>
          </a:xfrm>
          <a:custGeom>
            <a:avLst/>
            <a:gdLst/>
            <a:ahLst/>
            <a:cxnLst>
              <a:cxn ang="0">
                <a:pos x="584427" y="0"/>
              </a:cxn>
              <a:cxn ang="0">
                <a:pos x="97360" y="0"/>
              </a:cxn>
              <a:cxn ang="0">
                <a:pos x="0" y="97375"/>
              </a:cxn>
              <a:cxn ang="0">
                <a:pos x="0" y="779265"/>
              </a:cxn>
              <a:cxn ang="0">
                <a:pos x="97360" y="876640"/>
              </a:cxn>
              <a:cxn ang="0">
                <a:pos x="584427" y="876640"/>
              </a:cxn>
              <a:cxn ang="0">
                <a:pos x="681787" y="779265"/>
              </a:cxn>
              <a:cxn ang="0">
                <a:pos x="681787" y="97375"/>
              </a:cxn>
              <a:cxn ang="0">
                <a:pos x="584427" y="0"/>
              </a:cxn>
              <a:cxn ang="0">
                <a:pos x="136946" y="203042"/>
              </a:cxn>
              <a:cxn ang="0">
                <a:pos x="544574" y="203042"/>
              </a:cxn>
              <a:cxn ang="0">
                <a:pos x="544574" y="288379"/>
              </a:cxn>
              <a:cxn ang="0">
                <a:pos x="136946" y="288379"/>
              </a:cxn>
              <a:cxn ang="0">
                <a:pos x="136946" y="203042"/>
              </a:cxn>
              <a:cxn ang="0">
                <a:pos x="544574" y="670655"/>
              </a:cxn>
              <a:cxn ang="0">
                <a:pos x="136946" y="670655"/>
              </a:cxn>
              <a:cxn ang="0">
                <a:pos x="136946" y="585318"/>
              </a:cxn>
              <a:cxn ang="0">
                <a:pos x="544574" y="585318"/>
              </a:cxn>
              <a:cxn ang="0">
                <a:pos x="544574" y="670655"/>
              </a:cxn>
              <a:cxn ang="0">
                <a:pos x="545911" y="480721"/>
              </a:cxn>
              <a:cxn ang="0">
                <a:pos x="138016" y="480721"/>
              </a:cxn>
              <a:cxn ang="0">
                <a:pos x="138016" y="392977"/>
              </a:cxn>
              <a:cxn ang="0">
                <a:pos x="545911" y="392977"/>
              </a:cxn>
              <a:cxn ang="0">
                <a:pos x="545911" y="480721"/>
              </a:cxn>
              <a:cxn ang="0">
                <a:pos x="545911" y="480721"/>
              </a:cxn>
              <a:cxn ang="0">
                <a:pos x="545911" y="480721"/>
              </a:cxn>
            </a:cxnLst>
            <a:pathLst>
              <a:path w="2549" h="3277">
                <a:moveTo>
                  <a:pt x="2185" y="0"/>
                </a:moveTo>
                <a:cubicBezTo>
                  <a:pt x="364" y="0"/>
                  <a:pt x="364" y="0"/>
                  <a:pt x="364" y="0"/>
                </a:cubicBezTo>
                <a:cubicBezTo>
                  <a:pt x="164" y="0"/>
                  <a:pt x="0" y="164"/>
                  <a:pt x="0" y="364"/>
                </a:cubicBezTo>
                <a:cubicBezTo>
                  <a:pt x="0" y="2913"/>
                  <a:pt x="0" y="2913"/>
                  <a:pt x="0" y="2913"/>
                </a:cubicBezTo>
                <a:cubicBezTo>
                  <a:pt x="0" y="3113"/>
                  <a:pt x="164" y="3277"/>
                  <a:pt x="364" y="3277"/>
                </a:cubicBezTo>
                <a:cubicBezTo>
                  <a:pt x="2185" y="3277"/>
                  <a:pt x="2185" y="3277"/>
                  <a:pt x="2185" y="3277"/>
                </a:cubicBezTo>
                <a:cubicBezTo>
                  <a:pt x="2385" y="3277"/>
                  <a:pt x="2549" y="3113"/>
                  <a:pt x="2549" y="2913"/>
                </a:cubicBezTo>
                <a:cubicBezTo>
                  <a:pt x="2549" y="364"/>
                  <a:pt x="2549" y="364"/>
                  <a:pt x="2549" y="364"/>
                </a:cubicBezTo>
                <a:cubicBezTo>
                  <a:pt x="2549" y="164"/>
                  <a:pt x="2385" y="0"/>
                  <a:pt x="2185" y="0"/>
                </a:cubicBezTo>
                <a:close/>
                <a:moveTo>
                  <a:pt x="512" y="759"/>
                </a:moveTo>
                <a:cubicBezTo>
                  <a:pt x="2036" y="759"/>
                  <a:pt x="2036" y="759"/>
                  <a:pt x="2036" y="759"/>
                </a:cubicBezTo>
                <a:cubicBezTo>
                  <a:pt x="2036" y="1078"/>
                  <a:pt x="2036" y="1078"/>
                  <a:pt x="2036" y="1078"/>
                </a:cubicBezTo>
                <a:cubicBezTo>
                  <a:pt x="512" y="1078"/>
                  <a:pt x="512" y="1078"/>
                  <a:pt x="512" y="1078"/>
                </a:cubicBezTo>
                <a:cubicBezTo>
                  <a:pt x="512" y="759"/>
                  <a:pt x="512" y="759"/>
                  <a:pt x="512" y="759"/>
                </a:cubicBezTo>
                <a:close/>
                <a:moveTo>
                  <a:pt x="2036" y="2507"/>
                </a:moveTo>
                <a:cubicBezTo>
                  <a:pt x="512" y="2507"/>
                  <a:pt x="512" y="2507"/>
                  <a:pt x="512" y="2507"/>
                </a:cubicBezTo>
                <a:cubicBezTo>
                  <a:pt x="512" y="2188"/>
                  <a:pt x="512" y="2188"/>
                  <a:pt x="512" y="2188"/>
                </a:cubicBezTo>
                <a:cubicBezTo>
                  <a:pt x="2036" y="2188"/>
                  <a:pt x="2036" y="2188"/>
                  <a:pt x="2036" y="2188"/>
                </a:cubicBezTo>
                <a:cubicBezTo>
                  <a:pt x="2036" y="2507"/>
                  <a:pt x="2036" y="2507"/>
                  <a:pt x="2036" y="2507"/>
                </a:cubicBezTo>
                <a:close/>
                <a:moveTo>
                  <a:pt x="2041" y="1797"/>
                </a:moveTo>
                <a:cubicBezTo>
                  <a:pt x="516" y="1797"/>
                  <a:pt x="516" y="1797"/>
                  <a:pt x="516" y="1797"/>
                </a:cubicBezTo>
                <a:cubicBezTo>
                  <a:pt x="516" y="1469"/>
                  <a:pt x="516" y="1469"/>
                  <a:pt x="516" y="1469"/>
                </a:cubicBezTo>
                <a:cubicBezTo>
                  <a:pt x="2041" y="1469"/>
                  <a:pt x="2041" y="1469"/>
                  <a:pt x="2041" y="1469"/>
                </a:cubicBezTo>
                <a:cubicBezTo>
                  <a:pt x="2041" y="1797"/>
                  <a:pt x="2041" y="1797"/>
                  <a:pt x="2041" y="1797"/>
                </a:cubicBezTo>
                <a:close/>
                <a:moveTo>
                  <a:pt x="2041" y="1797"/>
                </a:moveTo>
                <a:cubicBezTo>
                  <a:pt x="2041" y="1797"/>
                  <a:pt x="2041" y="1797"/>
                  <a:pt x="2041" y="1797"/>
                </a:cubicBezTo>
              </a:path>
            </a:pathLst>
          </a:custGeom>
          <a:solidFill>
            <a:srgbClr val="43BCC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2" name="TextBox 30@|17FFC:16777215|FBC:16777215|LFC:16777215|LBC:16777215"/>
          <p:cNvSpPr txBox="1"/>
          <p:nvPr/>
        </p:nvSpPr>
        <p:spPr>
          <a:xfrm>
            <a:off x="1133793" y="3516948"/>
            <a:ext cx="17287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MY" altLang="zh-CN" sz="28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Average</a:t>
            </a:r>
            <a:endParaRPr lang="en-MY" altLang="zh-CN" sz="28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092" name="文本框 29"/>
          <p:cNvSpPr txBox="1"/>
          <p:nvPr/>
        </p:nvSpPr>
        <p:spPr>
          <a:xfrm>
            <a:off x="1134110" y="3974465"/>
            <a:ext cx="169418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284 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21 Items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$469.98</a:t>
            </a:r>
            <a:endParaRPr lang="en-MY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Freeform 14"/>
          <p:cNvSpPr>
            <a:spLocks noEditPoints="1"/>
          </p:cNvSpPr>
          <p:nvPr/>
        </p:nvSpPr>
        <p:spPr>
          <a:xfrm>
            <a:off x="4218940" y="2087245"/>
            <a:ext cx="1050290" cy="1429385"/>
          </a:xfrm>
          <a:custGeom>
            <a:avLst/>
            <a:gdLst/>
            <a:ahLst/>
            <a:cxnLst>
              <a:cxn ang="0">
                <a:pos x="584427" y="0"/>
              </a:cxn>
              <a:cxn ang="0">
                <a:pos x="97360" y="0"/>
              </a:cxn>
              <a:cxn ang="0">
                <a:pos x="0" y="97375"/>
              </a:cxn>
              <a:cxn ang="0">
                <a:pos x="0" y="779265"/>
              </a:cxn>
              <a:cxn ang="0">
                <a:pos x="97360" y="876640"/>
              </a:cxn>
              <a:cxn ang="0">
                <a:pos x="584427" y="876640"/>
              </a:cxn>
              <a:cxn ang="0">
                <a:pos x="681787" y="779265"/>
              </a:cxn>
              <a:cxn ang="0">
                <a:pos x="681787" y="97375"/>
              </a:cxn>
              <a:cxn ang="0">
                <a:pos x="584427" y="0"/>
              </a:cxn>
              <a:cxn ang="0">
                <a:pos x="136946" y="203042"/>
              </a:cxn>
              <a:cxn ang="0">
                <a:pos x="544574" y="203042"/>
              </a:cxn>
              <a:cxn ang="0">
                <a:pos x="544574" y="288379"/>
              </a:cxn>
              <a:cxn ang="0">
                <a:pos x="136946" y="288379"/>
              </a:cxn>
              <a:cxn ang="0">
                <a:pos x="136946" y="203042"/>
              </a:cxn>
              <a:cxn ang="0">
                <a:pos x="544574" y="670655"/>
              </a:cxn>
              <a:cxn ang="0">
                <a:pos x="136946" y="670655"/>
              </a:cxn>
              <a:cxn ang="0">
                <a:pos x="136946" y="585318"/>
              </a:cxn>
              <a:cxn ang="0">
                <a:pos x="544574" y="585318"/>
              </a:cxn>
              <a:cxn ang="0">
                <a:pos x="544574" y="670655"/>
              </a:cxn>
              <a:cxn ang="0">
                <a:pos x="545911" y="480721"/>
              </a:cxn>
              <a:cxn ang="0">
                <a:pos x="138016" y="480721"/>
              </a:cxn>
              <a:cxn ang="0">
                <a:pos x="138016" y="392977"/>
              </a:cxn>
              <a:cxn ang="0">
                <a:pos x="545911" y="392977"/>
              </a:cxn>
              <a:cxn ang="0">
                <a:pos x="545911" y="480721"/>
              </a:cxn>
              <a:cxn ang="0">
                <a:pos x="545911" y="480721"/>
              </a:cxn>
              <a:cxn ang="0">
                <a:pos x="545911" y="480721"/>
              </a:cxn>
            </a:cxnLst>
            <a:pathLst>
              <a:path w="2549" h="3277">
                <a:moveTo>
                  <a:pt x="2185" y="0"/>
                </a:moveTo>
                <a:cubicBezTo>
                  <a:pt x="364" y="0"/>
                  <a:pt x="364" y="0"/>
                  <a:pt x="364" y="0"/>
                </a:cubicBezTo>
                <a:cubicBezTo>
                  <a:pt x="164" y="0"/>
                  <a:pt x="0" y="164"/>
                  <a:pt x="0" y="364"/>
                </a:cubicBezTo>
                <a:cubicBezTo>
                  <a:pt x="0" y="2913"/>
                  <a:pt x="0" y="2913"/>
                  <a:pt x="0" y="2913"/>
                </a:cubicBezTo>
                <a:cubicBezTo>
                  <a:pt x="0" y="3113"/>
                  <a:pt x="164" y="3277"/>
                  <a:pt x="364" y="3277"/>
                </a:cubicBezTo>
                <a:cubicBezTo>
                  <a:pt x="2185" y="3277"/>
                  <a:pt x="2185" y="3277"/>
                  <a:pt x="2185" y="3277"/>
                </a:cubicBezTo>
                <a:cubicBezTo>
                  <a:pt x="2385" y="3277"/>
                  <a:pt x="2549" y="3113"/>
                  <a:pt x="2549" y="2913"/>
                </a:cubicBezTo>
                <a:cubicBezTo>
                  <a:pt x="2549" y="364"/>
                  <a:pt x="2549" y="364"/>
                  <a:pt x="2549" y="364"/>
                </a:cubicBezTo>
                <a:cubicBezTo>
                  <a:pt x="2549" y="164"/>
                  <a:pt x="2385" y="0"/>
                  <a:pt x="2185" y="0"/>
                </a:cubicBezTo>
                <a:close/>
                <a:moveTo>
                  <a:pt x="512" y="759"/>
                </a:moveTo>
                <a:cubicBezTo>
                  <a:pt x="2036" y="759"/>
                  <a:pt x="2036" y="759"/>
                  <a:pt x="2036" y="759"/>
                </a:cubicBezTo>
                <a:cubicBezTo>
                  <a:pt x="2036" y="1078"/>
                  <a:pt x="2036" y="1078"/>
                  <a:pt x="2036" y="1078"/>
                </a:cubicBezTo>
                <a:cubicBezTo>
                  <a:pt x="512" y="1078"/>
                  <a:pt x="512" y="1078"/>
                  <a:pt x="512" y="1078"/>
                </a:cubicBezTo>
                <a:cubicBezTo>
                  <a:pt x="512" y="759"/>
                  <a:pt x="512" y="759"/>
                  <a:pt x="512" y="759"/>
                </a:cubicBezTo>
                <a:close/>
                <a:moveTo>
                  <a:pt x="2036" y="2507"/>
                </a:moveTo>
                <a:cubicBezTo>
                  <a:pt x="512" y="2507"/>
                  <a:pt x="512" y="2507"/>
                  <a:pt x="512" y="2507"/>
                </a:cubicBezTo>
                <a:cubicBezTo>
                  <a:pt x="512" y="2188"/>
                  <a:pt x="512" y="2188"/>
                  <a:pt x="512" y="2188"/>
                </a:cubicBezTo>
                <a:cubicBezTo>
                  <a:pt x="2036" y="2188"/>
                  <a:pt x="2036" y="2188"/>
                  <a:pt x="2036" y="2188"/>
                </a:cubicBezTo>
                <a:cubicBezTo>
                  <a:pt x="2036" y="2507"/>
                  <a:pt x="2036" y="2507"/>
                  <a:pt x="2036" y="2507"/>
                </a:cubicBezTo>
                <a:close/>
                <a:moveTo>
                  <a:pt x="2041" y="1797"/>
                </a:moveTo>
                <a:cubicBezTo>
                  <a:pt x="516" y="1797"/>
                  <a:pt x="516" y="1797"/>
                  <a:pt x="516" y="1797"/>
                </a:cubicBezTo>
                <a:cubicBezTo>
                  <a:pt x="516" y="1469"/>
                  <a:pt x="516" y="1469"/>
                  <a:pt x="516" y="1469"/>
                </a:cubicBezTo>
                <a:cubicBezTo>
                  <a:pt x="2041" y="1469"/>
                  <a:pt x="2041" y="1469"/>
                  <a:pt x="2041" y="1469"/>
                </a:cubicBezTo>
                <a:cubicBezTo>
                  <a:pt x="2041" y="1797"/>
                  <a:pt x="2041" y="1797"/>
                  <a:pt x="2041" y="1797"/>
                </a:cubicBezTo>
                <a:close/>
                <a:moveTo>
                  <a:pt x="2041" y="1797"/>
                </a:moveTo>
                <a:cubicBezTo>
                  <a:pt x="2041" y="1797"/>
                  <a:pt x="2041" y="1797"/>
                  <a:pt x="2041" y="1797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TextBox 30@|17FFC:16777215|FBC:16777215|LFC:16777215|LBC:16777215"/>
          <p:cNvSpPr txBox="1"/>
          <p:nvPr/>
        </p:nvSpPr>
        <p:spPr>
          <a:xfrm>
            <a:off x="3639185" y="3516630"/>
            <a:ext cx="22091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Revenue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29"/>
          <p:cNvSpPr txBox="1"/>
          <p:nvPr/>
        </p:nvSpPr>
        <p:spPr>
          <a:xfrm>
            <a:off x="3879850" y="4224020"/>
            <a:ext cx="201612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80,995 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1 Items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b="1" dirty="0">
                <a:solidFill>
                  <a:srgbClr val="1B75BB"/>
                </a:solidFill>
                <a:latin typeface="Arial" panose="020B0604020202020204" pitchFamily="34" charset="0"/>
              </a:rPr>
              <a:t>$ 168,469</a:t>
            </a:r>
            <a:endParaRPr lang="en-MY" altLang="zh-CN" sz="2400" b="1" dirty="0">
              <a:solidFill>
                <a:srgbClr val="1B75BB"/>
              </a:solidFill>
              <a:latin typeface="Arial" panose="020B0604020202020204" pitchFamily="34" charset="0"/>
            </a:endParaRPr>
          </a:p>
        </p:txBody>
      </p:sp>
      <p:sp>
        <p:nvSpPr>
          <p:cNvPr id="11" name="Freeform 14"/>
          <p:cNvSpPr>
            <a:spLocks noEditPoints="1"/>
          </p:cNvSpPr>
          <p:nvPr/>
        </p:nvSpPr>
        <p:spPr>
          <a:xfrm>
            <a:off x="6545580" y="2087245"/>
            <a:ext cx="1050290" cy="1429385"/>
          </a:xfrm>
          <a:custGeom>
            <a:avLst/>
            <a:gdLst/>
            <a:ahLst/>
            <a:cxnLst>
              <a:cxn ang="0">
                <a:pos x="584427" y="0"/>
              </a:cxn>
              <a:cxn ang="0">
                <a:pos x="97360" y="0"/>
              </a:cxn>
              <a:cxn ang="0">
                <a:pos x="0" y="97375"/>
              </a:cxn>
              <a:cxn ang="0">
                <a:pos x="0" y="779265"/>
              </a:cxn>
              <a:cxn ang="0">
                <a:pos x="97360" y="876640"/>
              </a:cxn>
              <a:cxn ang="0">
                <a:pos x="584427" y="876640"/>
              </a:cxn>
              <a:cxn ang="0">
                <a:pos x="681787" y="779265"/>
              </a:cxn>
              <a:cxn ang="0">
                <a:pos x="681787" y="97375"/>
              </a:cxn>
              <a:cxn ang="0">
                <a:pos x="584427" y="0"/>
              </a:cxn>
              <a:cxn ang="0">
                <a:pos x="136946" y="203042"/>
              </a:cxn>
              <a:cxn ang="0">
                <a:pos x="544574" y="203042"/>
              </a:cxn>
              <a:cxn ang="0">
                <a:pos x="544574" y="288379"/>
              </a:cxn>
              <a:cxn ang="0">
                <a:pos x="136946" y="288379"/>
              </a:cxn>
              <a:cxn ang="0">
                <a:pos x="136946" y="203042"/>
              </a:cxn>
              <a:cxn ang="0">
                <a:pos x="544574" y="670655"/>
              </a:cxn>
              <a:cxn ang="0">
                <a:pos x="136946" y="670655"/>
              </a:cxn>
              <a:cxn ang="0">
                <a:pos x="136946" y="585318"/>
              </a:cxn>
              <a:cxn ang="0">
                <a:pos x="544574" y="585318"/>
              </a:cxn>
              <a:cxn ang="0">
                <a:pos x="544574" y="670655"/>
              </a:cxn>
              <a:cxn ang="0">
                <a:pos x="545911" y="480721"/>
              </a:cxn>
              <a:cxn ang="0">
                <a:pos x="138016" y="480721"/>
              </a:cxn>
              <a:cxn ang="0">
                <a:pos x="138016" y="392977"/>
              </a:cxn>
              <a:cxn ang="0">
                <a:pos x="545911" y="392977"/>
              </a:cxn>
              <a:cxn ang="0">
                <a:pos x="545911" y="480721"/>
              </a:cxn>
              <a:cxn ang="0">
                <a:pos x="545911" y="480721"/>
              </a:cxn>
              <a:cxn ang="0">
                <a:pos x="545911" y="480721"/>
              </a:cxn>
            </a:cxnLst>
            <a:pathLst>
              <a:path w="2549" h="3277">
                <a:moveTo>
                  <a:pt x="2185" y="0"/>
                </a:moveTo>
                <a:cubicBezTo>
                  <a:pt x="364" y="0"/>
                  <a:pt x="364" y="0"/>
                  <a:pt x="364" y="0"/>
                </a:cubicBezTo>
                <a:cubicBezTo>
                  <a:pt x="164" y="0"/>
                  <a:pt x="0" y="164"/>
                  <a:pt x="0" y="364"/>
                </a:cubicBezTo>
                <a:cubicBezTo>
                  <a:pt x="0" y="2913"/>
                  <a:pt x="0" y="2913"/>
                  <a:pt x="0" y="2913"/>
                </a:cubicBezTo>
                <a:cubicBezTo>
                  <a:pt x="0" y="3113"/>
                  <a:pt x="164" y="3277"/>
                  <a:pt x="364" y="3277"/>
                </a:cubicBezTo>
                <a:cubicBezTo>
                  <a:pt x="2185" y="3277"/>
                  <a:pt x="2185" y="3277"/>
                  <a:pt x="2185" y="3277"/>
                </a:cubicBezTo>
                <a:cubicBezTo>
                  <a:pt x="2385" y="3277"/>
                  <a:pt x="2549" y="3113"/>
                  <a:pt x="2549" y="2913"/>
                </a:cubicBezTo>
                <a:cubicBezTo>
                  <a:pt x="2549" y="364"/>
                  <a:pt x="2549" y="364"/>
                  <a:pt x="2549" y="364"/>
                </a:cubicBezTo>
                <a:cubicBezTo>
                  <a:pt x="2549" y="164"/>
                  <a:pt x="2385" y="0"/>
                  <a:pt x="2185" y="0"/>
                </a:cubicBezTo>
                <a:close/>
                <a:moveTo>
                  <a:pt x="512" y="759"/>
                </a:moveTo>
                <a:cubicBezTo>
                  <a:pt x="2036" y="759"/>
                  <a:pt x="2036" y="759"/>
                  <a:pt x="2036" y="759"/>
                </a:cubicBezTo>
                <a:cubicBezTo>
                  <a:pt x="2036" y="1078"/>
                  <a:pt x="2036" y="1078"/>
                  <a:pt x="2036" y="1078"/>
                </a:cubicBezTo>
                <a:cubicBezTo>
                  <a:pt x="512" y="1078"/>
                  <a:pt x="512" y="1078"/>
                  <a:pt x="512" y="1078"/>
                </a:cubicBezTo>
                <a:cubicBezTo>
                  <a:pt x="512" y="759"/>
                  <a:pt x="512" y="759"/>
                  <a:pt x="512" y="759"/>
                </a:cubicBezTo>
                <a:close/>
                <a:moveTo>
                  <a:pt x="2036" y="2507"/>
                </a:moveTo>
                <a:cubicBezTo>
                  <a:pt x="512" y="2507"/>
                  <a:pt x="512" y="2507"/>
                  <a:pt x="512" y="2507"/>
                </a:cubicBezTo>
                <a:cubicBezTo>
                  <a:pt x="512" y="2188"/>
                  <a:pt x="512" y="2188"/>
                  <a:pt x="512" y="2188"/>
                </a:cubicBezTo>
                <a:cubicBezTo>
                  <a:pt x="2036" y="2188"/>
                  <a:pt x="2036" y="2188"/>
                  <a:pt x="2036" y="2188"/>
                </a:cubicBezTo>
                <a:cubicBezTo>
                  <a:pt x="2036" y="2507"/>
                  <a:pt x="2036" y="2507"/>
                  <a:pt x="2036" y="2507"/>
                </a:cubicBezTo>
                <a:close/>
                <a:moveTo>
                  <a:pt x="2041" y="1797"/>
                </a:moveTo>
                <a:cubicBezTo>
                  <a:pt x="516" y="1797"/>
                  <a:pt x="516" y="1797"/>
                  <a:pt x="516" y="1797"/>
                </a:cubicBezTo>
                <a:cubicBezTo>
                  <a:pt x="516" y="1469"/>
                  <a:pt x="516" y="1469"/>
                  <a:pt x="516" y="1469"/>
                </a:cubicBezTo>
                <a:cubicBezTo>
                  <a:pt x="2041" y="1469"/>
                  <a:pt x="2041" y="1469"/>
                  <a:pt x="2041" y="1469"/>
                </a:cubicBezTo>
                <a:cubicBezTo>
                  <a:pt x="2041" y="1797"/>
                  <a:pt x="2041" y="1797"/>
                  <a:pt x="2041" y="1797"/>
                </a:cubicBezTo>
                <a:close/>
                <a:moveTo>
                  <a:pt x="2041" y="1797"/>
                </a:moveTo>
                <a:cubicBezTo>
                  <a:pt x="2041" y="1797"/>
                  <a:pt x="2041" y="1797"/>
                  <a:pt x="2041" y="1797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" name="文本框 29"/>
          <p:cNvSpPr txBox="1"/>
          <p:nvPr/>
        </p:nvSpPr>
        <p:spPr>
          <a:xfrm>
            <a:off x="6159500" y="4223385"/>
            <a:ext cx="205041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b="1" dirty="0">
                <a:solidFill>
                  <a:srgbClr val="1B75BB"/>
                </a:solidFill>
                <a:latin typeface="Arial" panose="020B0604020202020204" pitchFamily="34" charset="0"/>
              </a:rPr>
              <a:t>87,167 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45 Items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$ 11,880</a:t>
            </a:r>
            <a:endParaRPr lang="en-MY" altLang="zh-CN" sz="2400" dirty="0">
              <a:latin typeface="Arial" panose="020B0604020202020204" pitchFamily="34" charset="0"/>
            </a:endParaRPr>
          </a:p>
        </p:txBody>
      </p:sp>
      <p:sp>
        <p:nvSpPr>
          <p:cNvPr id="14" name="Freeform 14"/>
          <p:cNvSpPr>
            <a:spLocks noEditPoints="1"/>
          </p:cNvSpPr>
          <p:nvPr/>
        </p:nvSpPr>
        <p:spPr>
          <a:xfrm>
            <a:off x="9043035" y="2087245"/>
            <a:ext cx="1050290" cy="1429385"/>
          </a:xfrm>
          <a:custGeom>
            <a:avLst/>
            <a:gdLst/>
            <a:ahLst/>
            <a:cxnLst>
              <a:cxn ang="0">
                <a:pos x="584427" y="0"/>
              </a:cxn>
              <a:cxn ang="0">
                <a:pos x="97360" y="0"/>
              </a:cxn>
              <a:cxn ang="0">
                <a:pos x="0" y="97375"/>
              </a:cxn>
              <a:cxn ang="0">
                <a:pos x="0" y="779265"/>
              </a:cxn>
              <a:cxn ang="0">
                <a:pos x="97360" y="876640"/>
              </a:cxn>
              <a:cxn ang="0">
                <a:pos x="584427" y="876640"/>
              </a:cxn>
              <a:cxn ang="0">
                <a:pos x="681787" y="779265"/>
              </a:cxn>
              <a:cxn ang="0">
                <a:pos x="681787" y="97375"/>
              </a:cxn>
              <a:cxn ang="0">
                <a:pos x="584427" y="0"/>
              </a:cxn>
              <a:cxn ang="0">
                <a:pos x="136946" y="203042"/>
              </a:cxn>
              <a:cxn ang="0">
                <a:pos x="544574" y="203042"/>
              </a:cxn>
              <a:cxn ang="0">
                <a:pos x="544574" y="288379"/>
              </a:cxn>
              <a:cxn ang="0">
                <a:pos x="136946" y="288379"/>
              </a:cxn>
              <a:cxn ang="0">
                <a:pos x="136946" y="203042"/>
              </a:cxn>
              <a:cxn ang="0">
                <a:pos x="544574" y="670655"/>
              </a:cxn>
              <a:cxn ang="0">
                <a:pos x="136946" y="670655"/>
              </a:cxn>
              <a:cxn ang="0">
                <a:pos x="136946" y="585318"/>
              </a:cxn>
              <a:cxn ang="0">
                <a:pos x="544574" y="585318"/>
              </a:cxn>
              <a:cxn ang="0">
                <a:pos x="544574" y="670655"/>
              </a:cxn>
              <a:cxn ang="0">
                <a:pos x="545911" y="480721"/>
              </a:cxn>
              <a:cxn ang="0">
                <a:pos x="138016" y="480721"/>
              </a:cxn>
              <a:cxn ang="0">
                <a:pos x="138016" y="392977"/>
              </a:cxn>
              <a:cxn ang="0">
                <a:pos x="545911" y="392977"/>
              </a:cxn>
              <a:cxn ang="0">
                <a:pos x="545911" y="480721"/>
              </a:cxn>
              <a:cxn ang="0">
                <a:pos x="545911" y="480721"/>
              </a:cxn>
              <a:cxn ang="0">
                <a:pos x="545911" y="480721"/>
              </a:cxn>
            </a:cxnLst>
            <a:pathLst>
              <a:path w="2549" h="3277">
                <a:moveTo>
                  <a:pt x="2185" y="0"/>
                </a:moveTo>
                <a:cubicBezTo>
                  <a:pt x="364" y="0"/>
                  <a:pt x="364" y="0"/>
                  <a:pt x="364" y="0"/>
                </a:cubicBezTo>
                <a:cubicBezTo>
                  <a:pt x="164" y="0"/>
                  <a:pt x="0" y="164"/>
                  <a:pt x="0" y="364"/>
                </a:cubicBezTo>
                <a:cubicBezTo>
                  <a:pt x="0" y="2913"/>
                  <a:pt x="0" y="2913"/>
                  <a:pt x="0" y="2913"/>
                </a:cubicBezTo>
                <a:cubicBezTo>
                  <a:pt x="0" y="3113"/>
                  <a:pt x="164" y="3277"/>
                  <a:pt x="364" y="3277"/>
                </a:cubicBezTo>
                <a:cubicBezTo>
                  <a:pt x="2185" y="3277"/>
                  <a:pt x="2185" y="3277"/>
                  <a:pt x="2185" y="3277"/>
                </a:cubicBezTo>
                <a:cubicBezTo>
                  <a:pt x="2385" y="3277"/>
                  <a:pt x="2549" y="3113"/>
                  <a:pt x="2549" y="2913"/>
                </a:cubicBezTo>
                <a:cubicBezTo>
                  <a:pt x="2549" y="364"/>
                  <a:pt x="2549" y="364"/>
                  <a:pt x="2549" y="364"/>
                </a:cubicBezTo>
                <a:cubicBezTo>
                  <a:pt x="2549" y="164"/>
                  <a:pt x="2385" y="0"/>
                  <a:pt x="2185" y="0"/>
                </a:cubicBezTo>
                <a:close/>
                <a:moveTo>
                  <a:pt x="512" y="759"/>
                </a:moveTo>
                <a:cubicBezTo>
                  <a:pt x="2036" y="759"/>
                  <a:pt x="2036" y="759"/>
                  <a:pt x="2036" y="759"/>
                </a:cubicBezTo>
                <a:cubicBezTo>
                  <a:pt x="2036" y="1078"/>
                  <a:pt x="2036" y="1078"/>
                  <a:pt x="2036" y="1078"/>
                </a:cubicBezTo>
                <a:cubicBezTo>
                  <a:pt x="512" y="1078"/>
                  <a:pt x="512" y="1078"/>
                  <a:pt x="512" y="1078"/>
                </a:cubicBezTo>
                <a:cubicBezTo>
                  <a:pt x="512" y="759"/>
                  <a:pt x="512" y="759"/>
                  <a:pt x="512" y="759"/>
                </a:cubicBezTo>
                <a:close/>
                <a:moveTo>
                  <a:pt x="2036" y="2507"/>
                </a:moveTo>
                <a:cubicBezTo>
                  <a:pt x="512" y="2507"/>
                  <a:pt x="512" y="2507"/>
                  <a:pt x="512" y="2507"/>
                </a:cubicBezTo>
                <a:cubicBezTo>
                  <a:pt x="512" y="2188"/>
                  <a:pt x="512" y="2188"/>
                  <a:pt x="512" y="2188"/>
                </a:cubicBezTo>
                <a:cubicBezTo>
                  <a:pt x="2036" y="2188"/>
                  <a:pt x="2036" y="2188"/>
                  <a:pt x="2036" y="2188"/>
                </a:cubicBezTo>
                <a:cubicBezTo>
                  <a:pt x="2036" y="2507"/>
                  <a:pt x="2036" y="2507"/>
                  <a:pt x="2036" y="2507"/>
                </a:cubicBezTo>
                <a:close/>
                <a:moveTo>
                  <a:pt x="2041" y="1797"/>
                </a:moveTo>
                <a:cubicBezTo>
                  <a:pt x="516" y="1797"/>
                  <a:pt x="516" y="1797"/>
                  <a:pt x="516" y="1797"/>
                </a:cubicBezTo>
                <a:cubicBezTo>
                  <a:pt x="516" y="1469"/>
                  <a:pt x="516" y="1469"/>
                  <a:pt x="516" y="1469"/>
                </a:cubicBezTo>
                <a:cubicBezTo>
                  <a:pt x="2041" y="1469"/>
                  <a:pt x="2041" y="1469"/>
                  <a:pt x="2041" y="1469"/>
                </a:cubicBezTo>
                <a:cubicBezTo>
                  <a:pt x="2041" y="1797"/>
                  <a:pt x="2041" y="1797"/>
                  <a:pt x="2041" y="1797"/>
                </a:cubicBezTo>
                <a:close/>
                <a:moveTo>
                  <a:pt x="2041" y="1797"/>
                </a:moveTo>
                <a:cubicBezTo>
                  <a:pt x="2041" y="1797"/>
                  <a:pt x="2041" y="1797"/>
                  <a:pt x="2041" y="1797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" name="文本框 29"/>
          <p:cNvSpPr txBox="1"/>
          <p:nvPr/>
        </p:nvSpPr>
        <p:spPr>
          <a:xfrm>
            <a:off x="8625840" y="4224020"/>
            <a:ext cx="191516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2,175Qty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b="1" dirty="0">
                <a:solidFill>
                  <a:srgbClr val="1B75BB"/>
                </a:solidFill>
                <a:latin typeface="Arial" panose="020B0604020202020204" pitchFamily="34" charset="0"/>
              </a:rPr>
              <a:t>541 Items</a:t>
            </a:r>
            <a:endParaRPr lang="en-MY" altLang="zh-CN" sz="2400" b="1" dirty="0">
              <a:solidFill>
                <a:srgbClr val="1B75BB"/>
              </a:solidFill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$ 8,425</a:t>
            </a:r>
            <a:endParaRPr lang="en-MY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Box 30@|17FFC:16777215|FBC:16777215|LFC:16777215|LBC:16777215"/>
          <p:cNvSpPr txBox="1"/>
          <p:nvPr/>
        </p:nvSpPr>
        <p:spPr>
          <a:xfrm>
            <a:off x="5966460" y="3517265"/>
            <a:ext cx="22091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</a:t>
            </a:r>
            <a:endParaRPr lang="en-MY" altLang="zh-CN" sz="2000" b="1" dirty="0">
              <a:latin typeface="Microsoft YaHei" panose="020B0503020204020204" pitchFamily="34" charset="-122"/>
              <a:cs typeface="Vrinda" panose="020B0502040204020203" pitchFamily="34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Qty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30@|17FFC:16777215|FBC:16777215|LFC:16777215|LBC:16777215"/>
          <p:cNvSpPr txBox="1"/>
          <p:nvPr/>
        </p:nvSpPr>
        <p:spPr>
          <a:xfrm>
            <a:off x="8463915" y="3516630"/>
            <a:ext cx="22091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</a:t>
            </a:r>
            <a:endParaRPr lang="en-MY" altLang="zh-CN" sz="2000" b="1" dirty="0">
              <a:latin typeface="Microsoft YaHei" panose="020B0503020204020204" pitchFamily="34" charset="-122"/>
              <a:cs typeface="Vrinda" panose="020B0502040204020203" pitchFamily="34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Variety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74612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the trans41 types of items with a total revenue of $ 8425.54.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EDA- </a:t>
            </a:r>
            <a:r>
              <a:rPr lang="en-MY" sz="4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Customer</a:t>
            </a:r>
            <a:r>
              <a:rPr lang="en-MY" sz="4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 Level</a:t>
            </a:r>
            <a:endParaRPr lang="en-MY" sz="4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082" name="TextBox 30@|17FFC:16777215|FBC:16777215|LFC:16777215|LBC:16777215"/>
          <p:cNvSpPr txBox="1"/>
          <p:nvPr/>
        </p:nvSpPr>
        <p:spPr>
          <a:xfrm>
            <a:off x="887413" y="3642043"/>
            <a:ext cx="17287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MY" altLang="zh-CN" sz="28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Average</a:t>
            </a:r>
            <a:endParaRPr lang="en-MY" altLang="zh-CN" sz="28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092" name="文本框 29"/>
          <p:cNvSpPr txBox="1"/>
          <p:nvPr/>
        </p:nvSpPr>
        <p:spPr>
          <a:xfrm>
            <a:off x="911225" y="4153535"/>
            <a:ext cx="250761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6 Transactions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1,789 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84 Items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$2,956</a:t>
            </a:r>
            <a:endParaRPr lang="en-MY" altLang="zh-CN" sz="2400" dirty="0">
              <a:latin typeface="Arial" panose="020B0604020202020204" pitchFamily="34" charset="0"/>
            </a:endParaRPr>
          </a:p>
        </p:txBody>
      </p:sp>
      <p:sp>
        <p:nvSpPr>
          <p:cNvPr id="9" name="TextBox 30@|17FFC:16777215|FBC:16777215|LFC:16777215|LBC:16777215"/>
          <p:cNvSpPr txBox="1"/>
          <p:nvPr/>
        </p:nvSpPr>
        <p:spPr>
          <a:xfrm>
            <a:off x="3336290" y="3583305"/>
            <a:ext cx="22091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Revenue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29"/>
          <p:cNvSpPr txBox="1"/>
          <p:nvPr/>
        </p:nvSpPr>
        <p:spPr>
          <a:xfrm>
            <a:off x="3098800" y="4463415"/>
            <a:ext cx="2846705" cy="1938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ID:18102</a:t>
            </a:r>
            <a:endParaRPr lang="en-MY" altLang="zh-CN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145 Transactions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181,645 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413 Items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b="1" dirty="0">
                <a:solidFill>
                  <a:srgbClr val="1B75BB"/>
                </a:solidFill>
                <a:latin typeface="Arial" panose="020B0604020202020204" pitchFamily="34" charset="0"/>
              </a:rPr>
              <a:t>$ 580,987</a:t>
            </a:r>
            <a:endParaRPr lang="en-MY" altLang="zh-CN" sz="2400" b="1" dirty="0">
              <a:solidFill>
                <a:srgbClr val="1B75BB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29"/>
          <p:cNvSpPr txBox="1"/>
          <p:nvPr/>
        </p:nvSpPr>
        <p:spPr>
          <a:xfrm>
            <a:off x="5810250" y="4463415"/>
            <a:ext cx="2846705" cy="1938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ID:14646</a:t>
            </a:r>
            <a:endParaRPr lang="en-MY" altLang="zh-CN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151 Transactions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b="1" dirty="0">
                <a:solidFill>
                  <a:srgbClr val="1B75BB"/>
                </a:solidFill>
                <a:latin typeface="Arial" panose="020B0604020202020204" pitchFamily="34" charset="0"/>
              </a:rPr>
              <a:t>367,193 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1,055 Items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$ 528,602</a:t>
            </a:r>
            <a:endParaRPr lang="en-MY" altLang="zh-CN" sz="2400" dirty="0">
              <a:latin typeface="Arial" panose="020B0604020202020204" pitchFamily="34" charset="0"/>
            </a:endParaRPr>
          </a:p>
        </p:txBody>
      </p:sp>
      <p:sp>
        <p:nvSpPr>
          <p:cNvPr id="16" name="文本框 29"/>
          <p:cNvSpPr txBox="1"/>
          <p:nvPr/>
        </p:nvSpPr>
        <p:spPr>
          <a:xfrm>
            <a:off x="8581390" y="4573905"/>
            <a:ext cx="2998470" cy="1938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ID:14911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b="1" dirty="0">
                <a:solidFill>
                  <a:srgbClr val="1B75BB"/>
                </a:solidFill>
                <a:latin typeface="Arial" panose="020B0604020202020204" pitchFamily="34" charset="0"/>
              </a:rPr>
              <a:t>398 Transactions</a:t>
            </a:r>
            <a:endParaRPr lang="en-MY" altLang="zh-CN" sz="2400" b="1" dirty="0">
              <a:solidFill>
                <a:srgbClr val="1B75BB"/>
              </a:solidFill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147,972 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b="1" dirty="0">
                <a:solidFill>
                  <a:srgbClr val="1B75BB"/>
                </a:solidFill>
                <a:latin typeface="Arial" panose="020B0604020202020204" pitchFamily="34" charset="0"/>
              </a:rPr>
              <a:t>2,746 Items</a:t>
            </a:r>
            <a:endParaRPr lang="en-MY" altLang="zh-CN" sz="2400" b="1" dirty="0">
              <a:solidFill>
                <a:srgbClr val="1B75BB"/>
              </a:solidFill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$ 291,420</a:t>
            </a:r>
            <a:endParaRPr lang="en-MY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Box 30@|17FFC:16777215|FBC:16777215|LFC:16777215|LBC:16777215"/>
          <p:cNvSpPr txBox="1"/>
          <p:nvPr/>
        </p:nvSpPr>
        <p:spPr>
          <a:xfrm>
            <a:off x="5945505" y="3642360"/>
            <a:ext cx="22091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</a:t>
            </a:r>
            <a:endParaRPr lang="en-MY" altLang="zh-CN" sz="2000" b="1" dirty="0">
              <a:latin typeface="Microsoft YaHei" panose="020B0503020204020204" pitchFamily="34" charset="-122"/>
              <a:cs typeface="Vrinda" panose="020B0502040204020203" pitchFamily="34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Qty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30@|17FFC:16777215|FBC:16777215|LFC:16777215|LBC:16777215"/>
          <p:cNvSpPr txBox="1"/>
          <p:nvPr/>
        </p:nvSpPr>
        <p:spPr>
          <a:xfrm>
            <a:off x="8581390" y="3642360"/>
            <a:ext cx="22091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Frequency &amp;  </a:t>
            </a:r>
            <a:endParaRPr lang="en-MY" altLang="zh-CN" sz="2000" b="1" dirty="0">
              <a:latin typeface="Microsoft YaHei" panose="020B0503020204020204" pitchFamily="34" charset="-122"/>
              <a:cs typeface="Vrinda" panose="020B0502040204020203" pitchFamily="34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Variety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" name="KSO_Shape"/>
          <p:cNvSpPr/>
          <p:nvPr/>
        </p:nvSpPr>
        <p:spPr bwMode="auto">
          <a:xfrm>
            <a:off x="1204595" y="1925955"/>
            <a:ext cx="1328738" cy="1657350"/>
          </a:xfrm>
          <a:custGeom>
            <a:avLst/>
            <a:gdLst>
              <a:gd name="T0" fmla="*/ 514718 w 1827213"/>
              <a:gd name="T1" fmla="*/ 1478193 h 2278063"/>
              <a:gd name="T2" fmla="*/ 586089 w 1827213"/>
              <a:gd name="T3" fmla="*/ 1702087 h 2278063"/>
              <a:gd name="T4" fmla="*/ 651357 w 1827213"/>
              <a:gd name="T5" fmla="*/ 1785483 h 2278063"/>
              <a:gd name="T6" fmla="*/ 656399 w 1827213"/>
              <a:gd name="T7" fmla="*/ 1379658 h 2278063"/>
              <a:gd name="T8" fmla="*/ 633847 w 1827213"/>
              <a:gd name="T9" fmla="*/ 1256954 h 2278063"/>
              <a:gd name="T10" fmla="*/ 688768 w 1827213"/>
              <a:gd name="T11" fmla="*/ 1207023 h 2278063"/>
              <a:gd name="T12" fmla="*/ 886960 w 1827213"/>
              <a:gd name="T13" fmla="*/ 1239691 h 2278063"/>
              <a:gd name="T14" fmla="*/ 882450 w 1827213"/>
              <a:gd name="T15" fmla="*/ 1367972 h 2278063"/>
              <a:gd name="T16" fmla="*/ 858572 w 1827213"/>
              <a:gd name="T17" fmla="*/ 1798498 h 2278063"/>
              <a:gd name="T18" fmla="*/ 927555 w 1827213"/>
              <a:gd name="T19" fmla="*/ 1725194 h 2278063"/>
              <a:gd name="T20" fmla="*/ 996272 w 1827213"/>
              <a:gd name="T21" fmla="*/ 1552825 h 2278063"/>
              <a:gd name="T22" fmla="*/ 1043764 w 1827213"/>
              <a:gd name="T23" fmla="*/ 1169840 h 2278063"/>
              <a:gd name="T24" fmla="*/ 1334023 w 1827213"/>
              <a:gd name="T25" fmla="*/ 1122564 h 2278063"/>
              <a:gd name="T26" fmla="*/ 1468540 w 1827213"/>
              <a:gd name="T27" fmla="*/ 1208351 h 2278063"/>
              <a:gd name="T28" fmla="*/ 1526910 w 1827213"/>
              <a:gd name="T29" fmla="*/ 1358942 h 2278063"/>
              <a:gd name="T30" fmla="*/ 1495602 w 1827213"/>
              <a:gd name="T31" fmla="*/ 1765298 h 2278063"/>
              <a:gd name="T32" fmla="*/ 1386822 w 1827213"/>
              <a:gd name="T33" fmla="*/ 1826650 h 2278063"/>
              <a:gd name="T34" fmla="*/ 1112747 w 1827213"/>
              <a:gd name="T35" fmla="*/ 1885612 h 2278063"/>
              <a:gd name="T36" fmla="*/ 666746 w 1827213"/>
              <a:gd name="T37" fmla="*/ 1903141 h 2278063"/>
              <a:gd name="T38" fmla="*/ 246216 w 1827213"/>
              <a:gd name="T39" fmla="*/ 1855334 h 2278063"/>
              <a:gd name="T40" fmla="*/ 76412 w 1827213"/>
              <a:gd name="T41" fmla="*/ 1795842 h 2278063"/>
              <a:gd name="T42" fmla="*/ 4511 w 1827213"/>
              <a:gd name="T43" fmla="*/ 1724397 h 2278063"/>
              <a:gd name="T44" fmla="*/ 20164 w 1827213"/>
              <a:gd name="T45" fmla="*/ 1272093 h 2278063"/>
              <a:gd name="T46" fmla="*/ 123638 w 1827213"/>
              <a:gd name="T47" fmla="*/ 1152045 h 2278063"/>
              <a:gd name="T48" fmla="*/ 321035 w 1827213"/>
              <a:gd name="T49" fmla="*/ 1109285 h 2278063"/>
              <a:gd name="T50" fmla="*/ 489230 w 1827213"/>
              <a:gd name="T51" fmla="*/ 331401 h 2278063"/>
              <a:gd name="T52" fmla="*/ 406631 w 1827213"/>
              <a:gd name="T53" fmla="*/ 492717 h 2278063"/>
              <a:gd name="T54" fmla="*/ 415129 w 1827213"/>
              <a:gd name="T55" fmla="*/ 657222 h 2278063"/>
              <a:gd name="T56" fmla="*/ 469045 w 1827213"/>
              <a:gd name="T57" fmla="*/ 789304 h 2278063"/>
              <a:gd name="T58" fmla="*/ 552175 w 1827213"/>
              <a:gd name="T59" fmla="*/ 897202 h 2278063"/>
              <a:gd name="T60" fmla="*/ 648320 w 1827213"/>
              <a:gd name="T61" fmla="*/ 973209 h 2278063"/>
              <a:gd name="T62" fmla="*/ 743403 w 1827213"/>
              <a:gd name="T63" fmla="*/ 1008023 h 2278063"/>
              <a:gd name="T64" fmla="*/ 833704 w 1827213"/>
              <a:gd name="T65" fmla="*/ 994735 h 2278063"/>
              <a:gd name="T66" fmla="*/ 931442 w 1827213"/>
              <a:gd name="T67" fmla="*/ 936800 h 2278063"/>
              <a:gd name="T68" fmla="*/ 1022541 w 1827213"/>
              <a:gd name="T69" fmla="*/ 842722 h 2278063"/>
              <a:gd name="T70" fmla="*/ 1091595 w 1827213"/>
              <a:gd name="T71" fmla="*/ 720472 h 2278063"/>
              <a:gd name="T72" fmla="*/ 1123732 w 1827213"/>
              <a:gd name="T73" fmla="*/ 579089 h 2278063"/>
              <a:gd name="T74" fmla="*/ 971281 w 1827213"/>
              <a:gd name="T75" fmla="*/ 515307 h 2278063"/>
              <a:gd name="T76" fmla="*/ 728264 w 1827213"/>
              <a:gd name="T77" fmla="*/ 457371 h 2278063"/>
              <a:gd name="T78" fmla="*/ 608481 w 1827213"/>
              <a:gd name="T79" fmla="*/ 387211 h 2278063"/>
              <a:gd name="T80" fmla="*/ 538365 w 1827213"/>
              <a:gd name="T81" fmla="*/ 319177 h 2278063"/>
              <a:gd name="T82" fmla="*/ 845655 w 1827213"/>
              <a:gd name="T83" fmla="*/ 8505 h 2278063"/>
              <a:gd name="T84" fmla="*/ 984295 w 1827213"/>
              <a:gd name="T85" fmla="*/ 67237 h 2278063"/>
              <a:gd name="T86" fmla="*/ 1099297 w 1827213"/>
              <a:gd name="T87" fmla="*/ 172743 h 2278063"/>
              <a:gd name="T88" fmla="*/ 1181631 w 1827213"/>
              <a:gd name="T89" fmla="*/ 315456 h 2278063"/>
              <a:gd name="T90" fmla="*/ 1223594 w 1827213"/>
              <a:gd name="T91" fmla="*/ 485276 h 2278063"/>
              <a:gd name="T92" fmla="*/ 1214830 w 1827213"/>
              <a:gd name="T93" fmla="*/ 671307 h 2278063"/>
              <a:gd name="T94" fmla="*/ 1150025 w 1827213"/>
              <a:gd name="T95" fmla="*/ 837672 h 2278063"/>
              <a:gd name="T96" fmla="*/ 1046178 w 1827213"/>
              <a:gd name="T97" fmla="*/ 971614 h 2278063"/>
              <a:gd name="T98" fmla="*/ 922678 w 1827213"/>
              <a:gd name="T99" fmla="*/ 1064896 h 2278063"/>
              <a:gd name="T100" fmla="*/ 798911 w 1827213"/>
              <a:gd name="T101" fmla="*/ 1109809 h 2278063"/>
              <a:gd name="T102" fmla="*/ 682050 w 1827213"/>
              <a:gd name="T103" fmla="*/ 1098913 h 2278063"/>
              <a:gd name="T104" fmla="*/ 555628 w 1827213"/>
              <a:gd name="T105" fmla="*/ 1034600 h 2278063"/>
              <a:gd name="T106" fmla="*/ 437705 w 1827213"/>
              <a:gd name="T107" fmla="*/ 924309 h 2278063"/>
              <a:gd name="T108" fmla="*/ 346607 w 1827213"/>
              <a:gd name="T109" fmla="*/ 777079 h 2278063"/>
              <a:gd name="T110" fmla="*/ 301721 w 1827213"/>
              <a:gd name="T111" fmla="*/ 600349 h 2278063"/>
              <a:gd name="T112" fmla="*/ 314470 w 1827213"/>
              <a:gd name="T113" fmla="*/ 417507 h 2278063"/>
              <a:gd name="T114" fmla="*/ 373166 w 1827213"/>
              <a:gd name="T115" fmla="*/ 256723 h 2278063"/>
              <a:gd name="T116" fmla="*/ 468780 w 1827213"/>
              <a:gd name="T117" fmla="*/ 127299 h 2278063"/>
              <a:gd name="T118" fmla="*/ 593874 w 1827213"/>
              <a:gd name="T119" fmla="*/ 38801 h 2278063"/>
              <a:gd name="T120" fmla="*/ 739950 w 1827213"/>
              <a:gd name="T121" fmla="*/ 797 h 22780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27213" h="2278063">
                <a:moveTo>
                  <a:pt x="575845" y="1312863"/>
                </a:moveTo>
                <a:lnTo>
                  <a:pt x="576797" y="1356693"/>
                </a:lnTo>
                <a:lnTo>
                  <a:pt x="578385" y="1398934"/>
                </a:lnTo>
                <a:lnTo>
                  <a:pt x="580289" y="1440540"/>
                </a:lnTo>
                <a:lnTo>
                  <a:pt x="582829" y="1481511"/>
                </a:lnTo>
                <a:lnTo>
                  <a:pt x="585368" y="1520894"/>
                </a:lnTo>
                <a:lnTo>
                  <a:pt x="588543" y="1559007"/>
                </a:lnTo>
                <a:lnTo>
                  <a:pt x="592035" y="1596801"/>
                </a:lnTo>
                <a:lnTo>
                  <a:pt x="595844" y="1633008"/>
                </a:lnTo>
                <a:lnTo>
                  <a:pt x="600288" y="1668580"/>
                </a:lnTo>
                <a:lnTo>
                  <a:pt x="605050" y="1702246"/>
                </a:lnTo>
                <a:lnTo>
                  <a:pt x="610129" y="1735595"/>
                </a:lnTo>
                <a:lnTo>
                  <a:pt x="615843" y="1767673"/>
                </a:lnTo>
                <a:lnTo>
                  <a:pt x="621875" y="1798480"/>
                </a:lnTo>
                <a:lnTo>
                  <a:pt x="628224" y="1828653"/>
                </a:lnTo>
                <a:lnTo>
                  <a:pt x="635207" y="1856920"/>
                </a:lnTo>
                <a:lnTo>
                  <a:pt x="642509" y="1884551"/>
                </a:lnTo>
                <a:lnTo>
                  <a:pt x="650445" y="1910912"/>
                </a:lnTo>
                <a:lnTo>
                  <a:pt x="658698" y="1936321"/>
                </a:lnTo>
                <a:lnTo>
                  <a:pt x="667269" y="1960459"/>
                </a:lnTo>
                <a:lnTo>
                  <a:pt x="676475" y="1983326"/>
                </a:lnTo>
                <a:lnTo>
                  <a:pt x="681237" y="1994442"/>
                </a:lnTo>
                <a:lnTo>
                  <a:pt x="685999" y="2004923"/>
                </a:lnTo>
                <a:lnTo>
                  <a:pt x="691078" y="2015404"/>
                </a:lnTo>
                <a:lnTo>
                  <a:pt x="696157" y="2025885"/>
                </a:lnTo>
                <a:lnTo>
                  <a:pt x="701236" y="2035413"/>
                </a:lnTo>
                <a:lnTo>
                  <a:pt x="706632" y="2044941"/>
                </a:lnTo>
                <a:lnTo>
                  <a:pt x="711712" y="2054152"/>
                </a:lnTo>
                <a:lnTo>
                  <a:pt x="717743" y="2063045"/>
                </a:lnTo>
                <a:lnTo>
                  <a:pt x="723140" y="2071620"/>
                </a:lnTo>
                <a:lnTo>
                  <a:pt x="728854" y="2080196"/>
                </a:lnTo>
                <a:lnTo>
                  <a:pt x="734885" y="2088136"/>
                </a:lnTo>
                <a:lnTo>
                  <a:pt x="740599" y="2095758"/>
                </a:lnTo>
                <a:lnTo>
                  <a:pt x="746630" y="2103063"/>
                </a:lnTo>
                <a:lnTo>
                  <a:pt x="752979" y="2110050"/>
                </a:lnTo>
                <a:lnTo>
                  <a:pt x="759646" y="2116720"/>
                </a:lnTo>
                <a:lnTo>
                  <a:pt x="765995" y="2123390"/>
                </a:lnTo>
                <a:lnTo>
                  <a:pt x="772661" y="2129742"/>
                </a:lnTo>
                <a:lnTo>
                  <a:pt x="779327" y="2135141"/>
                </a:lnTo>
                <a:lnTo>
                  <a:pt x="785994" y="2140858"/>
                </a:lnTo>
                <a:lnTo>
                  <a:pt x="792977" y="2145940"/>
                </a:lnTo>
                <a:lnTo>
                  <a:pt x="799961" y="2150704"/>
                </a:lnTo>
                <a:lnTo>
                  <a:pt x="807262" y="2155468"/>
                </a:lnTo>
                <a:lnTo>
                  <a:pt x="814564" y="2159597"/>
                </a:lnTo>
                <a:lnTo>
                  <a:pt x="821865" y="2163408"/>
                </a:lnTo>
                <a:lnTo>
                  <a:pt x="821865" y="1665086"/>
                </a:lnTo>
                <a:lnTo>
                  <a:pt x="815199" y="1664134"/>
                </a:lnTo>
                <a:lnTo>
                  <a:pt x="808850" y="1662228"/>
                </a:lnTo>
                <a:lnTo>
                  <a:pt x="802501" y="1659687"/>
                </a:lnTo>
                <a:lnTo>
                  <a:pt x="796469" y="1657146"/>
                </a:lnTo>
                <a:lnTo>
                  <a:pt x="790755" y="1653970"/>
                </a:lnTo>
                <a:lnTo>
                  <a:pt x="785359" y="1649841"/>
                </a:lnTo>
                <a:lnTo>
                  <a:pt x="780280" y="1645713"/>
                </a:lnTo>
                <a:lnTo>
                  <a:pt x="775835" y="1641266"/>
                </a:lnTo>
                <a:lnTo>
                  <a:pt x="771391" y="1635867"/>
                </a:lnTo>
                <a:lnTo>
                  <a:pt x="767899" y="1630785"/>
                </a:lnTo>
                <a:lnTo>
                  <a:pt x="764725" y="1625068"/>
                </a:lnTo>
                <a:lnTo>
                  <a:pt x="762185" y="1619034"/>
                </a:lnTo>
                <a:lnTo>
                  <a:pt x="759963" y="1612682"/>
                </a:lnTo>
                <a:lnTo>
                  <a:pt x="758059" y="1606012"/>
                </a:lnTo>
                <a:lnTo>
                  <a:pt x="757424" y="1599342"/>
                </a:lnTo>
                <a:lnTo>
                  <a:pt x="757106" y="1592355"/>
                </a:lnTo>
                <a:lnTo>
                  <a:pt x="757106" y="1518353"/>
                </a:lnTo>
                <a:lnTo>
                  <a:pt x="757424" y="1510731"/>
                </a:lnTo>
                <a:lnTo>
                  <a:pt x="758376" y="1503108"/>
                </a:lnTo>
                <a:lnTo>
                  <a:pt x="760281" y="1496121"/>
                </a:lnTo>
                <a:lnTo>
                  <a:pt x="762820" y="1489134"/>
                </a:lnTo>
                <a:lnTo>
                  <a:pt x="765995" y="1482464"/>
                </a:lnTo>
                <a:lnTo>
                  <a:pt x="769804" y="1476429"/>
                </a:lnTo>
                <a:lnTo>
                  <a:pt x="774248" y="1470395"/>
                </a:lnTo>
                <a:lnTo>
                  <a:pt x="778692" y="1465313"/>
                </a:lnTo>
                <a:lnTo>
                  <a:pt x="784089" y="1460232"/>
                </a:lnTo>
                <a:lnTo>
                  <a:pt x="789803" y="1455785"/>
                </a:lnTo>
                <a:lnTo>
                  <a:pt x="795834" y="1452291"/>
                </a:lnTo>
                <a:lnTo>
                  <a:pt x="802501" y="1449433"/>
                </a:lnTo>
                <a:lnTo>
                  <a:pt x="809485" y="1446892"/>
                </a:lnTo>
                <a:lnTo>
                  <a:pt x="816786" y="1444987"/>
                </a:lnTo>
                <a:lnTo>
                  <a:pt x="824087" y="1443399"/>
                </a:lnTo>
                <a:lnTo>
                  <a:pt x="831706" y="1443081"/>
                </a:lnTo>
                <a:lnTo>
                  <a:pt x="995190" y="1443081"/>
                </a:lnTo>
                <a:lnTo>
                  <a:pt x="1002809" y="1443399"/>
                </a:lnTo>
                <a:lnTo>
                  <a:pt x="1010745" y="1444987"/>
                </a:lnTo>
                <a:lnTo>
                  <a:pt x="1017728" y="1446892"/>
                </a:lnTo>
                <a:lnTo>
                  <a:pt x="1024395" y="1449433"/>
                </a:lnTo>
                <a:lnTo>
                  <a:pt x="1031061" y="1452291"/>
                </a:lnTo>
                <a:lnTo>
                  <a:pt x="1037093" y="1455785"/>
                </a:lnTo>
                <a:lnTo>
                  <a:pt x="1043124" y="1460232"/>
                </a:lnTo>
                <a:lnTo>
                  <a:pt x="1048521" y="1465313"/>
                </a:lnTo>
                <a:lnTo>
                  <a:pt x="1053282" y="1470395"/>
                </a:lnTo>
                <a:lnTo>
                  <a:pt x="1057727" y="1476429"/>
                </a:lnTo>
                <a:lnTo>
                  <a:pt x="1061218" y="1482464"/>
                </a:lnTo>
                <a:lnTo>
                  <a:pt x="1064393" y="1489134"/>
                </a:lnTo>
                <a:lnTo>
                  <a:pt x="1066932" y="1496121"/>
                </a:lnTo>
                <a:lnTo>
                  <a:pt x="1068837" y="1503108"/>
                </a:lnTo>
                <a:lnTo>
                  <a:pt x="1070107" y="1510731"/>
                </a:lnTo>
                <a:lnTo>
                  <a:pt x="1070424" y="1518353"/>
                </a:lnTo>
                <a:lnTo>
                  <a:pt x="1070424" y="1592355"/>
                </a:lnTo>
                <a:lnTo>
                  <a:pt x="1070107" y="1599342"/>
                </a:lnTo>
                <a:lnTo>
                  <a:pt x="1068837" y="1606012"/>
                </a:lnTo>
                <a:lnTo>
                  <a:pt x="1067567" y="1612682"/>
                </a:lnTo>
                <a:lnTo>
                  <a:pt x="1065345" y="1619034"/>
                </a:lnTo>
                <a:lnTo>
                  <a:pt x="1062806" y="1625068"/>
                </a:lnTo>
                <a:lnTo>
                  <a:pt x="1059314" y="1630785"/>
                </a:lnTo>
                <a:lnTo>
                  <a:pt x="1055822" y="1635867"/>
                </a:lnTo>
                <a:lnTo>
                  <a:pt x="1051378" y="1641266"/>
                </a:lnTo>
                <a:lnTo>
                  <a:pt x="1046933" y="1645713"/>
                </a:lnTo>
                <a:lnTo>
                  <a:pt x="1041854" y="1649841"/>
                </a:lnTo>
                <a:lnTo>
                  <a:pt x="1036458" y="1653970"/>
                </a:lnTo>
                <a:lnTo>
                  <a:pt x="1031061" y="1657146"/>
                </a:lnTo>
                <a:lnTo>
                  <a:pt x="1024712" y="1659687"/>
                </a:lnTo>
                <a:lnTo>
                  <a:pt x="1018681" y="1662228"/>
                </a:lnTo>
                <a:lnTo>
                  <a:pt x="1012014" y="1664134"/>
                </a:lnTo>
                <a:lnTo>
                  <a:pt x="1005348" y="1665086"/>
                </a:lnTo>
                <a:lnTo>
                  <a:pt x="1005348" y="2163408"/>
                </a:lnTo>
                <a:lnTo>
                  <a:pt x="1012649" y="2159597"/>
                </a:lnTo>
                <a:lnTo>
                  <a:pt x="1019951" y="2155468"/>
                </a:lnTo>
                <a:lnTo>
                  <a:pt x="1027252" y="2150704"/>
                </a:lnTo>
                <a:lnTo>
                  <a:pt x="1034236" y="2145940"/>
                </a:lnTo>
                <a:lnTo>
                  <a:pt x="1041219" y="2140858"/>
                </a:lnTo>
                <a:lnTo>
                  <a:pt x="1048203" y="2135141"/>
                </a:lnTo>
                <a:lnTo>
                  <a:pt x="1054552" y="2129742"/>
                </a:lnTo>
                <a:lnTo>
                  <a:pt x="1061218" y="2123390"/>
                </a:lnTo>
                <a:lnTo>
                  <a:pt x="1067885" y="2116720"/>
                </a:lnTo>
                <a:lnTo>
                  <a:pt x="1073916" y="2110050"/>
                </a:lnTo>
                <a:lnTo>
                  <a:pt x="1080265" y="2103063"/>
                </a:lnTo>
                <a:lnTo>
                  <a:pt x="1086297" y="2095758"/>
                </a:lnTo>
                <a:lnTo>
                  <a:pt x="1092646" y="2088136"/>
                </a:lnTo>
                <a:lnTo>
                  <a:pt x="1098360" y="2080196"/>
                </a:lnTo>
                <a:lnTo>
                  <a:pt x="1104391" y="2071620"/>
                </a:lnTo>
                <a:lnTo>
                  <a:pt x="1109788" y="2063045"/>
                </a:lnTo>
                <a:lnTo>
                  <a:pt x="1115184" y="2054152"/>
                </a:lnTo>
                <a:lnTo>
                  <a:pt x="1120581" y="2044941"/>
                </a:lnTo>
                <a:lnTo>
                  <a:pt x="1125977" y="2035413"/>
                </a:lnTo>
                <a:lnTo>
                  <a:pt x="1131374" y="2025885"/>
                </a:lnTo>
                <a:lnTo>
                  <a:pt x="1136453" y="2015404"/>
                </a:lnTo>
                <a:lnTo>
                  <a:pt x="1140897" y="2004923"/>
                </a:lnTo>
                <a:lnTo>
                  <a:pt x="1146294" y="1994442"/>
                </a:lnTo>
                <a:lnTo>
                  <a:pt x="1150738" y="1983326"/>
                </a:lnTo>
                <a:lnTo>
                  <a:pt x="1159944" y="1960459"/>
                </a:lnTo>
                <a:lnTo>
                  <a:pt x="1168832" y="1936321"/>
                </a:lnTo>
                <a:lnTo>
                  <a:pt x="1176768" y="1910912"/>
                </a:lnTo>
                <a:lnTo>
                  <a:pt x="1184387" y="1884551"/>
                </a:lnTo>
                <a:lnTo>
                  <a:pt x="1192006" y="1856920"/>
                </a:lnTo>
                <a:lnTo>
                  <a:pt x="1198990" y="1828653"/>
                </a:lnTo>
                <a:lnTo>
                  <a:pt x="1205338" y="1798480"/>
                </a:lnTo>
                <a:lnTo>
                  <a:pt x="1211370" y="1767673"/>
                </a:lnTo>
                <a:lnTo>
                  <a:pt x="1216766" y="1735595"/>
                </a:lnTo>
                <a:lnTo>
                  <a:pt x="1222163" y="1702246"/>
                </a:lnTo>
                <a:lnTo>
                  <a:pt x="1226925" y="1668580"/>
                </a:lnTo>
                <a:lnTo>
                  <a:pt x="1231369" y="1633008"/>
                </a:lnTo>
                <a:lnTo>
                  <a:pt x="1235496" y="1596801"/>
                </a:lnTo>
                <a:lnTo>
                  <a:pt x="1238670" y="1559007"/>
                </a:lnTo>
                <a:lnTo>
                  <a:pt x="1241845" y="1520894"/>
                </a:lnTo>
                <a:lnTo>
                  <a:pt x="1244702" y="1481511"/>
                </a:lnTo>
                <a:lnTo>
                  <a:pt x="1246606" y="1440540"/>
                </a:lnTo>
                <a:lnTo>
                  <a:pt x="1248828" y="1398934"/>
                </a:lnTo>
                <a:lnTo>
                  <a:pt x="1250416" y="1356693"/>
                </a:lnTo>
                <a:lnTo>
                  <a:pt x="1251368" y="1312863"/>
                </a:lnTo>
                <a:lnTo>
                  <a:pt x="1306921" y="1316357"/>
                </a:lnTo>
                <a:lnTo>
                  <a:pt x="1358029" y="1319850"/>
                </a:lnTo>
                <a:lnTo>
                  <a:pt x="1403424" y="1323344"/>
                </a:lnTo>
                <a:lnTo>
                  <a:pt x="1442787" y="1326520"/>
                </a:lnTo>
                <a:lnTo>
                  <a:pt x="1498975" y="1331284"/>
                </a:lnTo>
                <a:lnTo>
                  <a:pt x="1519291" y="1333190"/>
                </a:lnTo>
                <a:lnTo>
                  <a:pt x="1534846" y="1333507"/>
                </a:lnTo>
                <a:lnTo>
                  <a:pt x="1550719" y="1334460"/>
                </a:lnTo>
                <a:lnTo>
                  <a:pt x="1566273" y="1336683"/>
                </a:lnTo>
                <a:lnTo>
                  <a:pt x="1581193" y="1339224"/>
                </a:lnTo>
                <a:lnTo>
                  <a:pt x="1596113" y="1342400"/>
                </a:lnTo>
                <a:lnTo>
                  <a:pt x="1610716" y="1346847"/>
                </a:lnTo>
                <a:lnTo>
                  <a:pt x="1625318" y="1351611"/>
                </a:lnTo>
                <a:lnTo>
                  <a:pt x="1639286" y="1357010"/>
                </a:lnTo>
                <a:lnTo>
                  <a:pt x="1652618" y="1363362"/>
                </a:lnTo>
                <a:lnTo>
                  <a:pt x="1666268" y="1370350"/>
                </a:lnTo>
                <a:lnTo>
                  <a:pt x="1678966" y="1377654"/>
                </a:lnTo>
                <a:lnTo>
                  <a:pt x="1691664" y="1385594"/>
                </a:lnTo>
                <a:lnTo>
                  <a:pt x="1703727" y="1394170"/>
                </a:lnTo>
                <a:lnTo>
                  <a:pt x="1715472" y="1403380"/>
                </a:lnTo>
                <a:lnTo>
                  <a:pt x="1726266" y="1412908"/>
                </a:lnTo>
                <a:lnTo>
                  <a:pt x="1737376" y="1423072"/>
                </a:lnTo>
                <a:lnTo>
                  <a:pt x="1747534" y="1434188"/>
                </a:lnTo>
                <a:lnTo>
                  <a:pt x="1757058" y="1444987"/>
                </a:lnTo>
                <a:lnTo>
                  <a:pt x="1765946" y="1456738"/>
                </a:lnTo>
                <a:lnTo>
                  <a:pt x="1774835" y="1468807"/>
                </a:lnTo>
                <a:lnTo>
                  <a:pt x="1782771" y="1481511"/>
                </a:lnTo>
                <a:lnTo>
                  <a:pt x="1790072" y="1494215"/>
                </a:lnTo>
                <a:lnTo>
                  <a:pt x="1797056" y="1507555"/>
                </a:lnTo>
                <a:lnTo>
                  <a:pt x="1803087" y="1521212"/>
                </a:lnTo>
                <a:lnTo>
                  <a:pt x="1808801" y="1535186"/>
                </a:lnTo>
                <a:lnTo>
                  <a:pt x="1813245" y="1549478"/>
                </a:lnTo>
                <a:lnTo>
                  <a:pt x="1817690" y="1564088"/>
                </a:lnTo>
                <a:lnTo>
                  <a:pt x="1821182" y="1579016"/>
                </a:lnTo>
                <a:lnTo>
                  <a:pt x="1824039" y="1593943"/>
                </a:lnTo>
                <a:lnTo>
                  <a:pt x="1825626" y="1609506"/>
                </a:lnTo>
                <a:lnTo>
                  <a:pt x="1826896" y="1625068"/>
                </a:lnTo>
                <a:lnTo>
                  <a:pt x="1827213" y="1641266"/>
                </a:lnTo>
                <a:lnTo>
                  <a:pt x="1827213" y="2031602"/>
                </a:lnTo>
                <a:lnTo>
                  <a:pt x="1826896" y="2039225"/>
                </a:lnTo>
                <a:lnTo>
                  <a:pt x="1826261" y="2047165"/>
                </a:lnTo>
                <a:lnTo>
                  <a:pt x="1824356" y="2054787"/>
                </a:lnTo>
                <a:lnTo>
                  <a:pt x="1822134" y="2062092"/>
                </a:lnTo>
                <a:lnTo>
                  <a:pt x="1819277" y="2069397"/>
                </a:lnTo>
                <a:lnTo>
                  <a:pt x="1815468" y="2076702"/>
                </a:lnTo>
                <a:lnTo>
                  <a:pt x="1811658" y="2084007"/>
                </a:lnTo>
                <a:lnTo>
                  <a:pt x="1806897" y="2090994"/>
                </a:lnTo>
                <a:lnTo>
                  <a:pt x="1801817" y="2097664"/>
                </a:lnTo>
                <a:lnTo>
                  <a:pt x="1795469" y="2104334"/>
                </a:lnTo>
                <a:lnTo>
                  <a:pt x="1789437" y="2111003"/>
                </a:lnTo>
                <a:lnTo>
                  <a:pt x="1782453" y="2117355"/>
                </a:lnTo>
                <a:lnTo>
                  <a:pt x="1774835" y="2123707"/>
                </a:lnTo>
                <a:lnTo>
                  <a:pt x="1766899" y="2129742"/>
                </a:lnTo>
                <a:lnTo>
                  <a:pt x="1758010" y="2135776"/>
                </a:lnTo>
                <a:lnTo>
                  <a:pt x="1748804" y="2141811"/>
                </a:lnTo>
                <a:lnTo>
                  <a:pt x="1739281" y="2147528"/>
                </a:lnTo>
                <a:lnTo>
                  <a:pt x="1729123" y="2152927"/>
                </a:lnTo>
                <a:lnTo>
                  <a:pt x="1718647" y="2158644"/>
                </a:lnTo>
                <a:lnTo>
                  <a:pt x="1707854" y="2164043"/>
                </a:lnTo>
                <a:lnTo>
                  <a:pt x="1696426" y="2169442"/>
                </a:lnTo>
                <a:lnTo>
                  <a:pt x="1684363" y="2174524"/>
                </a:lnTo>
                <a:lnTo>
                  <a:pt x="1671982" y="2179288"/>
                </a:lnTo>
                <a:lnTo>
                  <a:pt x="1659285" y="2184370"/>
                </a:lnTo>
                <a:lnTo>
                  <a:pt x="1646269" y="2189134"/>
                </a:lnTo>
                <a:lnTo>
                  <a:pt x="1632619" y="2193580"/>
                </a:lnTo>
                <a:lnTo>
                  <a:pt x="1618334" y="2198027"/>
                </a:lnTo>
                <a:lnTo>
                  <a:pt x="1604367" y="2202473"/>
                </a:lnTo>
                <a:lnTo>
                  <a:pt x="1589129" y="2206602"/>
                </a:lnTo>
                <a:lnTo>
                  <a:pt x="1574209" y="2210413"/>
                </a:lnTo>
                <a:lnTo>
                  <a:pt x="1543100" y="2218671"/>
                </a:lnTo>
                <a:lnTo>
                  <a:pt x="1510720" y="2225976"/>
                </a:lnTo>
                <a:lnTo>
                  <a:pt x="1477071" y="2232646"/>
                </a:lnTo>
                <a:lnTo>
                  <a:pt x="1442152" y="2238998"/>
                </a:lnTo>
                <a:lnTo>
                  <a:pt x="1405964" y="2244715"/>
                </a:lnTo>
                <a:lnTo>
                  <a:pt x="1369140" y="2250432"/>
                </a:lnTo>
                <a:lnTo>
                  <a:pt x="1331364" y="2254878"/>
                </a:lnTo>
                <a:lnTo>
                  <a:pt x="1292636" y="2259324"/>
                </a:lnTo>
                <a:lnTo>
                  <a:pt x="1253590" y="2263453"/>
                </a:lnTo>
                <a:lnTo>
                  <a:pt x="1213592" y="2266629"/>
                </a:lnTo>
                <a:lnTo>
                  <a:pt x="1173277" y="2269488"/>
                </a:lnTo>
                <a:lnTo>
                  <a:pt x="1132326" y="2272029"/>
                </a:lnTo>
                <a:lnTo>
                  <a:pt x="1091058" y="2274252"/>
                </a:lnTo>
                <a:lnTo>
                  <a:pt x="1049473" y="2275840"/>
                </a:lnTo>
                <a:lnTo>
                  <a:pt x="1007570" y="2276793"/>
                </a:lnTo>
                <a:lnTo>
                  <a:pt x="965667" y="2277746"/>
                </a:lnTo>
                <a:lnTo>
                  <a:pt x="923765" y="2278063"/>
                </a:lnTo>
                <a:lnTo>
                  <a:pt x="881862" y="2277746"/>
                </a:lnTo>
                <a:lnTo>
                  <a:pt x="839959" y="2276793"/>
                </a:lnTo>
                <a:lnTo>
                  <a:pt x="797739" y="2275840"/>
                </a:lnTo>
                <a:lnTo>
                  <a:pt x="755836" y="2274252"/>
                </a:lnTo>
                <a:lnTo>
                  <a:pt x="714251" y="2272029"/>
                </a:lnTo>
                <a:lnTo>
                  <a:pt x="672666" y="2269488"/>
                </a:lnTo>
                <a:lnTo>
                  <a:pt x="631715" y="2266629"/>
                </a:lnTo>
                <a:lnTo>
                  <a:pt x="591082" y="2263453"/>
                </a:lnTo>
                <a:lnTo>
                  <a:pt x="551084" y="2259324"/>
                </a:lnTo>
                <a:lnTo>
                  <a:pt x="511721" y="2254878"/>
                </a:lnTo>
                <a:lnTo>
                  <a:pt x="472993" y="2250432"/>
                </a:lnTo>
                <a:lnTo>
                  <a:pt x="435217" y="2244715"/>
                </a:lnTo>
                <a:lnTo>
                  <a:pt x="398393" y="2238998"/>
                </a:lnTo>
                <a:lnTo>
                  <a:pt x="362522" y="2232646"/>
                </a:lnTo>
                <a:lnTo>
                  <a:pt x="327603" y="2225976"/>
                </a:lnTo>
                <a:lnTo>
                  <a:pt x="294589" y="2218671"/>
                </a:lnTo>
                <a:lnTo>
                  <a:pt x="262210" y="2210413"/>
                </a:lnTo>
                <a:lnTo>
                  <a:pt x="231417" y="2202473"/>
                </a:lnTo>
                <a:lnTo>
                  <a:pt x="216497" y="2198027"/>
                </a:lnTo>
                <a:lnTo>
                  <a:pt x="202212" y="2193580"/>
                </a:lnTo>
                <a:lnTo>
                  <a:pt x="188245" y="2189134"/>
                </a:lnTo>
                <a:lnTo>
                  <a:pt x="174595" y="2184370"/>
                </a:lnTo>
                <a:lnTo>
                  <a:pt x="161262" y="2179288"/>
                </a:lnTo>
                <a:lnTo>
                  <a:pt x="148247" y="2174524"/>
                </a:lnTo>
                <a:lnTo>
                  <a:pt x="135866" y="2169442"/>
                </a:lnTo>
                <a:lnTo>
                  <a:pt x="124438" y="2164043"/>
                </a:lnTo>
                <a:lnTo>
                  <a:pt x="112693" y="2158644"/>
                </a:lnTo>
                <a:lnTo>
                  <a:pt x="101900" y="2152927"/>
                </a:lnTo>
                <a:lnTo>
                  <a:pt x="91424" y="2147528"/>
                </a:lnTo>
                <a:lnTo>
                  <a:pt x="81266" y="2141811"/>
                </a:lnTo>
                <a:lnTo>
                  <a:pt x="71743" y="2135776"/>
                </a:lnTo>
                <a:lnTo>
                  <a:pt x="63172" y="2129742"/>
                </a:lnTo>
                <a:lnTo>
                  <a:pt x="54601" y="2123707"/>
                </a:lnTo>
                <a:lnTo>
                  <a:pt x="46664" y="2117355"/>
                </a:lnTo>
                <a:lnTo>
                  <a:pt x="39681" y="2111003"/>
                </a:lnTo>
                <a:lnTo>
                  <a:pt x="33014" y="2104334"/>
                </a:lnTo>
                <a:lnTo>
                  <a:pt x="26665" y="2097664"/>
                </a:lnTo>
                <a:lnTo>
                  <a:pt x="21269" y="2090994"/>
                </a:lnTo>
                <a:lnTo>
                  <a:pt x="16507" y="2084007"/>
                </a:lnTo>
                <a:lnTo>
                  <a:pt x="12063" y="2076702"/>
                </a:lnTo>
                <a:lnTo>
                  <a:pt x="8571" y="2069397"/>
                </a:lnTo>
                <a:lnTo>
                  <a:pt x="5397" y="2062092"/>
                </a:lnTo>
                <a:lnTo>
                  <a:pt x="2857" y="2054787"/>
                </a:lnTo>
                <a:lnTo>
                  <a:pt x="1270" y="2047165"/>
                </a:lnTo>
                <a:lnTo>
                  <a:pt x="317" y="2039225"/>
                </a:lnTo>
                <a:lnTo>
                  <a:pt x="0" y="2031602"/>
                </a:lnTo>
                <a:lnTo>
                  <a:pt x="0" y="1641266"/>
                </a:lnTo>
                <a:lnTo>
                  <a:pt x="317" y="1625068"/>
                </a:lnTo>
                <a:lnTo>
                  <a:pt x="1587" y="1609506"/>
                </a:lnTo>
                <a:lnTo>
                  <a:pt x="3492" y="1593943"/>
                </a:lnTo>
                <a:lnTo>
                  <a:pt x="6349" y="1579016"/>
                </a:lnTo>
                <a:lnTo>
                  <a:pt x="9523" y="1564088"/>
                </a:lnTo>
                <a:lnTo>
                  <a:pt x="13968" y="1549478"/>
                </a:lnTo>
                <a:lnTo>
                  <a:pt x="18729" y="1535186"/>
                </a:lnTo>
                <a:lnTo>
                  <a:pt x="24126" y="1521212"/>
                </a:lnTo>
                <a:lnTo>
                  <a:pt x="30475" y="1507555"/>
                </a:lnTo>
                <a:lnTo>
                  <a:pt x="37141" y="1494215"/>
                </a:lnTo>
                <a:lnTo>
                  <a:pt x="44442" y="1481511"/>
                </a:lnTo>
                <a:lnTo>
                  <a:pt x="52696" y="1468807"/>
                </a:lnTo>
                <a:lnTo>
                  <a:pt x="60949" y="1456738"/>
                </a:lnTo>
                <a:lnTo>
                  <a:pt x="70155" y="1444987"/>
                </a:lnTo>
                <a:lnTo>
                  <a:pt x="79996" y="1434188"/>
                </a:lnTo>
                <a:lnTo>
                  <a:pt x="90154" y="1423072"/>
                </a:lnTo>
                <a:lnTo>
                  <a:pt x="100630" y="1412908"/>
                </a:lnTo>
                <a:lnTo>
                  <a:pt x="112058" y="1403380"/>
                </a:lnTo>
                <a:lnTo>
                  <a:pt x="123486" y="1394170"/>
                </a:lnTo>
                <a:lnTo>
                  <a:pt x="135549" y="1385594"/>
                </a:lnTo>
                <a:lnTo>
                  <a:pt x="147929" y="1377654"/>
                </a:lnTo>
                <a:lnTo>
                  <a:pt x="161262" y="1370350"/>
                </a:lnTo>
                <a:lnTo>
                  <a:pt x="174277" y="1363362"/>
                </a:lnTo>
                <a:lnTo>
                  <a:pt x="188245" y="1357010"/>
                </a:lnTo>
                <a:lnTo>
                  <a:pt x="201895" y="1351611"/>
                </a:lnTo>
                <a:lnTo>
                  <a:pt x="216180" y="1346847"/>
                </a:lnTo>
                <a:lnTo>
                  <a:pt x="230782" y="1342400"/>
                </a:lnTo>
                <a:lnTo>
                  <a:pt x="245702" y="1339224"/>
                </a:lnTo>
                <a:lnTo>
                  <a:pt x="260940" y="1336683"/>
                </a:lnTo>
                <a:lnTo>
                  <a:pt x="276177" y="1334460"/>
                </a:lnTo>
                <a:lnTo>
                  <a:pt x="292049" y="1333507"/>
                </a:lnTo>
                <a:lnTo>
                  <a:pt x="307922" y="1333190"/>
                </a:lnTo>
                <a:lnTo>
                  <a:pt x="327921" y="1331284"/>
                </a:lnTo>
                <a:lnTo>
                  <a:pt x="384108" y="1326520"/>
                </a:lnTo>
                <a:lnTo>
                  <a:pt x="423472" y="1323344"/>
                </a:lnTo>
                <a:lnTo>
                  <a:pt x="469501" y="1319850"/>
                </a:lnTo>
                <a:lnTo>
                  <a:pt x="520610" y="1316357"/>
                </a:lnTo>
                <a:lnTo>
                  <a:pt x="575845" y="1312863"/>
                </a:lnTo>
                <a:close/>
                <a:moveTo>
                  <a:pt x="622209" y="377550"/>
                </a:moveTo>
                <a:lnTo>
                  <a:pt x="617124" y="378504"/>
                </a:lnTo>
                <a:lnTo>
                  <a:pt x="612358" y="379457"/>
                </a:lnTo>
                <a:lnTo>
                  <a:pt x="607591" y="381364"/>
                </a:lnTo>
                <a:lnTo>
                  <a:pt x="602825" y="383589"/>
                </a:lnTo>
                <a:lnTo>
                  <a:pt x="598376" y="386131"/>
                </a:lnTo>
                <a:lnTo>
                  <a:pt x="593609" y="388991"/>
                </a:lnTo>
                <a:lnTo>
                  <a:pt x="589796" y="392487"/>
                </a:lnTo>
                <a:lnTo>
                  <a:pt x="585347" y="396301"/>
                </a:lnTo>
                <a:lnTo>
                  <a:pt x="580898" y="400750"/>
                </a:lnTo>
                <a:lnTo>
                  <a:pt x="577085" y="404882"/>
                </a:lnTo>
                <a:lnTo>
                  <a:pt x="568823" y="414733"/>
                </a:lnTo>
                <a:lnTo>
                  <a:pt x="560879" y="425221"/>
                </a:lnTo>
                <a:lnTo>
                  <a:pt x="544354" y="447785"/>
                </a:lnTo>
                <a:lnTo>
                  <a:pt x="533232" y="463675"/>
                </a:lnTo>
                <a:lnTo>
                  <a:pt x="521475" y="480837"/>
                </a:lnTo>
                <a:lnTo>
                  <a:pt x="509717" y="498316"/>
                </a:lnTo>
                <a:lnTo>
                  <a:pt x="498913" y="516748"/>
                </a:lnTo>
                <a:lnTo>
                  <a:pt x="495100" y="534545"/>
                </a:lnTo>
                <a:lnTo>
                  <a:pt x="491604" y="552342"/>
                </a:lnTo>
                <a:lnTo>
                  <a:pt x="488744" y="570457"/>
                </a:lnTo>
                <a:lnTo>
                  <a:pt x="486520" y="589208"/>
                </a:lnTo>
                <a:lnTo>
                  <a:pt x="484613" y="608276"/>
                </a:lnTo>
                <a:lnTo>
                  <a:pt x="483342" y="626708"/>
                </a:lnTo>
                <a:lnTo>
                  <a:pt x="482389" y="646094"/>
                </a:lnTo>
                <a:lnTo>
                  <a:pt x="482071" y="665163"/>
                </a:lnTo>
                <a:lnTo>
                  <a:pt x="482071" y="678828"/>
                </a:lnTo>
                <a:lnTo>
                  <a:pt x="482706" y="692494"/>
                </a:lnTo>
                <a:lnTo>
                  <a:pt x="483978" y="706159"/>
                </a:lnTo>
                <a:lnTo>
                  <a:pt x="484931" y="719825"/>
                </a:lnTo>
                <a:lnTo>
                  <a:pt x="486838" y="733173"/>
                </a:lnTo>
                <a:lnTo>
                  <a:pt x="488744" y="746520"/>
                </a:lnTo>
                <a:lnTo>
                  <a:pt x="491286" y="759550"/>
                </a:lnTo>
                <a:lnTo>
                  <a:pt x="493829" y="772580"/>
                </a:lnTo>
                <a:lnTo>
                  <a:pt x="496688" y="785928"/>
                </a:lnTo>
                <a:lnTo>
                  <a:pt x="499866" y="798958"/>
                </a:lnTo>
                <a:lnTo>
                  <a:pt x="503679" y="811670"/>
                </a:lnTo>
                <a:lnTo>
                  <a:pt x="507811" y="824382"/>
                </a:lnTo>
                <a:lnTo>
                  <a:pt x="511624" y="836776"/>
                </a:lnTo>
                <a:lnTo>
                  <a:pt x="516390" y="849171"/>
                </a:lnTo>
                <a:lnTo>
                  <a:pt x="521157" y="861565"/>
                </a:lnTo>
                <a:lnTo>
                  <a:pt x="525924" y="873642"/>
                </a:lnTo>
                <a:lnTo>
                  <a:pt x="531326" y="885718"/>
                </a:lnTo>
                <a:lnTo>
                  <a:pt x="536728" y="897795"/>
                </a:lnTo>
                <a:lnTo>
                  <a:pt x="542766" y="909553"/>
                </a:lnTo>
                <a:lnTo>
                  <a:pt x="548485" y="921312"/>
                </a:lnTo>
                <a:lnTo>
                  <a:pt x="554841" y="932435"/>
                </a:lnTo>
                <a:lnTo>
                  <a:pt x="561196" y="943876"/>
                </a:lnTo>
                <a:lnTo>
                  <a:pt x="567870" y="954681"/>
                </a:lnTo>
                <a:lnTo>
                  <a:pt x="574861" y="965805"/>
                </a:lnTo>
                <a:lnTo>
                  <a:pt x="581852" y="976610"/>
                </a:lnTo>
                <a:lnTo>
                  <a:pt x="589160" y="987097"/>
                </a:lnTo>
                <a:lnTo>
                  <a:pt x="596151" y="997267"/>
                </a:lnTo>
                <a:lnTo>
                  <a:pt x="604096" y="1007755"/>
                </a:lnTo>
                <a:lnTo>
                  <a:pt x="611722" y="1017607"/>
                </a:lnTo>
                <a:lnTo>
                  <a:pt x="619349" y="1027458"/>
                </a:lnTo>
                <a:lnTo>
                  <a:pt x="627293" y="1036675"/>
                </a:lnTo>
                <a:lnTo>
                  <a:pt x="635237" y="1046209"/>
                </a:lnTo>
                <a:lnTo>
                  <a:pt x="643817" y="1055425"/>
                </a:lnTo>
                <a:lnTo>
                  <a:pt x="652079" y="1064642"/>
                </a:lnTo>
                <a:lnTo>
                  <a:pt x="660659" y="1072904"/>
                </a:lnTo>
                <a:lnTo>
                  <a:pt x="668921" y="1081803"/>
                </a:lnTo>
                <a:lnTo>
                  <a:pt x="677501" y="1089748"/>
                </a:lnTo>
                <a:lnTo>
                  <a:pt x="686399" y="1097693"/>
                </a:lnTo>
                <a:lnTo>
                  <a:pt x="695297" y="1105320"/>
                </a:lnTo>
                <a:lnTo>
                  <a:pt x="703876" y="1112948"/>
                </a:lnTo>
                <a:lnTo>
                  <a:pt x="712774" y="1120257"/>
                </a:lnTo>
                <a:lnTo>
                  <a:pt x="721672" y="1127249"/>
                </a:lnTo>
                <a:lnTo>
                  <a:pt x="730569" y="1134240"/>
                </a:lnTo>
                <a:lnTo>
                  <a:pt x="739785" y="1140279"/>
                </a:lnTo>
                <a:lnTo>
                  <a:pt x="748682" y="1146635"/>
                </a:lnTo>
                <a:lnTo>
                  <a:pt x="757898" y="1152673"/>
                </a:lnTo>
                <a:lnTo>
                  <a:pt x="767113" y="1158393"/>
                </a:lnTo>
                <a:lnTo>
                  <a:pt x="775693" y="1163796"/>
                </a:lnTo>
                <a:lnTo>
                  <a:pt x="784909" y="1168881"/>
                </a:lnTo>
                <a:lnTo>
                  <a:pt x="794124" y="1173648"/>
                </a:lnTo>
                <a:lnTo>
                  <a:pt x="803022" y="1178097"/>
                </a:lnTo>
                <a:lnTo>
                  <a:pt x="811919" y="1182229"/>
                </a:lnTo>
                <a:lnTo>
                  <a:pt x="821135" y="1186042"/>
                </a:lnTo>
                <a:lnTo>
                  <a:pt x="829714" y="1189538"/>
                </a:lnTo>
                <a:lnTo>
                  <a:pt x="838612" y="1193034"/>
                </a:lnTo>
                <a:lnTo>
                  <a:pt x="847192" y="1195894"/>
                </a:lnTo>
                <a:lnTo>
                  <a:pt x="856090" y="1198437"/>
                </a:lnTo>
                <a:lnTo>
                  <a:pt x="864352" y="1200661"/>
                </a:lnTo>
                <a:lnTo>
                  <a:pt x="872932" y="1202568"/>
                </a:lnTo>
                <a:lnTo>
                  <a:pt x="881194" y="1204157"/>
                </a:lnTo>
                <a:lnTo>
                  <a:pt x="889456" y="1205428"/>
                </a:lnTo>
                <a:lnTo>
                  <a:pt x="897718" y="1206382"/>
                </a:lnTo>
                <a:lnTo>
                  <a:pt x="905662" y="1206700"/>
                </a:lnTo>
                <a:lnTo>
                  <a:pt x="913607" y="1207017"/>
                </a:lnTo>
                <a:lnTo>
                  <a:pt x="921551" y="1206700"/>
                </a:lnTo>
                <a:lnTo>
                  <a:pt x="929495" y="1206382"/>
                </a:lnTo>
                <a:lnTo>
                  <a:pt x="937757" y="1205428"/>
                </a:lnTo>
                <a:lnTo>
                  <a:pt x="945702" y="1204157"/>
                </a:lnTo>
                <a:lnTo>
                  <a:pt x="954281" y="1202568"/>
                </a:lnTo>
                <a:lnTo>
                  <a:pt x="962861" y="1200661"/>
                </a:lnTo>
                <a:lnTo>
                  <a:pt x="971441" y="1198437"/>
                </a:lnTo>
                <a:lnTo>
                  <a:pt x="980021" y="1195894"/>
                </a:lnTo>
                <a:lnTo>
                  <a:pt x="988919" y="1193034"/>
                </a:lnTo>
                <a:lnTo>
                  <a:pt x="997499" y="1189538"/>
                </a:lnTo>
                <a:lnTo>
                  <a:pt x="1006396" y="1186042"/>
                </a:lnTo>
                <a:lnTo>
                  <a:pt x="1015294" y="1182229"/>
                </a:lnTo>
                <a:lnTo>
                  <a:pt x="1024192" y="1178097"/>
                </a:lnTo>
                <a:lnTo>
                  <a:pt x="1033407" y="1173648"/>
                </a:lnTo>
                <a:lnTo>
                  <a:pt x="1042305" y="1168881"/>
                </a:lnTo>
                <a:lnTo>
                  <a:pt x="1051202" y="1163796"/>
                </a:lnTo>
                <a:lnTo>
                  <a:pt x="1060418" y="1158393"/>
                </a:lnTo>
                <a:lnTo>
                  <a:pt x="1069315" y="1152673"/>
                </a:lnTo>
                <a:lnTo>
                  <a:pt x="1078531" y="1146635"/>
                </a:lnTo>
                <a:lnTo>
                  <a:pt x="1087746" y="1140279"/>
                </a:lnTo>
                <a:lnTo>
                  <a:pt x="1096326" y="1134240"/>
                </a:lnTo>
                <a:lnTo>
                  <a:pt x="1105541" y="1127249"/>
                </a:lnTo>
                <a:lnTo>
                  <a:pt x="1114439" y="1120257"/>
                </a:lnTo>
                <a:lnTo>
                  <a:pt x="1123337" y="1112948"/>
                </a:lnTo>
                <a:lnTo>
                  <a:pt x="1132234" y="1105320"/>
                </a:lnTo>
                <a:lnTo>
                  <a:pt x="1140814" y="1097693"/>
                </a:lnTo>
                <a:lnTo>
                  <a:pt x="1149712" y="1089748"/>
                </a:lnTo>
                <a:lnTo>
                  <a:pt x="1158292" y="1081803"/>
                </a:lnTo>
                <a:lnTo>
                  <a:pt x="1166872" y="1072904"/>
                </a:lnTo>
                <a:lnTo>
                  <a:pt x="1175134" y="1064642"/>
                </a:lnTo>
                <a:lnTo>
                  <a:pt x="1183714" y="1055425"/>
                </a:lnTo>
                <a:lnTo>
                  <a:pt x="1191976" y="1046209"/>
                </a:lnTo>
                <a:lnTo>
                  <a:pt x="1199920" y="1036675"/>
                </a:lnTo>
                <a:lnTo>
                  <a:pt x="1208182" y="1027458"/>
                </a:lnTo>
                <a:lnTo>
                  <a:pt x="1215809" y="1017607"/>
                </a:lnTo>
                <a:lnTo>
                  <a:pt x="1223435" y="1007755"/>
                </a:lnTo>
                <a:lnTo>
                  <a:pt x="1231062" y="997267"/>
                </a:lnTo>
                <a:lnTo>
                  <a:pt x="1238370" y="987097"/>
                </a:lnTo>
                <a:lnTo>
                  <a:pt x="1245679" y="976610"/>
                </a:lnTo>
                <a:lnTo>
                  <a:pt x="1252670" y="965805"/>
                </a:lnTo>
                <a:lnTo>
                  <a:pt x="1259343" y="954681"/>
                </a:lnTo>
                <a:lnTo>
                  <a:pt x="1266017" y="943876"/>
                </a:lnTo>
                <a:lnTo>
                  <a:pt x="1272690" y="932435"/>
                </a:lnTo>
                <a:lnTo>
                  <a:pt x="1278728" y="921312"/>
                </a:lnTo>
                <a:lnTo>
                  <a:pt x="1284765" y="909553"/>
                </a:lnTo>
                <a:lnTo>
                  <a:pt x="1290485" y="897795"/>
                </a:lnTo>
                <a:lnTo>
                  <a:pt x="1295887" y="885718"/>
                </a:lnTo>
                <a:lnTo>
                  <a:pt x="1300972" y="873642"/>
                </a:lnTo>
                <a:lnTo>
                  <a:pt x="1306056" y="861565"/>
                </a:lnTo>
                <a:lnTo>
                  <a:pt x="1310823" y="849171"/>
                </a:lnTo>
                <a:lnTo>
                  <a:pt x="1315271" y="836776"/>
                </a:lnTo>
                <a:lnTo>
                  <a:pt x="1319720" y="824382"/>
                </a:lnTo>
                <a:lnTo>
                  <a:pt x="1323534" y="811670"/>
                </a:lnTo>
                <a:lnTo>
                  <a:pt x="1327347" y="798958"/>
                </a:lnTo>
                <a:lnTo>
                  <a:pt x="1330525" y="785928"/>
                </a:lnTo>
                <a:lnTo>
                  <a:pt x="1333385" y="772580"/>
                </a:lnTo>
                <a:lnTo>
                  <a:pt x="1335927" y="759550"/>
                </a:lnTo>
                <a:lnTo>
                  <a:pt x="1338787" y="746520"/>
                </a:lnTo>
                <a:lnTo>
                  <a:pt x="1340376" y="733173"/>
                </a:lnTo>
                <a:lnTo>
                  <a:pt x="1342282" y="719825"/>
                </a:lnTo>
                <a:lnTo>
                  <a:pt x="1343236" y="706159"/>
                </a:lnTo>
                <a:lnTo>
                  <a:pt x="1344507" y="692494"/>
                </a:lnTo>
                <a:lnTo>
                  <a:pt x="1345142" y="678828"/>
                </a:lnTo>
                <a:lnTo>
                  <a:pt x="1345142" y="665163"/>
                </a:lnTo>
                <a:lnTo>
                  <a:pt x="1345142" y="657218"/>
                </a:lnTo>
                <a:lnTo>
                  <a:pt x="1344824" y="648637"/>
                </a:lnTo>
                <a:lnTo>
                  <a:pt x="1343871" y="632111"/>
                </a:lnTo>
                <a:lnTo>
                  <a:pt x="1322262" y="631158"/>
                </a:lnTo>
                <a:lnTo>
                  <a:pt x="1300336" y="630204"/>
                </a:lnTo>
                <a:lnTo>
                  <a:pt x="1278092" y="628615"/>
                </a:lnTo>
                <a:lnTo>
                  <a:pt x="1255530" y="626708"/>
                </a:lnTo>
                <a:lnTo>
                  <a:pt x="1232333" y="624484"/>
                </a:lnTo>
                <a:lnTo>
                  <a:pt x="1209135" y="621941"/>
                </a:lnTo>
                <a:lnTo>
                  <a:pt x="1185302" y="619399"/>
                </a:lnTo>
                <a:lnTo>
                  <a:pt x="1162105" y="616221"/>
                </a:lnTo>
                <a:lnTo>
                  <a:pt x="1138272" y="613043"/>
                </a:lnTo>
                <a:lnTo>
                  <a:pt x="1114757" y="608911"/>
                </a:lnTo>
                <a:lnTo>
                  <a:pt x="1091242" y="604780"/>
                </a:lnTo>
                <a:lnTo>
                  <a:pt x="1067726" y="600649"/>
                </a:lnTo>
                <a:lnTo>
                  <a:pt x="1044211" y="595881"/>
                </a:lnTo>
                <a:lnTo>
                  <a:pt x="1021332" y="590797"/>
                </a:lnTo>
                <a:lnTo>
                  <a:pt x="998770" y="585712"/>
                </a:lnTo>
                <a:lnTo>
                  <a:pt x="975890" y="579673"/>
                </a:lnTo>
                <a:lnTo>
                  <a:pt x="954281" y="573953"/>
                </a:lnTo>
                <a:lnTo>
                  <a:pt x="932673" y="567279"/>
                </a:lnTo>
                <a:lnTo>
                  <a:pt x="911382" y="560605"/>
                </a:lnTo>
                <a:lnTo>
                  <a:pt x="891362" y="553931"/>
                </a:lnTo>
                <a:lnTo>
                  <a:pt x="871343" y="546940"/>
                </a:lnTo>
                <a:lnTo>
                  <a:pt x="852276" y="539312"/>
                </a:lnTo>
                <a:lnTo>
                  <a:pt x="834163" y="531685"/>
                </a:lnTo>
                <a:lnTo>
                  <a:pt x="817004" y="523104"/>
                </a:lnTo>
                <a:lnTo>
                  <a:pt x="800162" y="514842"/>
                </a:lnTo>
                <a:lnTo>
                  <a:pt x="784909" y="505943"/>
                </a:lnTo>
                <a:lnTo>
                  <a:pt x="770291" y="497045"/>
                </a:lnTo>
                <a:lnTo>
                  <a:pt x="763300" y="492595"/>
                </a:lnTo>
                <a:lnTo>
                  <a:pt x="756945" y="487828"/>
                </a:lnTo>
                <a:lnTo>
                  <a:pt x="750271" y="483061"/>
                </a:lnTo>
                <a:lnTo>
                  <a:pt x="744551" y="478294"/>
                </a:lnTo>
                <a:lnTo>
                  <a:pt x="738514" y="473209"/>
                </a:lnTo>
                <a:lnTo>
                  <a:pt x="733112" y="468124"/>
                </a:lnTo>
                <a:lnTo>
                  <a:pt x="728027" y="463040"/>
                </a:lnTo>
                <a:lnTo>
                  <a:pt x="723261" y="457955"/>
                </a:lnTo>
                <a:lnTo>
                  <a:pt x="718812" y="452870"/>
                </a:lnTo>
                <a:lnTo>
                  <a:pt x="714363" y="447785"/>
                </a:lnTo>
                <a:lnTo>
                  <a:pt x="706419" y="436662"/>
                </a:lnTo>
                <a:lnTo>
                  <a:pt x="698474" y="426810"/>
                </a:lnTo>
                <a:lnTo>
                  <a:pt x="690848" y="418229"/>
                </a:lnTo>
                <a:lnTo>
                  <a:pt x="683221" y="409966"/>
                </a:lnTo>
                <a:lnTo>
                  <a:pt x="676230" y="403610"/>
                </a:lnTo>
                <a:lnTo>
                  <a:pt x="669239" y="397254"/>
                </a:lnTo>
                <a:lnTo>
                  <a:pt x="662566" y="392169"/>
                </a:lnTo>
                <a:lnTo>
                  <a:pt x="656210" y="387720"/>
                </a:lnTo>
                <a:lnTo>
                  <a:pt x="649855" y="384542"/>
                </a:lnTo>
                <a:lnTo>
                  <a:pt x="644135" y="381682"/>
                </a:lnTo>
                <a:lnTo>
                  <a:pt x="638097" y="379775"/>
                </a:lnTo>
                <a:lnTo>
                  <a:pt x="632695" y="378504"/>
                </a:lnTo>
                <a:lnTo>
                  <a:pt x="627293" y="377550"/>
                </a:lnTo>
                <a:lnTo>
                  <a:pt x="622209" y="377550"/>
                </a:lnTo>
                <a:close/>
                <a:moveTo>
                  <a:pt x="899307" y="0"/>
                </a:moveTo>
                <a:lnTo>
                  <a:pt x="913607" y="0"/>
                </a:lnTo>
                <a:lnTo>
                  <a:pt x="927906" y="0"/>
                </a:lnTo>
                <a:lnTo>
                  <a:pt x="942206" y="953"/>
                </a:lnTo>
                <a:lnTo>
                  <a:pt x="956188" y="1907"/>
                </a:lnTo>
                <a:lnTo>
                  <a:pt x="970170" y="3496"/>
                </a:lnTo>
                <a:lnTo>
                  <a:pt x="984152" y="5403"/>
                </a:lnTo>
                <a:lnTo>
                  <a:pt x="997816" y="7627"/>
                </a:lnTo>
                <a:lnTo>
                  <a:pt x="1011798" y="10170"/>
                </a:lnTo>
                <a:lnTo>
                  <a:pt x="1025145" y="13666"/>
                </a:lnTo>
                <a:lnTo>
                  <a:pt x="1038809" y="17161"/>
                </a:lnTo>
                <a:lnTo>
                  <a:pt x="1052156" y="20975"/>
                </a:lnTo>
                <a:lnTo>
                  <a:pt x="1065502" y="25107"/>
                </a:lnTo>
                <a:lnTo>
                  <a:pt x="1078531" y="29874"/>
                </a:lnTo>
                <a:lnTo>
                  <a:pt x="1091242" y="34958"/>
                </a:lnTo>
                <a:lnTo>
                  <a:pt x="1103953" y="40679"/>
                </a:lnTo>
                <a:lnTo>
                  <a:pt x="1116981" y="46399"/>
                </a:lnTo>
                <a:lnTo>
                  <a:pt x="1129374" y="52120"/>
                </a:lnTo>
                <a:lnTo>
                  <a:pt x="1141767" y="58794"/>
                </a:lnTo>
                <a:lnTo>
                  <a:pt x="1154161" y="65785"/>
                </a:lnTo>
                <a:lnTo>
                  <a:pt x="1166236" y="73095"/>
                </a:lnTo>
                <a:lnTo>
                  <a:pt x="1177676" y="80404"/>
                </a:lnTo>
                <a:lnTo>
                  <a:pt x="1189751" y="88349"/>
                </a:lnTo>
                <a:lnTo>
                  <a:pt x="1201191" y="96294"/>
                </a:lnTo>
                <a:lnTo>
                  <a:pt x="1212313" y="105193"/>
                </a:lnTo>
                <a:lnTo>
                  <a:pt x="1223753" y="113774"/>
                </a:lnTo>
                <a:lnTo>
                  <a:pt x="1234557" y="122990"/>
                </a:lnTo>
                <a:lnTo>
                  <a:pt x="1245361" y="132524"/>
                </a:lnTo>
                <a:lnTo>
                  <a:pt x="1256166" y="142058"/>
                </a:lnTo>
                <a:lnTo>
                  <a:pt x="1266334" y="152228"/>
                </a:lnTo>
                <a:lnTo>
                  <a:pt x="1276503" y="162398"/>
                </a:lnTo>
                <a:lnTo>
                  <a:pt x="1286354" y="172885"/>
                </a:lnTo>
                <a:lnTo>
                  <a:pt x="1296205" y="184008"/>
                </a:lnTo>
                <a:lnTo>
                  <a:pt x="1305738" y="195131"/>
                </a:lnTo>
                <a:lnTo>
                  <a:pt x="1315271" y="206572"/>
                </a:lnTo>
                <a:lnTo>
                  <a:pt x="1324169" y="218331"/>
                </a:lnTo>
                <a:lnTo>
                  <a:pt x="1333067" y="230407"/>
                </a:lnTo>
                <a:lnTo>
                  <a:pt x="1341647" y="242166"/>
                </a:lnTo>
                <a:lnTo>
                  <a:pt x="1349909" y="254561"/>
                </a:lnTo>
                <a:lnTo>
                  <a:pt x="1358489" y="267591"/>
                </a:lnTo>
                <a:lnTo>
                  <a:pt x="1366115" y="280303"/>
                </a:lnTo>
                <a:lnTo>
                  <a:pt x="1373742" y="293650"/>
                </a:lnTo>
                <a:lnTo>
                  <a:pt x="1381050" y="306998"/>
                </a:lnTo>
                <a:lnTo>
                  <a:pt x="1388359" y="320664"/>
                </a:lnTo>
                <a:lnTo>
                  <a:pt x="1394715" y="334329"/>
                </a:lnTo>
                <a:lnTo>
                  <a:pt x="1401388" y="348313"/>
                </a:lnTo>
                <a:lnTo>
                  <a:pt x="1407426" y="362614"/>
                </a:lnTo>
                <a:lnTo>
                  <a:pt x="1413781" y="377233"/>
                </a:lnTo>
                <a:lnTo>
                  <a:pt x="1419501" y="391852"/>
                </a:lnTo>
                <a:lnTo>
                  <a:pt x="1424585" y="406471"/>
                </a:lnTo>
                <a:lnTo>
                  <a:pt x="1429988" y="421407"/>
                </a:lnTo>
                <a:lnTo>
                  <a:pt x="1435072" y="436662"/>
                </a:lnTo>
                <a:lnTo>
                  <a:pt x="1439203" y="451917"/>
                </a:lnTo>
                <a:lnTo>
                  <a:pt x="1443652" y="467807"/>
                </a:lnTo>
                <a:lnTo>
                  <a:pt x="1447465" y="483379"/>
                </a:lnTo>
                <a:lnTo>
                  <a:pt x="1450961" y="499269"/>
                </a:lnTo>
                <a:lnTo>
                  <a:pt x="1454138" y="515159"/>
                </a:lnTo>
                <a:lnTo>
                  <a:pt x="1457316" y="531367"/>
                </a:lnTo>
                <a:lnTo>
                  <a:pt x="1459858" y="547575"/>
                </a:lnTo>
                <a:lnTo>
                  <a:pt x="1462400" y="564101"/>
                </a:lnTo>
                <a:lnTo>
                  <a:pt x="1463989" y="580309"/>
                </a:lnTo>
                <a:lnTo>
                  <a:pt x="1465578" y="597153"/>
                </a:lnTo>
                <a:lnTo>
                  <a:pt x="1467167" y="613996"/>
                </a:lnTo>
                <a:lnTo>
                  <a:pt x="1467803" y="631158"/>
                </a:lnTo>
                <a:lnTo>
                  <a:pt x="1468438" y="648001"/>
                </a:lnTo>
                <a:lnTo>
                  <a:pt x="1468438" y="665163"/>
                </a:lnTo>
                <a:lnTo>
                  <a:pt x="1468438" y="682960"/>
                </a:lnTo>
                <a:lnTo>
                  <a:pt x="1467803" y="700439"/>
                </a:lnTo>
                <a:lnTo>
                  <a:pt x="1466214" y="717918"/>
                </a:lnTo>
                <a:lnTo>
                  <a:pt x="1464943" y="735079"/>
                </a:lnTo>
                <a:lnTo>
                  <a:pt x="1462718" y="752241"/>
                </a:lnTo>
                <a:lnTo>
                  <a:pt x="1460176" y="769402"/>
                </a:lnTo>
                <a:lnTo>
                  <a:pt x="1457316" y="786246"/>
                </a:lnTo>
                <a:lnTo>
                  <a:pt x="1453503" y="802771"/>
                </a:lnTo>
                <a:lnTo>
                  <a:pt x="1450007" y="819297"/>
                </a:lnTo>
                <a:lnTo>
                  <a:pt x="1445558" y="835505"/>
                </a:lnTo>
                <a:lnTo>
                  <a:pt x="1441110" y="851395"/>
                </a:lnTo>
                <a:lnTo>
                  <a:pt x="1436025" y="867603"/>
                </a:lnTo>
                <a:lnTo>
                  <a:pt x="1430623" y="883176"/>
                </a:lnTo>
                <a:lnTo>
                  <a:pt x="1425221" y="899066"/>
                </a:lnTo>
                <a:lnTo>
                  <a:pt x="1418865" y="914320"/>
                </a:lnTo>
                <a:lnTo>
                  <a:pt x="1412828" y="929257"/>
                </a:lnTo>
                <a:lnTo>
                  <a:pt x="1405837" y="944194"/>
                </a:lnTo>
                <a:lnTo>
                  <a:pt x="1398846" y="958813"/>
                </a:lnTo>
                <a:lnTo>
                  <a:pt x="1391537" y="973432"/>
                </a:lnTo>
                <a:lnTo>
                  <a:pt x="1383910" y="987415"/>
                </a:lnTo>
                <a:lnTo>
                  <a:pt x="1375966" y="1001716"/>
                </a:lnTo>
                <a:lnTo>
                  <a:pt x="1367704" y="1015700"/>
                </a:lnTo>
                <a:lnTo>
                  <a:pt x="1359124" y="1029047"/>
                </a:lnTo>
                <a:lnTo>
                  <a:pt x="1350544" y="1042713"/>
                </a:lnTo>
                <a:lnTo>
                  <a:pt x="1341647" y="1055425"/>
                </a:lnTo>
                <a:lnTo>
                  <a:pt x="1332431" y="1068455"/>
                </a:lnTo>
                <a:lnTo>
                  <a:pt x="1322898" y="1080850"/>
                </a:lnTo>
                <a:lnTo>
                  <a:pt x="1313365" y="1093244"/>
                </a:lnTo>
                <a:lnTo>
                  <a:pt x="1303514" y="1105320"/>
                </a:lnTo>
                <a:lnTo>
                  <a:pt x="1293345" y="1117397"/>
                </a:lnTo>
                <a:lnTo>
                  <a:pt x="1283176" y="1128838"/>
                </a:lnTo>
                <a:lnTo>
                  <a:pt x="1273008" y="1139961"/>
                </a:lnTo>
                <a:lnTo>
                  <a:pt x="1262521" y="1151084"/>
                </a:lnTo>
                <a:lnTo>
                  <a:pt x="1251717" y="1161889"/>
                </a:lnTo>
                <a:lnTo>
                  <a:pt x="1240913" y="1172059"/>
                </a:lnTo>
                <a:lnTo>
                  <a:pt x="1229791" y="1182229"/>
                </a:lnTo>
                <a:lnTo>
                  <a:pt x="1218986" y="1192081"/>
                </a:lnTo>
                <a:lnTo>
                  <a:pt x="1207546" y="1201615"/>
                </a:lnTo>
                <a:lnTo>
                  <a:pt x="1196424" y="1211149"/>
                </a:lnTo>
                <a:lnTo>
                  <a:pt x="1184985" y="1220047"/>
                </a:lnTo>
                <a:lnTo>
                  <a:pt x="1173863" y="1228628"/>
                </a:lnTo>
                <a:lnTo>
                  <a:pt x="1162105" y="1237209"/>
                </a:lnTo>
                <a:lnTo>
                  <a:pt x="1150665" y="1244836"/>
                </a:lnTo>
                <a:lnTo>
                  <a:pt x="1139225" y="1252463"/>
                </a:lnTo>
                <a:lnTo>
                  <a:pt x="1127468" y="1259773"/>
                </a:lnTo>
                <a:lnTo>
                  <a:pt x="1115710" y="1267082"/>
                </a:lnTo>
                <a:lnTo>
                  <a:pt x="1103953" y="1273438"/>
                </a:lnTo>
                <a:lnTo>
                  <a:pt x="1092513" y="1279794"/>
                </a:lnTo>
                <a:lnTo>
                  <a:pt x="1080755" y="1285515"/>
                </a:lnTo>
                <a:lnTo>
                  <a:pt x="1068997" y="1291553"/>
                </a:lnTo>
                <a:lnTo>
                  <a:pt x="1057240" y="1296638"/>
                </a:lnTo>
                <a:lnTo>
                  <a:pt x="1045800" y="1301723"/>
                </a:lnTo>
                <a:lnTo>
                  <a:pt x="1034360" y="1306172"/>
                </a:lnTo>
                <a:lnTo>
                  <a:pt x="1022603" y="1309986"/>
                </a:lnTo>
                <a:lnTo>
                  <a:pt x="1011481" y="1314117"/>
                </a:lnTo>
                <a:lnTo>
                  <a:pt x="1000041" y="1317295"/>
                </a:lnTo>
                <a:lnTo>
                  <a:pt x="988919" y="1320155"/>
                </a:lnTo>
                <a:lnTo>
                  <a:pt x="977797" y="1323016"/>
                </a:lnTo>
                <a:lnTo>
                  <a:pt x="966675" y="1325240"/>
                </a:lnTo>
                <a:lnTo>
                  <a:pt x="955870" y="1327147"/>
                </a:lnTo>
                <a:lnTo>
                  <a:pt x="945066" y="1328736"/>
                </a:lnTo>
                <a:lnTo>
                  <a:pt x="934580" y="1329372"/>
                </a:lnTo>
                <a:lnTo>
                  <a:pt x="923775" y="1330007"/>
                </a:lnTo>
                <a:lnTo>
                  <a:pt x="913607" y="1330325"/>
                </a:lnTo>
                <a:lnTo>
                  <a:pt x="903438" y="1330007"/>
                </a:lnTo>
                <a:lnTo>
                  <a:pt x="892951" y="1329372"/>
                </a:lnTo>
                <a:lnTo>
                  <a:pt x="882147" y="1328736"/>
                </a:lnTo>
                <a:lnTo>
                  <a:pt x="871343" y="1327147"/>
                </a:lnTo>
                <a:lnTo>
                  <a:pt x="860539" y="1325240"/>
                </a:lnTo>
                <a:lnTo>
                  <a:pt x="849416" y="1323016"/>
                </a:lnTo>
                <a:lnTo>
                  <a:pt x="838612" y="1320155"/>
                </a:lnTo>
                <a:lnTo>
                  <a:pt x="827172" y="1317295"/>
                </a:lnTo>
                <a:lnTo>
                  <a:pt x="816050" y="1314117"/>
                </a:lnTo>
                <a:lnTo>
                  <a:pt x="804293" y="1309986"/>
                </a:lnTo>
                <a:lnTo>
                  <a:pt x="792853" y="1306172"/>
                </a:lnTo>
                <a:lnTo>
                  <a:pt x="781095" y="1301723"/>
                </a:lnTo>
                <a:lnTo>
                  <a:pt x="769973" y="1296638"/>
                </a:lnTo>
                <a:lnTo>
                  <a:pt x="758216" y="1291553"/>
                </a:lnTo>
                <a:lnTo>
                  <a:pt x="746458" y="1285515"/>
                </a:lnTo>
                <a:lnTo>
                  <a:pt x="735018" y="1279794"/>
                </a:lnTo>
                <a:lnTo>
                  <a:pt x="723261" y="1273438"/>
                </a:lnTo>
                <a:lnTo>
                  <a:pt x="711503" y="1267082"/>
                </a:lnTo>
                <a:lnTo>
                  <a:pt x="699745" y="1259773"/>
                </a:lnTo>
                <a:lnTo>
                  <a:pt x="688306" y="1252463"/>
                </a:lnTo>
                <a:lnTo>
                  <a:pt x="676548" y="1244836"/>
                </a:lnTo>
                <a:lnTo>
                  <a:pt x="664790" y="1237209"/>
                </a:lnTo>
                <a:lnTo>
                  <a:pt x="653668" y="1228628"/>
                </a:lnTo>
                <a:lnTo>
                  <a:pt x="642228" y="1220047"/>
                </a:lnTo>
                <a:lnTo>
                  <a:pt x="630471" y="1211149"/>
                </a:lnTo>
                <a:lnTo>
                  <a:pt x="619667" y="1201615"/>
                </a:lnTo>
                <a:lnTo>
                  <a:pt x="608227" y="1192081"/>
                </a:lnTo>
                <a:lnTo>
                  <a:pt x="597422" y="1182229"/>
                </a:lnTo>
                <a:lnTo>
                  <a:pt x="586300" y="1172059"/>
                </a:lnTo>
                <a:lnTo>
                  <a:pt x="575496" y="1161889"/>
                </a:lnTo>
                <a:lnTo>
                  <a:pt x="565010" y="1151084"/>
                </a:lnTo>
                <a:lnTo>
                  <a:pt x="554205" y="1139961"/>
                </a:lnTo>
                <a:lnTo>
                  <a:pt x="543719" y="1128838"/>
                </a:lnTo>
                <a:lnTo>
                  <a:pt x="533868" y="1117397"/>
                </a:lnTo>
                <a:lnTo>
                  <a:pt x="523699" y="1105320"/>
                </a:lnTo>
                <a:lnTo>
                  <a:pt x="513848" y="1093244"/>
                </a:lnTo>
                <a:lnTo>
                  <a:pt x="504315" y="1080850"/>
                </a:lnTo>
                <a:lnTo>
                  <a:pt x="494782" y="1068455"/>
                </a:lnTo>
                <a:lnTo>
                  <a:pt x="485884" y="1055425"/>
                </a:lnTo>
                <a:lnTo>
                  <a:pt x="476669" y="1042713"/>
                </a:lnTo>
                <a:lnTo>
                  <a:pt x="467771" y="1029047"/>
                </a:lnTo>
                <a:lnTo>
                  <a:pt x="459509" y="1015700"/>
                </a:lnTo>
                <a:lnTo>
                  <a:pt x="451565" y="1001716"/>
                </a:lnTo>
                <a:lnTo>
                  <a:pt x="443303" y="987415"/>
                </a:lnTo>
                <a:lnTo>
                  <a:pt x="435676" y="973432"/>
                </a:lnTo>
                <a:lnTo>
                  <a:pt x="428367" y="958813"/>
                </a:lnTo>
                <a:lnTo>
                  <a:pt x="421694" y="944194"/>
                </a:lnTo>
                <a:lnTo>
                  <a:pt x="414703" y="929257"/>
                </a:lnTo>
                <a:lnTo>
                  <a:pt x="408348" y="914320"/>
                </a:lnTo>
                <a:lnTo>
                  <a:pt x="402310" y="899066"/>
                </a:lnTo>
                <a:lnTo>
                  <a:pt x="396272" y="883176"/>
                </a:lnTo>
                <a:lnTo>
                  <a:pt x="391188" y="867603"/>
                </a:lnTo>
                <a:lnTo>
                  <a:pt x="386104" y="851395"/>
                </a:lnTo>
                <a:lnTo>
                  <a:pt x="381655" y="835505"/>
                </a:lnTo>
                <a:lnTo>
                  <a:pt x="377524" y="819297"/>
                </a:lnTo>
                <a:lnTo>
                  <a:pt x="373710" y="802771"/>
                </a:lnTo>
                <a:lnTo>
                  <a:pt x="370215" y="786246"/>
                </a:lnTo>
                <a:lnTo>
                  <a:pt x="367355" y="769402"/>
                </a:lnTo>
                <a:lnTo>
                  <a:pt x="364813" y="752241"/>
                </a:lnTo>
                <a:lnTo>
                  <a:pt x="362588" y="735079"/>
                </a:lnTo>
                <a:lnTo>
                  <a:pt x="360999" y="717918"/>
                </a:lnTo>
                <a:lnTo>
                  <a:pt x="359411" y="700439"/>
                </a:lnTo>
                <a:lnTo>
                  <a:pt x="358775" y="682960"/>
                </a:lnTo>
                <a:lnTo>
                  <a:pt x="358775" y="665163"/>
                </a:lnTo>
                <a:lnTo>
                  <a:pt x="358775" y="648001"/>
                </a:lnTo>
                <a:lnTo>
                  <a:pt x="359411" y="631158"/>
                </a:lnTo>
                <a:lnTo>
                  <a:pt x="360364" y="613996"/>
                </a:lnTo>
                <a:lnTo>
                  <a:pt x="361635" y="597153"/>
                </a:lnTo>
                <a:lnTo>
                  <a:pt x="363224" y="580309"/>
                </a:lnTo>
                <a:lnTo>
                  <a:pt x="365130" y="564101"/>
                </a:lnTo>
                <a:lnTo>
                  <a:pt x="367673" y="547575"/>
                </a:lnTo>
                <a:lnTo>
                  <a:pt x="370215" y="531367"/>
                </a:lnTo>
                <a:lnTo>
                  <a:pt x="373075" y="515159"/>
                </a:lnTo>
                <a:lnTo>
                  <a:pt x="376253" y="499269"/>
                </a:lnTo>
                <a:lnTo>
                  <a:pt x="380066" y="483379"/>
                </a:lnTo>
                <a:lnTo>
                  <a:pt x="383561" y="467807"/>
                </a:lnTo>
                <a:lnTo>
                  <a:pt x="388010" y="451917"/>
                </a:lnTo>
                <a:lnTo>
                  <a:pt x="392459" y="436662"/>
                </a:lnTo>
                <a:lnTo>
                  <a:pt x="397226" y="421407"/>
                </a:lnTo>
                <a:lnTo>
                  <a:pt x="402310" y="406471"/>
                </a:lnTo>
                <a:lnTo>
                  <a:pt x="407712" y="391852"/>
                </a:lnTo>
                <a:lnTo>
                  <a:pt x="413432" y="377233"/>
                </a:lnTo>
                <a:lnTo>
                  <a:pt x="419470" y="362614"/>
                </a:lnTo>
                <a:lnTo>
                  <a:pt x="425825" y="348313"/>
                </a:lnTo>
                <a:lnTo>
                  <a:pt x="432498" y="334329"/>
                </a:lnTo>
                <a:lnTo>
                  <a:pt x="439172" y="320664"/>
                </a:lnTo>
                <a:lnTo>
                  <a:pt x="446480" y="306998"/>
                </a:lnTo>
                <a:lnTo>
                  <a:pt x="453789" y="293650"/>
                </a:lnTo>
                <a:lnTo>
                  <a:pt x="461416" y="280303"/>
                </a:lnTo>
                <a:lnTo>
                  <a:pt x="469042" y="267591"/>
                </a:lnTo>
                <a:lnTo>
                  <a:pt x="477304" y="254561"/>
                </a:lnTo>
                <a:lnTo>
                  <a:pt x="485884" y="242166"/>
                </a:lnTo>
                <a:lnTo>
                  <a:pt x="494146" y="230407"/>
                </a:lnTo>
                <a:lnTo>
                  <a:pt x="503044" y="218331"/>
                </a:lnTo>
                <a:lnTo>
                  <a:pt x="511942" y="206572"/>
                </a:lnTo>
                <a:lnTo>
                  <a:pt x="521475" y="195131"/>
                </a:lnTo>
                <a:lnTo>
                  <a:pt x="531008" y="184008"/>
                </a:lnTo>
                <a:lnTo>
                  <a:pt x="540859" y="172885"/>
                </a:lnTo>
                <a:lnTo>
                  <a:pt x="550710" y="162398"/>
                </a:lnTo>
                <a:lnTo>
                  <a:pt x="560879" y="152228"/>
                </a:lnTo>
                <a:lnTo>
                  <a:pt x="571047" y="142058"/>
                </a:lnTo>
                <a:lnTo>
                  <a:pt x="581852" y="132524"/>
                </a:lnTo>
                <a:lnTo>
                  <a:pt x="592656" y="122990"/>
                </a:lnTo>
                <a:lnTo>
                  <a:pt x="603460" y="113774"/>
                </a:lnTo>
                <a:lnTo>
                  <a:pt x="614900" y="105193"/>
                </a:lnTo>
                <a:lnTo>
                  <a:pt x="626340" y="96294"/>
                </a:lnTo>
                <a:lnTo>
                  <a:pt x="637462" y="88349"/>
                </a:lnTo>
                <a:lnTo>
                  <a:pt x="649219" y="80404"/>
                </a:lnTo>
                <a:lnTo>
                  <a:pt x="661295" y="73095"/>
                </a:lnTo>
                <a:lnTo>
                  <a:pt x="673370" y="65785"/>
                </a:lnTo>
                <a:lnTo>
                  <a:pt x="685763" y="58794"/>
                </a:lnTo>
                <a:lnTo>
                  <a:pt x="697839" y="52120"/>
                </a:lnTo>
                <a:lnTo>
                  <a:pt x="710550" y="46399"/>
                </a:lnTo>
                <a:lnTo>
                  <a:pt x="722943" y="40679"/>
                </a:lnTo>
                <a:lnTo>
                  <a:pt x="735971" y="34958"/>
                </a:lnTo>
                <a:lnTo>
                  <a:pt x="748682" y="29874"/>
                </a:lnTo>
                <a:lnTo>
                  <a:pt x="762029" y="25107"/>
                </a:lnTo>
                <a:lnTo>
                  <a:pt x="775058" y="20975"/>
                </a:lnTo>
                <a:lnTo>
                  <a:pt x="788404" y="17161"/>
                </a:lnTo>
                <a:lnTo>
                  <a:pt x="802068" y="13666"/>
                </a:lnTo>
                <a:lnTo>
                  <a:pt x="815415" y="10170"/>
                </a:lnTo>
                <a:lnTo>
                  <a:pt x="829397" y="7627"/>
                </a:lnTo>
                <a:lnTo>
                  <a:pt x="842743" y="5403"/>
                </a:lnTo>
                <a:lnTo>
                  <a:pt x="857043" y="3496"/>
                </a:lnTo>
                <a:lnTo>
                  <a:pt x="871025" y="1907"/>
                </a:lnTo>
                <a:lnTo>
                  <a:pt x="885325" y="953"/>
                </a:lnTo>
                <a:lnTo>
                  <a:pt x="899307" y="0"/>
                </a:lnTo>
                <a:close/>
              </a:path>
            </a:pathLst>
          </a:custGeom>
          <a:solidFill>
            <a:srgbClr val="43BCC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3584893" y="1925955"/>
            <a:ext cx="1284288" cy="1657350"/>
          </a:xfrm>
          <a:custGeom>
            <a:avLst/>
            <a:gdLst>
              <a:gd name="T0" fmla="*/ 1292466 w 1766888"/>
              <a:gd name="T1" fmla="*/ 1151792 h 2276475"/>
              <a:gd name="T2" fmla="*/ 1414974 w 1766888"/>
              <a:gd name="T3" fmla="*/ 1225730 h 2276475"/>
              <a:gd name="T4" fmla="*/ 1476893 w 1766888"/>
              <a:gd name="T5" fmla="*/ 1355254 h 2276475"/>
              <a:gd name="T6" fmla="*/ 1467326 w 1766888"/>
              <a:gd name="T7" fmla="*/ 1751008 h 2276475"/>
              <a:gd name="T8" fmla="*/ 1407533 w 1766888"/>
              <a:gd name="T9" fmla="*/ 1803934 h 2276475"/>
              <a:gd name="T10" fmla="*/ 1219918 w 1766888"/>
              <a:gd name="T11" fmla="*/ 1867233 h 2276475"/>
              <a:gd name="T12" fmla="*/ 903948 w 1766888"/>
              <a:gd name="T13" fmla="*/ 1905000 h 2276475"/>
              <a:gd name="T14" fmla="*/ 967726 w 1766888"/>
              <a:gd name="T15" fmla="*/ 1656591 h 2276475"/>
              <a:gd name="T16" fmla="*/ 1003602 w 1766888"/>
              <a:gd name="T17" fmla="*/ 1348339 h 2276475"/>
              <a:gd name="T18" fmla="*/ 477984 w 1766888"/>
              <a:gd name="T19" fmla="*/ 1374851 h 2276475"/>
              <a:gd name="T20" fmla="*/ 516287 w 1766888"/>
              <a:gd name="T21" fmla="*/ 1679009 h 2276475"/>
              <a:gd name="T22" fmla="*/ 547408 w 1766888"/>
              <a:gd name="T23" fmla="*/ 1902076 h 2276475"/>
              <a:gd name="T24" fmla="*/ 237796 w 1766888"/>
              <a:gd name="T25" fmla="*/ 1860334 h 2276475"/>
              <a:gd name="T26" fmla="*/ 65965 w 1766888"/>
              <a:gd name="T27" fmla="*/ 1798386 h 2276475"/>
              <a:gd name="T28" fmla="*/ 9310 w 1766888"/>
              <a:gd name="T29" fmla="*/ 1745211 h 2276475"/>
              <a:gd name="T30" fmla="*/ 4788 w 1766888"/>
              <a:gd name="T31" fmla="*/ 1343212 h 2276475"/>
              <a:gd name="T32" fmla="*/ 72881 w 1766888"/>
              <a:gd name="T33" fmla="*/ 1217188 h 2276475"/>
              <a:gd name="T34" fmla="*/ 198961 w 1766888"/>
              <a:gd name="T35" fmla="*/ 1149125 h 2276475"/>
              <a:gd name="T36" fmla="*/ 507437 w 1766888"/>
              <a:gd name="T37" fmla="*/ 357977 h 2276475"/>
              <a:gd name="T38" fmla="*/ 463817 w 1766888"/>
              <a:gd name="T39" fmla="*/ 443754 h 2276475"/>
              <a:gd name="T40" fmla="*/ 451316 w 1766888"/>
              <a:gd name="T41" fmla="*/ 602028 h 2276475"/>
              <a:gd name="T42" fmla="*/ 470998 w 1766888"/>
              <a:gd name="T43" fmla="*/ 723921 h 2276475"/>
              <a:gd name="T44" fmla="*/ 544941 w 1766888"/>
              <a:gd name="T45" fmla="*/ 876619 h 2276475"/>
              <a:gd name="T46" fmla="*/ 637237 w 1766888"/>
              <a:gd name="T47" fmla="*/ 967972 h 2276475"/>
              <a:gd name="T48" fmla="*/ 711977 w 1766888"/>
              <a:gd name="T49" fmla="*/ 999309 h 2276475"/>
              <a:gd name="T50" fmla="*/ 785919 w 1766888"/>
              <a:gd name="T51" fmla="*/ 992936 h 2276475"/>
              <a:gd name="T52" fmla="*/ 860129 w 1766888"/>
              <a:gd name="T53" fmla="*/ 949915 h 2276475"/>
              <a:gd name="T54" fmla="*/ 965989 w 1766888"/>
              <a:gd name="T55" fmla="*/ 814213 h 2276475"/>
              <a:gd name="T56" fmla="*/ 1011472 w 1766888"/>
              <a:gd name="T57" fmla="*/ 684618 h 2276475"/>
              <a:gd name="T58" fmla="*/ 1021579 w 1766888"/>
              <a:gd name="T59" fmla="*/ 552368 h 2276475"/>
              <a:gd name="T60" fmla="*/ 823423 w 1766888"/>
              <a:gd name="T61" fmla="*/ 523688 h 2276475"/>
              <a:gd name="T62" fmla="*/ 651866 w 1766888"/>
              <a:gd name="T63" fmla="*/ 465795 h 2276475"/>
              <a:gd name="T64" fmla="*/ 565155 w 1766888"/>
              <a:gd name="T65" fmla="*/ 391172 h 2276475"/>
              <a:gd name="T66" fmla="*/ 515417 w 1766888"/>
              <a:gd name="T67" fmla="*/ 357712 h 2276475"/>
              <a:gd name="T68" fmla="*/ 873960 w 1766888"/>
              <a:gd name="T69" fmla="*/ 9561 h 2276475"/>
              <a:gd name="T70" fmla="*/ 992587 w 1766888"/>
              <a:gd name="T71" fmla="*/ 51785 h 2276475"/>
              <a:gd name="T72" fmla="*/ 1081957 w 1766888"/>
              <a:gd name="T73" fmla="*/ 125876 h 2276475"/>
              <a:gd name="T74" fmla="*/ 1157230 w 1766888"/>
              <a:gd name="T75" fmla="*/ 249097 h 2276475"/>
              <a:gd name="T76" fmla="*/ 1230906 w 1766888"/>
              <a:gd name="T77" fmla="*/ 488103 h 2276475"/>
              <a:gd name="T78" fmla="*/ 1337831 w 1766888"/>
              <a:gd name="T79" fmla="*/ 751008 h 2276475"/>
              <a:gd name="T80" fmla="*/ 1364961 w 1766888"/>
              <a:gd name="T81" fmla="*/ 875823 h 2276475"/>
              <a:gd name="T82" fmla="*/ 1347938 w 1766888"/>
              <a:gd name="T83" fmla="*/ 927341 h 2276475"/>
              <a:gd name="T84" fmla="*/ 1304583 w 1766888"/>
              <a:gd name="T85" fmla="*/ 961864 h 2276475"/>
              <a:gd name="T86" fmla="*/ 1156165 w 1766888"/>
              <a:gd name="T87" fmla="*/ 978330 h 2276475"/>
              <a:gd name="T88" fmla="*/ 961733 w 1766888"/>
              <a:gd name="T89" fmla="*/ 983110 h 2276475"/>
              <a:gd name="T90" fmla="*/ 867310 w 1766888"/>
              <a:gd name="T91" fmla="*/ 1058264 h 2276475"/>
              <a:gd name="T92" fmla="*/ 768631 w 1766888"/>
              <a:gd name="T93" fmla="*/ 1094911 h 2276475"/>
              <a:gd name="T94" fmla="*/ 672612 w 1766888"/>
              <a:gd name="T95" fmla="*/ 1087741 h 2276475"/>
              <a:gd name="T96" fmla="*/ 575529 w 1766888"/>
              <a:gd name="T97" fmla="*/ 1038878 h 2276475"/>
              <a:gd name="T98" fmla="*/ 485893 w 1766888"/>
              <a:gd name="T99" fmla="*/ 954163 h 2276475"/>
              <a:gd name="T100" fmla="*/ 264863 w 1766888"/>
              <a:gd name="T101" fmla="*/ 979126 h 2276475"/>
              <a:gd name="T102" fmla="*/ 164055 w 1766888"/>
              <a:gd name="T103" fmla="*/ 948321 h 2276475"/>
              <a:gd name="T104" fmla="*/ 133202 w 1766888"/>
              <a:gd name="T105" fmla="*/ 907159 h 2276475"/>
              <a:gd name="T106" fmla="*/ 132404 w 1766888"/>
              <a:gd name="T107" fmla="*/ 813681 h 2276475"/>
              <a:gd name="T108" fmla="*/ 214592 w 1766888"/>
              <a:gd name="T109" fmla="*/ 612651 h 2276475"/>
              <a:gd name="T110" fmla="*/ 305558 w 1766888"/>
              <a:gd name="T111" fmla="*/ 333014 h 2276475"/>
              <a:gd name="T112" fmla="*/ 369925 w 1766888"/>
              <a:gd name="T113" fmla="*/ 180582 h 2276475"/>
              <a:gd name="T114" fmla="*/ 453443 w 1766888"/>
              <a:gd name="T115" fmla="*/ 83652 h 2276475"/>
              <a:gd name="T116" fmla="*/ 546537 w 1766888"/>
              <a:gd name="T117" fmla="*/ 29212 h 2276475"/>
              <a:gd name="T118" fmla="*/ 706391 w 1766888"/>
              <a:gd name="T119" fmla="*/ 265 h 22764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766888" h="2276475">
                <a:moveTo>
                  <a:pt x="1210250" y="1347787"/>
                </a:moveTo>
                <a:lnTo>
                  <a:pt x="1263883" y="1351283"/>
                </a:lnTo>
                <a:lnTo>
                  <a:pt x="1313390" y="1354461"/>
                </a:lnTo>
                <a:lnTo>
                  <a:pt x="1357502" y="1357640"/>
                </a:lnTo>
                <a:lnTo>
                  <a:pt x="1395267" y="1360818"/>
                </a:lnTo>
                <a:lnTo>
                  <a:pt x="1449535" y="1364950"/>
                </a:lnTo>
                <a:lnTo>
                  <a:pt x="1469211" y="1366857"/>
                </a:lnTo>
                <a:lnTo>
                  <a:pt x="1484443" y="1367174"/>
                </a:lnTo>
                <a:lnTo>
                  <a:pt x="1499676" y="1368446"/>
                </a:lnTo>
                <a:lnTo>
                  <a:pt x="1514275" y="1370671"/>
                </a:lnTo>
                <a:lnTo>
                  <a:pt x="1529190" y="1373213"/>
                </a:lnTo>
                <a:lnTo>
                  <a:pt x="1543471" y="1376391"/>
                </a:lnTo>
                <a:lnTo>
                  <a:pt x="1557752" y="1380205"/>
                </a:lnTo>
                <a:lnTo>
                  <a:pt x="1571716" y="1384973"/>
                </a:lnTo>
                <a:lnTo>
                  <a:pt x="1585045" y="1390058"/>
                </a:lnTo>
                <a:lnTo>
                  <a:pt x="1598056" y="1396414"/>
                </a:lnTo>
                <a:lnTo>
                  <a:pt x="1611385" y="1403089"/>
                </a:lnTo>
                <a:lnTo>
                  <a:pt x="1623762" y="1410399"/>
                </a:lnTo>
                <a:lnTo>
                  <a:pt x="1635821" y="1418027"/>
                </a:lnTo>
                <a:lnTo>
                  <a:pt x="1647246" y="1426290"/>
                </a:lnTo>
                <a:lnTo>
                  <a:pt x="1658671" y="1435189"/>
                </a:lnTo>
                <a:lnTo>
                  <a:pt x="1669143" y="1444724"/>
                </a:lnTo>
                <a:lnTo>
                  <a:pt x="1679933" y="1454577"/>
                </a:lnTo>
                <a:lnTo>
                  <a:pt x="1689771" y="1464747"/>
                </a:lnTo>
                <a:lnTo>
                  <a:pt x="1698975" y="1475553"/>
                </a:lnTo>
                <a:lnTo>
                  <a:pt x="1707860" y="1486995"/>
                </a:lnTo>
                <a:lnTo>
                  <a:pt x="1716112" y="1498437"/>
                </a:lnTo>
                <a:lnTo>
                  <a:pt x="1723728" y="1510514"/>
                </a:lnTo>
                <a:lnTo>
                  <a:pt x="1731027" y="1522909"/>
                </a:lnTo>
                <a:lnTo>
                  <a:pt x="1737692" y="1535622"/>
                </a:lnTo>
                <a:lnTo>
                  <a:pt x="1743404" y="1548971"/>
                </a:lnTo>
                <a:lnTo>
                  <a:pt x="1749116" y="1562638"/>
                </a:lnTo>
                <a:lnTo>
                  <a:pt x="1753242" y="1576622"/>
                </a:lnTo>
                <a:lnTo>
                  <a:pt x="1757368" y="1590606"/>
                </a:lnTo>
                <a:lnTo>
                  <a:pt x="1761176" y="1605226"/>
                </a:lnTo>
                <a:lnTo>
                  <a:pt x="1763715" y="1619528"/>
                </a:lnTo>
                <a:lnTo>
                  <a:pt x="1765301" y="1634784"/>
                </a:lnTo>
                <a:lnTo>
                  <a:pt x="1766571" y="1650040"/>
                </a:lnTo>
                <a:lnTo>
                  <a:pt x="1766888" y="1665295"/>
                </a:lnTo>
                <a:lnTo>
                  <a:pt x="1766888" y="2042873"/>
                </a:lnTo>
                <a:lnTo>
                  <a:pt x="1766571" y="2049547"/>
                </a:lnTo>
                <a:lnTo>
                  <a:pt x="1766254" y="2055904"/>
                </a:lnTo>
                <a:lnTo>
                  <a:pt x="1764667" y="2062260"/>
                </a:lnTo>
                <a:lnTo>
                  <a:pt x="1763080" y="2068299"/>
                </a:lnTo>
                <a:lnTo>
                  <a:pt x="1761176" y="2074656"/>
                </a:lnTo>
                <a:lnTo>
                  <a:pt x="1758637" y="2080694"/>
                </a:lnTo>
                <a:lnTo>
                  <a:pt x="1755463" y="2086733"/>
                </a:lnTo>
                <a:lnTo>
                  <a:pt x="1752290" y="2092454"/>
                </a:lnTo>
                <a:lnTo>
                  <a:pt x="1748799" y="2098175"/>
                </a:lnTo>
                <a:lnTo>
                  <a:pt x="1744356" y="2104213"/>
                </a:lnTo>
                <a:lnTo>
                  <a:pt x="1739596" y="2109616"/>
                </a:lnTo>
                <a:lnTo>
                  <a:pt x="1734836" y="2115019"/>
                </a:lnTo>
                <a:lnTo>
                  <a:pt x="1729440" y="2120423"/>
                </a:lnTo>
                <a:lnTo>
                  <a:pt x="1723411" y="2125826"/>
                </a:lnTo>
                <a:lnTo>
                  <a:pt x="1717381" y="2131229"/>
                </a:lnTo>
                <a:lnTo>
                  <a:pt x="1710717" y="2136314"/>
                </a:lnTo>
                <a:lnTo>
                  <a:pt x="1703735" y="2141399"/>
                </a:lnTo>
                <a:lnTo>
                  <a:pt x="1696436" y="2146166"/>
                </a:lnTo>
                <a:lnTo>
                  <a:pt x="1688819" y="2150934"/>
                </a:lnTo>
                <a:lnTo>
                  <a:pt x="1680885" y="2155701"/>
                </a:lnTo>
                <a:lnTo>
                  <a:pt x="1672634" y="2160469"/>
                </a:lnTo>
                <a:lnTo>
                  <a:pt x="1663748" y="2164918"/>
                </a:lnTo>
                <a:lnTo>
                  <a:pt x="1654545" y="2169368"/>
                </a:lnTo>
                <a:lnTo>
                  <a:pt x="1645342" y="2173817"/>
                </a:lnTo>
                <a:lnTo>
                  <a:pt x="1625666" y="2182081"/>
                </a:lnTo>
                <a:lnTo>
                  <a:pt x="1604721" y="2190344"/>
                </a:lnTo>
                <a:lnTo>
                  <a:pt x="1582823" y="2198290"/>
                </a:lnTo>
                <a:lnTo>
                  <a:pt x="1559656" y="2205600"/>
                </a:lnTo>
                <a:lnTo>
                  <a:pt x="1535537" y="2212592"/>
                </a:lnTo>
                <a:lnTo>
                  <a:pt x="1510149" y="2218949"/>
                </a:lnTo>
                <a:lnTo>
                  <a:pt x="1484126" y="2225623"/>
                </a:lnTo>
                <a:lnTo>
                  <a:pt x="1456834" y="2231344"/>
                </a:lnTo>
                <a:lnTo>
                  <a:pt x="1428907" y="2237383"/>
                </a:lnTo>
                <a:lnTo>
                  <a:pt x="1400027" y="2242468"/>
                </a:lnTo>
                <a:lnTo>
                  <a:pt x="1370514" y="2247553"/>
                </a:lnTo>
                <a:lnTo>
                  <a:pt x="1340365" y="2252003"/>
                </a:lnTo>
                <a:lnTo>
                  <a:pt x="1309582" y="2256134"/>
                </a:lnTo>
                <a:lnTo>
                  <a:pt x="1277846" y="2259948"/>
                </a:lnTo>
                <a:lnTo>
                  <a:pt x="1245793" y="2263444"/>
                </a:lnTo>
                <a:lnTo>
                  <a:pt x="1213423" y="2266940"/>
                </a:lnTo>
                <a:lnTo>
                  <a:pt x="1180736" y="2269801"/>
                </a:lnTo>
                <a:lnTo>
                  <a:pt x="1147096" y="2272343"/>
                </a:lnTo>
                <a:lnTo>
                  <a:pt x="1113457" y="2274568"/>
                </a:lnTo>
                <a:lnTo>
                  <a:pt x="1079500" y="2276475"/>
                </a:lnTo>
                <a:lnTo>
                  <a:pt x="1087117" y="2255499"/>
                </a:lnTo>
                <a:lnTo>
                  <a:pt x="1094416" y="2233886"/>
                </a:lnTo>
                <a:lnTo>
                  <a:pt x="1101715" y="2211321"/>
                </a:lnTo>
                <a:lnTo>
                  <a:pt x="1108697" y="2188119"/>
                </a:lnTo>
                <a:lnTo>
                  <a:pt x="1115044" y="2164283"/>
                </a:lnTo>
                <a:lnTo>
                  <a:pt x="1121708" y="2139810"/>
                </a:lnTo>
                <a:lnTo>
                  <a:pt x="1127738" y="2114702"/>
                </a:lnTo>
                <a:lnTo>
                  <a:pt x="1133768" y="2088958"/>
                </a:lnTo>
                <a:lnTo>
                  <a:pt x="1139480" y="2062260"/>
                </a:lnTo>
                <a:lnTo>
                  <a:pt x="1144875" y="2035245"/>
                </a:lnTo>
                <a:lnTo>
                  <a:pt x="1150587" y="2007912"/>
                </a:lnTo>
                <a:lnTo>
                  <a:pt x="1155665" y="1979626"/>
                </a:lnTo>
                <a:lnTo>
                  <a:pt x="1160425" y="1951021"/>
                </a:lnTo>
                <a:lnTo>
                  <a:pt x="1164551" y="1922099"/>
                </a:lnTo>
                <a:lnTo>
                  <a:pt x="1168994" y="1892541"/>
                </a:lnTo>
                <a:lnTo>
                  <a:pt x="1173437" y="1862665"/>
                </a:lnTo>
                <a:lnTo>
                  <a:pt x="1177562" y="1832472"/>
                </a:lnTo>
                <a:lnTo>
                  <a:pt x="1181053" y="1801643"/>
                </a:lnTo>
                <a:lnTo>
                  <a:pt x="1184227" y="1770496"/>
                </a:lnTo>
                <a:lnTo>
                  <a:pt x="1187718" y="1739349"/>
                </a:lnTo>
                <a:lnTo>
                  <a:pt x="1190891" y="1707566"/>
                </a:lnTo>
                <a:lnTo>
                  <a:pt x="1193747" y="1675466"/>
                </a:lnTo>
                <a:lnTo>
                  <a:pt x="1196286" y="1643365"/>
                </a:lnTo>
                <a:lnTo>
                  <a:pt x="1198508" y="1611265"/>
                </a:lnTo>
                <a:lnTo>
                  <a:pt x="1200729" y="1578529"/>
                </a:lnTo>
                <a:lnTo>
                  <a:pt x="1202951" y="1546111"/>
                </a:lnTo>
                <a:lnTo>
                  <a:pt x="1206124" y="1480003"/>
                </a:lnTo>
                <a:lnTo>
                  <a:pt x="1208663" y="1413895"/>
                </a:lnTo>
                <a:lnTo>
                  <a:pt x="1210250" y="1347787"/>
                </a:lnTo>
                <a:close/>
                <a:moveTo>
                  <a:pt x="556835" y="1347787"/>
                </a:moveTo>
                <a:lnTo>
                  <a:pt x="558423" y="1413872"/>
                </a:lnTo>
                <a:lnTo>
                  <a:pt x="560965" y="1479958"/>
                </a:lnTo>
                <a:lnTo>
                  <a:pt x="564459" y="1545407"/>
                </a:lnTo>
                <a:lnTo>
                  <a:pt x="566047" y="1578132"/>
                </a:lnTo>
                <a:lnTo>
                  <a:pt x="568271" y="1610540"/>
                </a:lnTo>
                <a:lnTo>
                  <a:pt x="570812" y="1642947"/>
                </a:lnTo>
                <a:lnTo>
                  <a:pt x="573353" y="1675036"/>
                </a:lnTo>
                <a:lnTo>
                  <a:pt x="576529" y="1706808"/>
                </a:lnTo>
                <a:lnTo>
                  <a:pt x="579388" y="1738580"/>
                </a:lnTo>
                <a:lnTo>
                  <a:pt x="582565" y="1769716"/>
                </a:lnTo>
                <a:lnTo>
                  <a:pt x="586376" y="1800852"/>
                </a:lnTo>
                <a:lnTo>
                  <a:pt x="589871" y="1831353"/>
                </a:lnTo>
                <a:lnTo>
                  <a:pt x="593682" y="1861854"/>
                </a:lnTo>
                <a:lnTo>
                  <a:pt x="597812" y="1891720"/>
                </a:lnTo>
                <a:lnTo>
                  <a:pt x="602259" y="1920950"/>
                </a:lnTo>
                <a:lnTo>
                  <a:pt x="606706" y="1949862"/>
                </a:lnTo>
                <a:lnTo>
                  <a:pt x="611788" y="1978457"/>
                </a:lnTo>
                <a:lnTo>
                  <a:pt x="616553" y="2006416"/>
                </a:lnTo>
                <a:lnTo>
                  <a:pt x="621953" y="2034375"/>
                </a:lnTo>
                <a:lnTo>
                  <a:pt x="627353" y="2061381"/>
                </a:lnTo>
                <a:lnTo>
                  <a:pt x="633388" y="2087434"/>
                </a:lnTo>
                <a:lnTo>
                  <a:pt x="639106" y="2113487"/>
                </a:lnTo>
                <a:lnTo>
                  <a:pt x="645459" y="2138586"/>
                </a:lnTo>
                <a:lnTo>
                  <a:pt x="651812" y="2163051"/>
                </a:lnTo>
                <a:lnTo>
                  <a:pt x="658482" y="2187197"/>
                </a:lnTo>
                <a:lnTo>
                  <a:pt x="665471" y="2210073"/>
                </a:lnTo>
                <a:lnTo>
                  <a:pt x="672459" y="2232313"/>
                </a:lnTo>
                <a:lnTo>
                  <a:pt x="680082" y="2254236"/>
                </a:lnTo>
                <a:lnTo>
                  <a:pt x="687388" y="2274887"/>
                </a:lnTo>
                <a:lnTo>
                  <a:pt x="653718" y="2272981"/>
                </a:lnTo>
                <a:lnTo>
                  <a:pt x="620047" y="2270439"/>
                </a:lnTo>
                <a:lnTo>
                  <a:pt x="587012" y="2267897"/>
                </a:lnTo>
                <a:lnTo>
                  <a:pt x="554294" y="2265038"/>
                </a:lnTo>
                <a:lnTo>
                  <a:pt x="521576" y="2261543"/>
                </a:lnTo>
                <a:lnTo>
                  <a:pt x="490129" y="2257730"/>
                </a:lnTo>
                <a:lnTo>
                  <a:pt x="458682" y="2254236"/>
                </a:lnTo>
                <a:lnTo>
                  <a:pt x="427553" y="2249787"/>
                </a:lnTo>
                <a:lnTo>
                  <a:pt x="397376" y="2245022"/>
                </a:lnTo>
                <a:lnTo>
                  <a:pt x="368153" y="2239938"/>
                </a:lnTo>
                <a:lnTo>
                  <a:pt x="339247" y="2234855"/>
                </a:lnTo>
                <a:lnTo>
                  <a:pt x="311294" y="2229136"/>
                </a:lnTo>
                <a:lnTo>
                  <a:pt x="283977" y="2223099"/>
                </a:lnTo>
                <a:lnTo>
                  <a:pt x="257612" y="2217063"/>
                </a:lnTo>
                <a:lnTo>
                  <a:pt x="232518" y="2210073"/>
                </a:lnTo>
                <a:lnTo>
                  <a:pt x="208059" y="2203083"/>
                </a:lnTo>
                <a:lnTo>
                  <a:pt x="185188" y="2195775"/>
                </a:lnTo>
                <a:lnTo>
                  <a:pt x="162953" y="2188150"/>
                </a:lnTo>
                <a:lnTo>
                  <a:pt x="141670" y="2180207"/>
                </a:lnTo>
                <a:lnTo>
                  <a:pt x="121976" y="2171629"/>
                </a:lnTo>
                <a:lnTo>
                  <a:pt x="113082" y="2167499"/>
                </a:lnTo>
                <a:lnTo>
                  <a:pt x="103870" y="2163051"/>
                </a:lnTo>
                <a:lnTo>
                  <a:pt x="94976" y="2158285"/>
                </a:lnTo>
                <a:lnTo>
                  <a:pt x="86717" y="2153837"/>
                </a:lnTo>
                <a:lnTo>
                  <a:pt x="78776" y="2149071"/>
                </a:lnTo>
                <a:lnTo>
                  <a:pt x="70517" y="2144305"/>
                </a:lnTo>
                <a:lnTo>
                  <a:pt x="63212" y="2139222"/>
                </a:lnTo>
                <a:lnTo>
                  <a:pt x="56541" y="2134456"/>
                </a:lnTo>
                <a:lnTo>
                  <a:pt x="49870" y="2129372"/>
                </a:lnTo>
                <a:lnTo>
                  <a:pt x="43518" y="2124289"/>
                </a:lnTo>
                <a:lnTo>
                  <a:pt x="37800" y="2118888"/>
                </a:lnTo>
                <a:lnTo>
                  <a:pt x="32400" y="2113804"/>
                </a:lnTo>
                <a:lnTo>
                  <a:pt x="27318" y="2108403"/>
                </a:lnTo>
                <a:lnTo>
                  <a:pt x="22553" y="2102684"/>
                </a:lnTo>
                <a:lnTo>
                  <a:pt x="18423" y="2097283"/>
                </a:lnTo>
                <a:lnTo>
                  <a:pt x="14612" y="2091564"/>
                </a:lnTo>
                <a:lnTo>
                  <a:pt x="11118" y="2085527"/>
                </a:lnTo>
                <a:lnTo>
                  <a:pt x="8259" y="2079809"/>
                </a:lnTo>
                <a:lnTo>
                  <a:pt x="5718" y="2074090"/>
                </a:lnTo>
                <a:lnTo>
                  <a:pt x="3494" y="2067735"/>
                </a:lnTo>
                <a:lnTo>
                  <a:pt x="1588" y="2061699"/>
                </a:lnTo>
                <a:lnTo>
                  <a:pt x="635" y="2055344"/>
                </a:lnTo>
                <a:lnTo>
                  <a:pt x="0" y="2049308"/>
                </a:lnTo>
                <a:lnTo>
                  <a:pt x="0" y="2042636"/>
                </a:lnTo>
                <a:lnTo>
                  <a:pt x="0" y="1665187"/>
                </a:lnTo>
                <a:lnTo>
                  <a:pt x="318" y="1649937"/>
                </a:lnTo>
                <a:lnTo>
                  <a:pt x="1270" y="1634686"/>
                </a:lnTo>
                <a:lnTo>
                  <a:pt x="3176" y="1619436"/>
                </a:lnTo>
                <a:lnTo>
                  <a:pt x="5718" y="1605138"/>
                </a:lnTo>
                <a:lnTo>
                  <a:pt x="8894" y="1590523"/>
                </a:lnTo>
                <a:lnTo>
                  <a:pt x="13023" y="1576544"/>
                </a:lnTo>
                <a:lnTo>
                  <a:pt x="17788" y="1562564"/>
                </a:lnTo>
                <a:lnTo>
                  <a:pt x="23188" y="1548902"/>
                </a:lnTo>
                <a:lnTo>
                  <a:pt x="29223" y="1535558"/>
                </a:lnTo>
                <a:lnTo>
                  <a:pt x="35576" y="1522849"/>
                </a:lnTo>
                <a:lnTo>
                  <a:pt x="42882" y="1510458"/>
                </a:lnTo>
                <a:lnTo>
                  <a:pt x="50506" y="1498385"/>
                </a:lnTo>
                <a:lnTo>
                  <a:pt x="59082" y="1486947"/>
                </a:lnTo>
                <a:lnTo>
                  <a:pt x="67659" y="1475510"/>
                </a:lnTo>
                <a:lnTo>
                  <a:pt x="77188" y="1464707"/>
                </a:lnTo>
                <a:lnTo>
                  <a:pt x="87035" y="1454540"/>
                </a:lnTo>
                <a:lnTo>
                  <a:pt x="97200" y="1444691"/>
                </a:lnTo>
                <a:lnTo>
                  <a:pt x="108317" y="1435159"/>
                </a:lnTo>
                <a:lnTo>
                  <a:pt x="119435" y="1426263"/>
                </a:lnTo>
                <a:lnTo>
                  <a:pt x="131188" y="1418003"/>
                </a:lnTo>
                <a:lnTo>
                  <a:pt x="143259" y="1410377"/>
                </a:lnTo>
                <a:lnTo>
                  <a:pt x="155647" y="1403070"/>
                </a:lnTo>
                <a:lnTo>
                  <a:pt x="168353" y="1396398"/>
                </a:lnTo>
                <a:lnTo>
                  <a:pt x="182012" y="1390044"/>
                </a:lnTo>
                <a:lnTo>
                  <a:pt x="195353" y="1384960"/>
                </a:lnTo>
                <a:lnTo>
                  <a:pt x="209329" y="1380194"/>
                </a:lnTo>
                <a:lnTo>
                  <a:pt x="222988" y="1376382"/>
                </a:lnTo>
                <a:lnTo>
                  <a:pt x="237600" y="1373204"/>
                </a:lnTo>
                <a:lnTo>
                  <a:pt x="252212" y="1370663"/>
                </a:lnTo>
                <a:lnTo>
                  <a:pt x="267141" y="1368439"/>
                </a:lnTo>
                <a:lnTo>
                  <a:pt x="282388" y="1367168"/>
                </a:lnTo>
                <a:lnTo>
                  <a:pt x="297953" y="1366850"/>
                </a:lnTo>
                <a:lnTo>
                  <a:pt x="317647" y="1364944"/>
                </a:lnTo>
                <a:lnTo>
                  <a:pt x="371965" y="1360813"/>
                </a:lnTo>
                <a:lnTo>
                  <a:pt x="409765" y="1357636"/>
                </a:lnTo>
                <a:lnTo>
                  <a:pt x="453918" y="1354459"/>
                </a:lnTo>
                <a:lnTo>
                  <a:pt x="503153" y="1351282"/>
                </a:lnTo>
                <a:lnTo>
                  <a:pt x="556835" y="1347787"/>
                </a:lnTo>
                <a:close/>
                <a:moveTo>
                  <a:pt x="608844" y="427466"/>
                </a:moveTo>
                <a:lnTo>
                  <a:pt x="605985" y="427783"/>
                </a:lnTo>
                <a:lnTo>
                  <a:pt x="602491" y="428100"/>
                </a:lnTo>
                <a:lnTo>
                  <a:pt x="599632" y="428735"/>
                </a:lnTo>
                <a:lnTo>
                  <a:pt x="593915" y="430956"/>
                </a:lnTo>
                <a:lnTo>
                  <a:pt x="587880" y="434130"/>
                </a:lnTo>
                <a:lnTo>
                  <a:pt x="582480" y="437938"/>
                </a:lnTo>
                <a:lnTo>
                  <a:pt x="577398" y="442381"/>
                </a:lnTo>
                <a:lnTo>
                  <a:pt x="572633" y="456027"/>
                </a:lnTo>
                <a:lnTo>
                  <a:pt x="568186" y="470625"/>
                </a:lnTo>
                <a:lnTo>
                  <a:pt x="564375" y="485223"/>
                </a:lnTo>
                <a:lnTo>
                  <a:pt x="560245" y="499821"/>
                </a:lnTo>
                <a:lnTo>
                  <a:pt x="557069" y="515053"/>
                </a:lnTo>
                <a:lnTo>
                  <a:pt x="553893" y="530286"/>
                </a:lnTo>
                <a:lnTo>
                  <a:pt x="550716" y="545836"/>
                </a:lnTo>
                <a:lnTo>
                  <a:pt x="548175" y="561386"/>
                </a:lnTo>
                <a:lnTo>
                  <a:pt x="545634" y="577570"/>
                </a:lnTo>
                <a:lnTo>
                  <a:pt x="544046" y="593438"/>
                </a:lnTo>
                <a:lnTo>
                  <a:pt x="542140" y="609940"/>
                </a:lnTo>
                <a:lnTo>
                  <a:pt x="540552" y="626442"/>
                </a:lnTo>
                <a:lnTo>
                  <a:pt x="539599" y="642944"/>
                </a:lnTo>
                <a:lnTo>
                  <a:pt x="538964" y="660080"/>
                </a:lnTo>
                <a:lnTo>
                  <a:pt x="538328" y="676900"/>
                </a:lnTo>
                <a:lnTo>
                  <a:pt x="538011" y="694036"/>
                </a:lnTo>
                <a:lnTo>
                  <a:pt x="538328" y="706730"/>
                </a:lnTo>
                <a:lnTo>
                  <a:pt x="538964" y="719424"/>
                </a:lnTo>
                <a:lnTo>
                  <a:pt x="539599" y="732118"/>
                </a:lnTo>
                <a:lnTo>
                  <a:pt x="540234" y="744495"/>
                </a:lnTo>
                <a:lnTo>
                  <a:pt x="541505" y="756871"/>
                </a:lnTo>
                <a:lnTo>
                  <a:pt x="542775" y="769248"/>
                </a:lnTo>
                <a:lnTo>
                  <a:pt x="544681" y="781624"/>
                </a:lnTo>
                <a:lnTo>
                  <a:pt x="546587" y="794001"/>
                </a:lnTo>
                <a:lnTo>
                  <a:pt x="548493" y="806060"/>
                </a:lnTo>
                <a:lnTo>
                  <a:pt x="550716" y="818119"/>
                </a:lnTo>
                <a:lnTo>
                  <a:pt x="553893" y="829861"/>
                </a:lnTo>
                <a:lnTo>
                  <a:pt x="556434" y="841920"/>
                </a:lnTo>
                <a:lnTo>
                  <a:pt x="559610" y="853662"/>
                </a:lnTo>
                <a:lnTo>
                  <a:pt x="562469" y="865086"/>
                </a:lnTo>
                <a:lnTo>
                  <a:pt x="566280" y="876511"/>
                </a:lnTo>
                <a:lnTo>
                  <a:pt x="569774" y="887618"/>
                </a:lnTo>
                <a:lnTo>
                  <a:pt x="573586" y="899042"/>
                </a:lnTo>
                <a:lnTo>
                  <a:pt x="577398" y="909832"/>
                </a:lnTo>
                <a:lnTo>
                  <a:pt x="581845" y="920939"/>
                </a:lnTo>
                <a:lnTo>
                  <a:pt x="586292" y="931412"/>
                </a:lnTo>
                <a:lnTo>
                  <a:pt x="595185" y="952674"/>
                </a:lnTo>
                <a:lnTo>
                  <a:pt x="605667" y="972984"/>
                </a:lnTo>
                <a:lnTo>
                  <a:pt x="615832" y="992659"/>
                </a:lnTo>
                <a:lnTo>
                  <a:pt x="626949" y="1012018"/>
                </a:lnTo>
                <a:lnTo>
                  <a:pt x="638702" y="1030106"/>
                </a:lnTo>
                <a:lnTo>
                  <a:pt x="650772" y="1047560"/>
                </a:lnTo>
                <a:lnTo>
                  <a:pt x="663477" y="1064380"/>
                </a:lnTo>
                <a:lnTo>
                  <a:pt x="676183" y="1080564"/>
                </a:lnTo>
                <a:lnTo>
                  <a:pt x="689841" y="1095797"/>
                </a:lnTo>
                <a:lnTo>
                  <a:pt x="703499" y="1109760"/>
                </a:lnTo>
                <a:lnTo>
                  <a:pt x="710487" y="1116424"/>
                </a:lnTo>
                <a:lnTo>
                  <a:pt x="717475" y="1123089"/>
                </a:lnTo>
                <a:lnTo>
                  <a:pt x="724781" y="1129118"/>
                </a:lnTo>
                <a:lnTo>
                  <a:pt x="731769" y="1135148"/>
                </a:lnTo>
                <a:lnTo>
                  <a:pt x="739075" y="1140860"/>
                </a:lnTo>
                <a:lnTo>
                  <a:pt x="746380" y="1146255"/>
                </a:lnTo>
                <a:lnTo>
                  <a:pt x="753686" y="1151967"/>
                </a:lnTo>
                <a:lnTo>
                  <a:pt x="760992" y="1156727"/>
                </a:lnTo>
                <a:lnTo>
                  <a:pt x="768297" y="1161170"/>
                </a:lnTo>
                <a:lnTo>
                  <a:pt x="775920" y="1165613"/>
                </a:lnTo>
                <a:lnTo>
                  <a:pt x="783226" y="1170056"/>
                </a:lnTo>
                <a:lnTo>
                  <a:pt x="790532" y="1174181"/>
                </a:lnTo>
                <a:lnTo>
                  <a:pt x="798155" y="1177355"/>
                </a:lnTo>
                <a:lnTo>
                  <a:pt x="805461" y="1180528"/>
                </a:lnTo>
                <a:lnTo>
                  <a:pt x="813084" y="1184019"/>
                </a:lnTo>
                <a:lnTo>
                  <a:pt x="820390" y="1186558"/>
                </a:lnTo>
                <a:lnTo>
                  <a:pt x="828013" y="1189097"/>
                </a:lnTo>
                <a:lnTo>
                  <a:pt x="835318" y="1191318"/>
                </a:lnTo>
                <a:lnTo>
                  <a:pt x="842624" y="1192588"/>
                </a:lnTo>
                <a:lnTo>
                  <a:pt x="850247" y="1194174"/>
                </a:lnTo>
                <a:lnTo>
                  <a:pt x="857553" y="1195444"/>
                </a:lnTo>
                <a:lnTo>
                  <a:pt x="864859" y="1196396"/>
                </a:lnTo>
                <a:lnTo>
                  <a:pt x="872164" y="1196713"/>
                </a:lnTo>
                <a:lnTo>
                  <a:pt x="879470" y="1197030"/>
                </a:lnTo>
                <a:lnTo>
                  <a:pt x="886776" y="1196713"/>
                </a:lnTo>
                <a:lnTo>
                  <a:pt x="894081" y="1196396"/>
                </a:lnTo>
                <a:lnTo>
                  <a:pt x="901387" y="1195444"/>
                </a:lnTo>
                <a:lnTo>
                  <a:pt x="909010" y="1194174"/>
                </a:lnTo>
                <a:lnTo>
                  <a:pt x="916316" y="1192588"/>
                </a:lnTo>
                <a:lnTo>
                  <a:pt x="923621" y="1191318"/>
                </a:lnTo>
                <a:lnTo>
                  <a:pt x="931245" y="1189097"/>
                </a:lnTo>
                <a:lnTo>
                  <a:pt x="938550" y="1186558"/>
                </a:lnTo>
                <a:lnTo>
                  <a:pt x="946174" y="1184019"/>
                </a:lnTo>
                <a:lnTo>
                  <a:pt x="953479" y="1180528"/>
                </a:lnTo>
                <a:lnTo>
                  <a:pt x="961102" y="1177355"/>
                </a:lnTo>
                <a:lnTo>
                  <a:pt x="968408" y="1174181"/>
                </a:lnTo>
                <a:lnTo>
                  <a:pt x="976031" y="1170056"/>
                </a:lnTo>
                <a:lnTo>
                  <a:pt x="983337" y="1165613"/>
                </a:lnTo>
                <a:lnTo>
                  <a:pt x="990643" y="1161170"/>
                </a:lnTo>
                <a:lnTo>
                  <a:pt x="997948" y="1156727"/>
                </a:lnTo>
                <a:lnTo>
                  <a:pt x="1005572" y="1151967"/>
                </a:lnTo>
                <a:lnTo>
                  <a:pt x="1012877" y="1146255"/>
                </a:lnTo>
                <a:lnTo>
                  <a:pt x="1019865" y="1140860"/>
                </a:lnTo>
                <a:lnTo>
                  <a:pt x="1027171" y="1135148"/>
                </a:lnTo>
                <a:lnTo>
                  <a:pt x="1034476" y="1129118"/>
                </a:lnTo>
                <a:lnTo>
                  <a:pt x="1041147" y="1123089"/>
                </a:lnTo>
                <a:lnTo>
                  <a:pt x="1048452" y="1116424"/>
                </a:lnTo>
                <a:lnTo>
                  <a:pt x="1055440" y="1109760"/>
                </a:lnTo>
                <a:lnTo>
                  <a:pt x="1069099" y="1095797"/>
                </a:lnTo>
                <a:lnTo>
                  <a:pt x="1082439" y="1080564"/>
                </a:lnTo>
                <a:lnTo>
                  <a:pt x="1095463" y="1064380"/>
                </a:lnTo>
                <a:lnTo>
                  <a:pt x="1107850" y="1047560"/>
                </a:lnTo>
                <a:lnTo>
                  <a:pt x="1120238" y="1030106"/>
                </a:lnTo>
                <a:lnTo>
                  <a:pt x="1131673" y="1012018"/>
                </a:lnTo>
                <a:lnTo>
                  <a:pt x="1143108" y="992659"/>
                </a:lnTo>
                <a:lnTo>
                  <a:pt x="1153590" y="972984"/>
                </a:lnTo>
                <a:lnTo>
                  <a:pt x="1163437" y="952674"/>
                </a:lnTo>
                <a:lnTo>
                  <a:pt x="1172966" y="931412"/>
                </a:lnTo>
                <a:lnTo>
                  <a:pt x="1177413" y="920939"/>
                </a:lnTo>
                <a:lnTo>
                  <a:pt x="1181224" y="909832"/>
                </a:lnTo>
                <a:lnTo>
                  <a:pt x="1185354" y="899042"/>
                </a:lnTo>
                <a:lnTo>
                  <a:pt x="1189165" y="887618"/>
                </a:lnTo>
                <a:lnTo>
                  <a:pt x="1192977" y="876511"/>
                </a:lnTo>
                <a:lnTo>
                  <a:pt x="1196153" y="865086"/>
                </a:lnTo>
                <a:lnTo>
                  <a:pt x="1199647" y="853662"/>
                </a:lnTo>
                <a:lnTo>
                  <a:pt x="1202506" y="841920"/>
                </a:lnTo>
                <a:lnTo>
                  <a:pt x="1205365" y="829861"/>
                </a:lnTo>
                <a:lnTo>
                  <a:pt x="1207906" y="818119"/>
                </a:lnTo>
                <a:lnTo>
                  <a:pt x="1210129" y="806060"/>
                </a:lnTo>
                <a:lnTo>
                  <a:pt x="1212353" y="794001"/>
                </a:lnTo>
                <a:lnTo>
                  <a:pt x="1214576" y="781624"/>
                </a:lnTo>
                <a:lnTo>
                  <a:pt x="1215847" y="769248"/>
                </a:lnTo>
                <a:lnTo>
                  <a:pt x="1217435" y="756871"/>
                </a:lnTo>
                <a:lnTo>
                  <a:pt x="1218388" y="744495"/>
                </a:lnTo>
                <a:lnTo>
                  <a:pt x="1219658" y="732118"/>
                </a:lnTo>
                <a:lnTo>
                  <a:pt x="1220294" y="719424"/>
                </a:lnTo>
                <a:lnTo>
                  <a:pt x="1220611" y="706730"/>
                </a:lnTo>
                <a:lnTo>
                  <a:pt x="1220611" y="694036"/>
                </a:lnTo>
                <a:lnTo>
                  <a:pt x="1220294" y="676900"/>
                </a:lnTo>
                <a:lnTo>
                  <a:pt x="1219976" y="660080"/>
                </a:lnTo>
                <a:lnTo>
                  <a:pt x="1200600" y="658494"/>
                </a:lnTo>
                <a:lnTo>
                  <a:pt x="1181224" y="656907"/>
                </a:lnTo>
                <a:lnTo>
                  <a:pt x="1161531" y="655003"/>
                </a:lnTo>
                <a:lnTo>
                  <a:pt x="1141837" y="652782"/>
                </a:lnTo>
                <a:lnTo>
                  <a:pt x="1122144" y="650243"/>
                </a:lnTo>
                <a:lnTo>
                  <a:pt x="1102133" y="647387"/>
                </a:lnTo>
                <a:lnTo>
                  <a:pt x="1082122" y="644530"/>
                </a:lnTo>
                <a:lnTo>
                  <a:pt x="1062111" y="641040"/>
                </a:lnTo>
                <a:lnTo>
                  <a:pt x="1042417" y="637549"/>
                </a:lnTo>
                <a:lnTo>
                  <a:pt x="1022406" y="633741"/>
                </a:lnTo>
                <a:lnTo>
                  <a:pt x="1002713" y="629933"/>
                </a:lnTo>
                <a:lnTo>
                  <a:pt x="983337" y="625807"/>
                </a:lnTo>
                <a:lnTo>
                  <a:pt x="963961" y="621047"/>
                </a:lnTo>
                <a:lnTo>
                  <a:pt x="944903" y="616604"/>
                </a:lnTo>
                <a:lnTo>
                  <a:pt x="926480" y="611527"/>
                </a:lnTo>
                <a:lnTo>
                  <a:pt x="907740" y="606449"/>
                </a:lnTo>
                <a:lnTo>
                  <a:pt x="889952" y="601054"/>
                </a:lnTo>
                <a:lnTo>
                  <a:pt x="872482" y="595659"/>
                </a:lnTo>
                <a:lnTo>
                  <a:pt x="855330" y="589312"/>
                </a:lnTo>
                <a:lnTo>
                  <a:pt x="838495" y="583600"/>
                </a:lnTo>
                <a:lnTo>
                  <a:pt x="822613" y="576936"/>
                </a:lnTo>
                <a:lnTo>
                  <a:pt x="807049" y="570589"/>
                </a:lnTo>
                <a:lnTo>
                  <a:pt x="792120" y="563607"/>
                </a:lnTo>
                <a:lnTo>
                  <a:pt x="778462" y="556625"/>
                </a:lnTo>
                <a:lnTo>
                  <a:pt x="764803" y="549327"/>
                </a:lnTo>
                <a:lnTo>
                  <a:pt x="752098" y="541710"/>
                </a:lnTo>
                <a:lnTo>
                  <a:pt x="740345" y="534094"/>
                </a:lnTo>
                <a:lnTo>
                  <a:pt x="729228" y="526160"/>
                </a:lnTo>
                <a:lnTo>
                  <a:pt x="719381" y="517909"/>
                </a:lnTo>
                <a:lnTo>
                  <a:pt x="709852" y="509658"/>
                </a:lnTo>
                <a:lnTo>
                  <a:pt x="705723" y="505215"/>
                </a:lnTo>
                <a:lnTo>
                  <a:pt x="701911" y="500773"/>
                </a:lnTo>
                <a:lnTo>
                  <a:pt x="698100" y="496647"/>
                </a:lnTo>
                <a:lnTo>
                  <a:pt x="694606" y="491887"/>
                </a:lnTo>
                <a:lnTo>
                  <a:pt x="684441" y="478558"/>
                </a:lnTo>
                <a:lnTo>
                  <a:pt x="674912" y="467451"/>
                </a:lnTo>
                <a:lnTo>
                  <a:pt x="665383" y="457613"/>
                </a:lnTo>
                <a:lnTo>
                  <a:pt x="656489" y="449045"/>
                </a:lnTo>
                <a:lnTo>
                  <a:pt x="648231" y="442381"/>
                </a:lnTo>
                <a:lnTo>
                  <a:pt x="644101" y="439207"/>
                </a:lnTo>
                <a:lnTo>
                  <a:pt x="640607" y="436669"/>
                </a:lnTo>
                <a:lnTo>
                  <a:pt x="636478" y="434765"/>
                </a:lnTo>
                <a:lnTo>
                  <a:pt x="632984" y="432860"/>
                </a:lnTo>
                <a:lnTo>
                  <a:pt x="629172" y="430956"/>
                </a:lnTo>
                <a:lnTo>
                  <a:pt x="625678" y="430004"/>
                </a:lnTo>
                <a:lnTo>
                  <a:pt x="622184" y="428735"/>
                </a:lnTo>
                <a:lnTo>
                  <a:pt x="618690" y="428100"/>
                </a:lnTo>
                <a:lnTo>
                  <a:pt x="615514" y="427466"/>
                </a:lnTo>
                <a:lnTo>
                  <a:pt x="612020" y="427466"/>
                </a:lnTo>
                <a:lnTo>
                  <a:pt x="608844" y="427466"/>
                </a:lnTo>
                <a:close/>
                <a:moveTo>
                  <a:pt x="860094" y="0"/>
                </a:moveTo>
                <a:lnTo>
                  <a:pt x="890587" y="0"/>
                </a:lnTo>
                <a:lnTo>
                  <a:pt x="921716" y="0"/>
                </a:lnTo>
                <a:lnTo>
                  <a:pt x="937597" y="317"/>
                </a:lnTo>
                <a:lnTo>
                  <a:pt x="954432" y="1269"/>
                </a:lnTo>
                <a:lnTo>
                  <a:pt x="971584" y="2222"/>
                </a:lnTo>
                <a:lnTo>
                  <a:pt x="989054" y="3808"/>
                </a:lnTo>
                <a:lnTo>
                  <a:pt x="1007477" y="6030"/>
                </a:lnTo>
                <a:lnTo>
                  <a:pt x="1025583" y="7934"/>
                </a:lnTo>
                <a:lnTo>
                  <a:pt x="1043688" y="11425"/>
                </a:lnTo>
                <a:lnTo>
                  <a:pt x="1062746" y="15233"/>
                </a:lnTo>
                <a:lnTo>
                  <a:pt x="1081487" y="19676"/>
                </a:lnTo>
                <a:lnTo>
                  <a:pt x="1100227" y="25070"/>
                </a:lnTo>
                <a:lnTo>
                  <a:pt x="1109756" y="28561"/>
                </a:lnTo>
                <a:lnTo>
                  <a:pt x="1119285" y="31735"/>
                </a:lnTo>
                <a:lnTo>
                  <a:pt x="1128814" y="34908"/>
                </a:lnTo>
                <a:lnTo>
                  <a:pt x="1138343" y="39034"/>
                </a:lnTo>
                <a:lnTo>
                  <a:pt x="1147873" y="43159"/>
                </a:lnTo>
                <a:lnTo>
                  <a:pt x="1157084" y="47285"/>
                </a:lnTo>
                <a:lnTo>
                  <a:pt x="1166613" y="52045"/>
                </a:lnTo>
                <a:lnTo>
                  <a:pt x="1176142" y="56805"/>
                </a:lnTo>
                <a:lnTo>
                  <a:pt x="1185354" y="61883"/>
                </a:lnTo>
                <a:lnTo>
                  <a:pt x="1194883" y="67595"/>
                </a:lnTo>
                <a:lnTo>
                  <a:pt x="1203777" y="73307"/>
                </a:lnTo>
                <a:lnTo>
                  <a:pt x="1212988" y="79337"/>
                </a:lnTo>
                <a:lnTo>
                  <a:pt x="1222200" y="86001"/>
                </a:lnTo>
                <a:lnTo>
                  <a:pt x="1231093" y="92665"/>
                </a:lnTo>
                <a:lnTo>
                  <a:pt x="1240305" y="99964"/>
                </a:lnTo>
                <a:lnTo>
                  <a:pt x="1249199" y="107580"/>
                </a:lnTo>
                <a:lnTo>
                  <a:pt x="1257775" y="115197"/>
                </a:lnTo>
                <a:lnTo>
                  <a:pt x="1266669" y="123448"/>
                </a:lnTo>
                <a:lnTo>
                  <a:pt x="1275245" y="132016"/>
                </a:lnTo>
                <a:lnTo>
                  <a:pt x="1283821" y="140902"/>
                </a:lnTo>
                <a:lnTo>
                  <a:pt x="1292080" y="150422"/>
                </a:lnTo>
                <a:lnTo>
                  <a:pt x="1300656" y="160260"/>
                </a:lnTo>
                <a:lnTo>
                  <a:pt x="1308597" y="170415"/>
                </a:lnTo>
                <a:lnTo>
                  <a:pt x="1316537" y="181205"/>
                </a:lnTo>
                <a:lnTo>
                  <a:pt x="1324478" y="192312"/>
                </a:lnTo>
                <a:lnTo>
                  <a:pt x="1332102" y="203736"/>
                </a:lnTo>
                <a:lnTo>
                  <a:pt x="1340043" y="215796"/>
                </a:lnTo>
                <a:lnTo>
                  <a:pt x="1347031" y="228172"/>
                </a:lnTo>
                <a:lnTo>
                  <a:pt x="1354336" y="241183"/>
                </a:lnTo>
                <a:lnTo>
                  <a:pt x="1361324" y="254829"/>
                </a:lnTo>
                <a:lnTo>
                  <a:pt x="1368312" y="268475"/>
                </a:lnTo>
                <a:lnTo>
                  <a:pt x="1375300" y="282756"/>
                </a:lnTo>
                <a:lnTo>
                  <a:pt x="1381971" y="297671"/>
                </a:lnTo>
                <a:lnTo>
                  <a:pt x="1388006" y="312904"/>
                </a:lnTo>
                <a:lnTo>
                  <a:pt x="1394358" y="329088"/>
                </a:lnTo>
                <a:lnTo>
                  <a:pt x="1400076" y="345273"/>
                </a:lnTo>
                <a:lnTo>
                  <a:pt x="1405793" y="362410"/>
                </a:lnTo>
                <a:lnTo>
                  <a:pt x="1411511" y="379864"/>
                </a:lnTo>
                <a:lnTo>
                  <a:pt x="1416593" y="397952"/>
                </a:lnTo>
                <a:lnTo>
                  <a:pt x="1421675" y="416676"/>
                </a:lnTo>
                <a:lnTo>
                  <a:pt x="1431522" y="453488"/>
                </a:lnTo>
                <a:lnTo>
                  <a:pt x="1441369" y="488396"/>
                </a:lnTo>
                <a:lnTo>
                  <a:pt x="1450898" y="521717"/>
                </a:lnTo>
                <a:lnTo>
                  <a:pt x="1460744" y="553452"/>
                </a:lnTo>
                <a:lnTo>
                  <a:pt x="1469956" y="583283"/>
                </a:lnTo>
                <a:lnTo>
                  <a:pt x="1479485" y="611527"/>
                </a:lnTo>
                <a:lnTo>
                  <a:pt x="1489014" y="638501"/>
                </a:lnTo>
                <a:lnTo>
                  <a:pt x="1498543" y="663889"/>
                </a:lnTo>
                <a:lnTo>
                  <a:pt x="1507755" y="688007"/>
                </a:lnTo>
                <a:lnTo>
                  <a:pt x="1516331" y="710856"/>
                </a:lnTo>
                <a:lnTo>
                  <a:pt x="1525225" y="732118"/>
                </a:lnTo>
                <a:lnTo>
                  <a:pt x="1533483" y="752746"/>
                </a:lnTo>
                <a:lnTo>
                  <a:pt x="1550000" y="790510"/>
                </a:lnTo>
                <a:lnTo>
                  <a:pt x="1565247" y="824783"/>
                </a:lnTo>
                <a:lnTo>
                  <a:pt x="1579540" y="855566"/>
                </a:lnTo>
                <a:lnTo>
                  <a:pt x="1592246" y="884127"/>
                </a:lnTo>
                <a:lnTo>
                  <a:pt x="1597646" y="897455"/>
                </a:lnTo>
                <a:lnTo>
                  <a:pt x="1603045" y="910784"/>
                </a:lnTo>
                <a:lnTo>
                  <a:pt x="1608128" y="923478"/>
                </a:lnTo>
                <a:lnTo>
                  <a:pt x="1612575" y="935854"/>
                </a:lnTo>
                <a:lnTo>
                  <a:pt x="1616704" y="947914"/>
                </a:lnTo>
                <a:lnTo>
                  <a:pt x="1620198" y="960290"/>
                </a:lnTo>
                <a:lnTo>
                  <a:pt x="1623057" y="972349"/>
                </a:lnTo>
                <a:lnTo>
                  <a:pt x="1626233" y="984408"/>
                </a:lnTo>
                <a:lnTo>
                  <a:pt x="1627821" y="996468"/>
                </a:lnTo>
                <a:lnTo>
                  <a:pt x="1629409" y="1008844"/>
                </a:lnTo>
                <a:lnTo>
                  <a:pt x="1630362" y="1021538"/>
                </a:lnTo>
                <a:lnTo>
                  <a:pt x="1630362" y="1034232"/>
                </a:lnTo>
                <a:lnTo>
                  <a:pt x="1630045" y="1046608"/>
                </a:lnTo>
                <a:lnTo>
                  <a:pt x="1629727" y="1052320"/>
                </a:lnTo>
                <a:lnTo>
                  <a:pt x="1629092" y="1058350"/>
                </a:lnTo>
                <a:lnTo>
                  <a:pt x="1627821" y="1063745"/>
                </a:lnTo>
                <a:lnTo>
                  <a:pt x="1626868" y="1069140"/>
                </a:lnTo>
                <a:lnTo>
                  <a:pt x="1625280" y="1074535"/>
                </a:lnTo>
                <a:lnTo>
                  <a:pt x="1624009" y="1079612"/>
                </a:lnTo>
                <a:lnTo>
                  <a:pt x="1622104" y="1084690"/>
                </a:lnTo>
                <a:lnTo>
                  <a:pt x="1619880" y="1090085"/>
                </a:lnTo>
                <a:lnTo>
                  <a:pt x="1617657" y="1094528"/>
                </a:lnTo>
                <a:lnTo>
                  <a:pt x="1615116" y="1099288"/>
                </a:lnTo>
                <a:lnTo>
                  <a:pt x="1612575" y="1103731"/>
                </a:lnTo>
                <a:lnTo>
                  <a:pt x="1609716" y="1108173"/>
                </a:lnTo>
                <a:lnTo>
                  <a:pt x="1606857" y="1112616"/>
                </a:lnTo>
                <a:lnTo>
                  <a:pt x="1603045" y="1116424"/>
                </a:lnTo>
                <a:lnTo>
                  <a:pt x="1599869" y="1120550"/>
                </a:lnTo>
                <a:lnTo>
                  <a:pt x="1595740" y="1124041"/>
                </a:lnTo>
                <a:lnTo>
                  <a:pt x="1592246" y="1127849"/>
                </a:lnTo>
                <a:lnTo>
                  <a:pt x="1587799" y="1131340"/>
                </a:lnTo>
                <a:lnTo>
                  <a:pt x="1583352" y="1134831"/>
                </a:lnTo>
                <a:lnTo>
                  <a:pt x="1578587" y="1138004"/>
                </a:lnTo>
                <a:lnTo>
                  <a:pt x="1574141" y="1140860"/>
                </a:lnTo>
                <a:lnTo>
                  <a:pt x="1568741" y="1143716"/>
                </a:lnTo>
                <a:lnTo>
                  <a:pt x="1563659" y="1146890"/>
                </a:lnTo>
                <a:lnTo>
                  <a:pt x="1557941" y="1149428"/>
                </a:lnTo>
                <a:lnTo>
                  <a:pt x="1552541" y="1151967"/>
                </a:lnTo>
                <a:lnTo>
                  <a:pt x="1546189" y="1154189"/>
                </a:lnTo>
                <a:lnTo>
                  <a:pt x="1533801" y="1157997"/>
                </a:lnTo>
                <a:lnTo>
                  <a:pt x="1520460" y="1161805"/>
                </a:lnTo>
                <a:lnTo>
                  <a:pt x="1506166" y="1164978"/>
                </a:lnTo>
                <a:lnTo>
                  <a:pt x="1490920" y="1167200"/>
                </a:lnTo>
                <a:lnTo>
                  <a:pt x="1474720" y="1169104"/>
                </a:lnTo>
                <a:lnTo>
                  <a:pt x="1457568" y="1170056"/>
                </a:lnTo>
                <a:lnTo>
                  <a:pt x="1439780" y="1170691"/>
                </a:lnTo>
                <a:lnTo>
                  <a:pt x="1420722" y="1170691"/>
                </a:lnTo>
                <a:lnTo>
                  <a:pt x="1401029" y="1170056"/>
                </a:lnTo>
                <a:lnTo>
                  <a:pt x="1380700" y="1169104"/>
                </a:lnTo>
                <a:lnTo>
                  <a:pt x="1359101" y="1166882"/>
                </a:lnTo>
                <a:lnTo>
                  <a:pt x="1336549" y="1164344"/>
                </a:lnTo>
                <a:lnTo>
                  <a:pt x="1313361" y="1161170"/>
                </a:lnTo>
                <a:lnTo>
                  <a:pt x="1288903" y="1157362"/>
                </a:lnTo>
                <a:lnTo>
                  <a:pt x="1263810" y="1152919"/>
                </a:lnTo>
                <a:lnTo>
                  <a:pt x="1237764" y="1147842"/>
                </a:lnTo>
                <a:lnTo>
                  <a:pt x="1210447" y="1142447"/>
                </a:lnTo>
                <a:lnTo>
                  <a:pt x="1182813" y="1135783"/>
                </a:lnTo>
                <a:lnTo>
                  <a:pt x="1174236" y="1145938"/>
                </a:lnTo>
                <a:lnTo>
                  <a:pt x="1165660" y="1155775"/>
                </a:lnTo>
                <a:lnTo>
                  <a:pt x="1157084" y="1165613"/>
                </a:lnTo>
                <a:lnTo>
                  <a:pt x="1148508" y="1174816"/>
                </a:lnTo>
                <a:lnTo>
                  <a:pt x="1139296" y="1184019"/>
                </a:lnTo>
                <a:lnTo>
                  <a:pt x="1130720" y="1192588"/>
                </a:lnTo>
                <a:lnTo>
                  <a:pt x="1121509" y="1201473"/>
                </a:lnTo>
                <a:lnTo>
                  <a:pt x="1111980" y="1209407"/>
                </a:lnTo>
                <a:lnTo>
                  <a:pt x="1102768" y="1217341"/>
                </a:lnTo>
                <a:lnTo>
                  <a:pt x="1093557" y="1224957"/>
                </a:lnTo>
                <a:lnTo>
                  <a:pt x="1084028" y="1232573"/>
                </a:lnTo>
                <a:lnTo>
                  <a:pt x="1074499" y="1239555"/>
                </a:lnTo>
                <a:lnTo>
                  <a:pt x="1064969" y="1246536"/>
                </a:lnTo>
                <a:lnTo>
                  <a:pt x="1055123" y="1252883"/>
                </a:lnTo>
                <a:lnTo>
                  <a:pt x="1045594" y="1258913"/>
                </a:lnTo>
                <a:lnTo>
                  <a:pt x="1035747" y="1264625"/>
                </a:lnTo>
                <a:lnTo>
                  <a:pt x="1025900" y="1270337"/>
                </a:lnTo>
                <a:lnTo>
                  <a:pt x="1016054" y="1275415"/>
                </a:lnTo>
                <a:lnTo>
                  <a:pt x="1006207" y="1280492"/>
                </a:lnTo>
                <a:lnTo>
                  <a:pt x="996360" y="1284935"/>
                </a:lnTo>
                <a:lnTo>
                  <a:pt x="986513" y="1289061"/>
                </a:lnTo>
                <a:lnTo>
                  <a:pt x="976667" y="1292869"/>
                </a:lnTo>
                <a:lnTo>
                  <a:pt x="966820" y="1296360"/>
                </a:lnTo>
                <a:lnTo>
                  <a:pt x="956973" y="1299533"/>
                </a:lnTo>
                <a:lnTo>
                  <a:pt x="947126" y="1302389"/>
                </a:lnTo>
                <a:lnTo>
                  <a:pt x="937280" y="1304611"/>
                </a:lnTo>
                <a:lnTo>
                  <a:pt x="927433" y="1306515"/>
                </a:lnTo>
                <a:lnTo>
                  <a:pt x="917904" y="1308419"/>
                </a:lnTo>
                <a:lnTo>
                  <a:pt x="908057" y="1309688"/>
                </a:lnTo>
                <a:lnTo>
                  <a:pt x="898846" y="1310640"/>
                </a:lnTo>
                <a:lnTo>
                  <a:pt x="888999" y="1311275"/>
                </a:lnTo>
                <a:lnTo>
                  <a:pt x="879470" y="1311275"/>
                </a:lnTo>
                <a:lnTo>
                  <a:pt x="869941" y="1311275"/>
                </a:lnTo>
                <a:lnTo>
                  <a:pt x="860729" y="1310640"/>
                </a:lnTo>
                <a:lnTo>
                  <a:pt x="851200" y="1310006"/>
                </a:lnTo>
                <a:lnTo>
                  <a:pt x="841354" y="1308419"/>
                </a:lnTo>
                <a:lnTo>
                  <a:pt x="831824" y="1306515"/>
                </a:lnTo>
                <a:lnTo>
                  <a:pt x="822613" y="1304928"/>
                </a:lnTo>
                <a:lnTo>
                  <a:pt x="812766" y="1302389"/>
                </a:lnTo>
                <a:lnTo>
                  <a:pt x="803237" y="1299851"/>
                </a:lnTo>
                <a:lnTo>
                  <a:pt x="793390" y="1296677"/>
                </a:lnTo>
                <a:lnTo>
                  <a:pt x="783544" y="1293186"/>
                </a:lnTo>
                <a:lnTo>
                  <a:pt x="774015" y="1289696"/>
                </a:lnTo>
                <a:lnTo>
                  <a:pt x="764168" y="1285570"/>
                </a:lnTo>
                <a:lnTo>
                  <a:pt x="754321" y="1281127"/>
                </a:lnTo>
                <a:lnTo>
                  <a:pt x="744792" y="1276367"/>
                </a:lnTo>
                <a:lnTo>
                  <a:pt x="734945" y="1271289"/>
                </a:lnTo>
                <a:lnTo>
                  <a:pt x="725416" y="1265895"/>
                </a:lnTo>
                <a:lnTo>
                  <a:pt x="715887" y="1260500"/>
                </a:lnTo>
                <a:lnTo>
                  <a:pt x="706040" y="1254153"/>
                </a:lnTo>
                <a:lnTo>
                  <a:pt x="696829" y="1248123"/>
                </a:lnTo>
                <a:lnTo>
                  <a:pt x="687300" y="1241459"/>
                </a:lnTo>
                <a:lnTo>
                  <a:pt x="677771" y="1234477"/>
                </a:lnTo>
                <a:lnTo>
                  <a:pt x="668559" y="1227178"/>
                </a:lnTo>
                <a:lnTo>
                  <a:pt x="659030" y="1219879"/>
                </a:lnTo>
                <a:lnTo>
                  <a:pt x="650136" y="1211946"/>
                </a:lnTo>
                <a:lnTo>
                  <a:pt x="640925" y="1204012"/>
                </a:lnTo>
                <a:lnTo>
                  <a:pt x="632031" y="1196078"/>
                </a:lnTo>
                <a:lnTo>
                  <a:pt x="623137" y="1187193"/>
                </a:lnTo>
                <a:lnTo>
                  <a:pt x="614244" y="1178307"/>
                </a:lnTo>
                <a:lnTo>
                  <a:pt x="605667" y="1169421"/>
                </a:lnTo>
                <a:lnTo>
                  <a:pt x="597091" y="1159901"/>
                </a:lnTo>
                <a:lnTo>
                  <a:pt x="588515" y="1150063"/>
                </a:lnTo>
                <a:lnTo>
                  <a:pt x="580256" y="1140225"/>
                </a:lnTo>
                <a:lnTo>
                  <a:pt x="553257" y="1145938"/>
                </a:lnTo>
                <a:lnTo>
                  <a:pt x="527529" y="1151650"/>
                </a:lnTo>
                <a:lnTo>
                  <a:pt x="502436" y="1155775"/>
                </a:lnTo>
                <a:lnTo>
                  <a:pt x="478295" y="1159901"/>
                </a:lnTo>
                <a:lnTo>
                  <a:pt x="454790" y="1163074"/>
                </a:lnTo>
                <a:lnTo>
                  <a:pt x="432556" y="1165930"/>
                </a:lnTo>
                <a:lnTo>
                  <a:pt x="410956" y="1168152"/>
                </a:lnTo>
                <a:lnTo>
                  <a:pt x="390310" y="1169739"/>
                </a:lnTo>
                <a:lnTo>
                  <a:pt x="370616" y="1170691"/>
                </a:lnTo>
                <a:lnTo>
                  <a:pt x="351876" y="1171008"/>
                </a:lnTo>
                <a:lnTo>
                  <a:pt x="333453" y="1170691"/>
                </a:lnTo>
                <a:lnTo>
                  <a:pt x="316301" y="1170056"/>
                </a:lnTo>
                <a:lnTo>
                  <a:pt x="300419" y="1168469"/>
                </a:lnTo>
                <a:lnTo>
                  <a:pt x="284537" y="1166565"/>
                </a:lnTo>
                <a:lnTo>
                  <a:pt x="269926" y="1164026"/>
                </a:lnTo>
                <a:lnTo>
                  <a:pt x="256585" y="1160853"/>
                </a:lnTo>
                <a:lnTo>
                  <a:pt x="243562" y="1157045"/>
                </a:lnTo>
                <a:lnTo>
                  <a:pt x="231492" y="1152919"/>
                </a:lnTo>
                <a:lnTo>
                  <a:pt x="220374" y="1147842"/>
                </a:lnTo>
                <a:lnTo>
                  <a:pt x="214975" y="1145303"/>
                </a:lnTo>
                <a:lnTo>
                  <a:pt x="209892" y="1142447"/>
                </a:lnTo>
                <a:lnTo>
                  <a:pt x="205128" y="1139591"/>
                </a:lnTo>
                <a:lnTo>
                  <a:pt x="200363" y="1136417"/>
                </a:lnTo>
                <a:lnTo>
                  <a:pt x="195916" y="1133244"/>
                </a:lnTo>
                <a:lnTo>
                  <a:pt x="191787" y="1130070"/>
                </a:lnTo>
                <a:lnTo>
                  <a:pt x="187658" y="1126262"/>
                </a:lnTo>
                <a:lnTo>
                  <a:pt x="184164" y="1122771"/>
                </a:lnTo>
                <a:lnTo>
                  <a:pt x="180352" y="1118963"/>
                </a:lnTo>
                <a:lnTo>
                  <a:pt x="177176" y="1115155"/>
                </a:lnTo>
                <a:lnTo>
                  <a:pt x="173682" y="1111030"/>
                </a:lnTo>
                <a:lnTo>
                  <a:pt x="170823" y="1106904"/>
                </a:lnTo>
                <a:lnTo>
                  <a:pt x="167964" y="1102779"/>
                </a:lnTo>
                <a:lnTo>
                  <a:pt x="165423" y="1098336"/>
                </a:lnTo>
                <a:lnTo>
                  <a:pt x="163200" y="1093575"/>
                </a:lnTo>
                <a:lnTo>
                  <a:pt x="160976" y="1088815"/>
                </a:lnTo>
                <a:lnTo>
                  <a:pt x="159071" y="1084055"/>
                </a:lnTo>
                <a:lnTo>
                  <a:pt x="157482" y="1078978"/>
                </a:lnTo>
                <a:lnTo>
                  <a:pt x="155894" y="1073900"/>
                </a:lnTo>
                <a:lnTo>
                  <a:pt x="154624" y="1068822"/>
                </a:lnTo>
                <a:lnTo>
                  <a:pt x="153353" y="1063428"/>
                </a:lnTo>
                <a:lnTo>
                  <a:pt x="152718" y="1058033"/>
                </a:lnTo>
                <a:lnTo>
                  <a:pt x="151130" y="1046291"/>
                </a:lnTo>
                <a:lnTo>
                  <a:pt x="150812" y="1034232"/>
                </a:lnTo>
                <a:lnTo>
                  <a:pt x="151130" y="1021538"/>
                </a:lnTo>
                <a:lnTo>
                  <a:pt x="152083" y="1008844"/>
                </a:lnTo>
                <a:lnTo>
                  <a:pt x="153353" y="996468"/>
                </a:lnTo>
                <a:lnTo>
                  <a:pt x="155577" y="984408"/>
                </a:lnTo>
                <a:lnTo>
                  <a:pt x="158118" y="972349"/>
                </a:lnTo>
                <a:lnTo>
                  <a:pt x="160976" y="960290"/>
                </a:lnTo>
                <a:lnTo>
                  <a:pt x="164788" y="947914"/>
                </a:lnTo>
                <a:lnTo>
                  <a:pt x="168600" y="935854"/>
                </a:lnTo>
                <a:lnTo>
                  <a:pt x="173364" y="923478"/>
                </a:lnTo>
                <a:lnTo>
                  <a:pt x="178129" y="910784"/>
                </a:lnTo>
                <a:lnTo>
                  <a:pt x="183529" y="897455"/>
                </a:lnTo>
                <a:lnTo>
                  <a:pt x="189564" y="884127"/>
                </a:lnTo>
                <a:lnTo>
                  <a:pt x="202269" y="855566"/>
                </a:lnTo>
                <a:lnTo>
                  <a:pt x="216245" y="824783"/>
                </a:lnTo>
                <a:lnTo>
                  <a:pt x="231492" y="790510"/>
                </a:lnTo>
                <a:lnTo>
                  <a:pt x="247691" y="752746"/>
                </a:lnTo>
                <a:lnTo>
                  <a:pt x="256267" y="732118"/>
                </a:lnTo>
                <a:lnTo>
                  <a:pt x="264844" y="710856"/>
                </a:lnTo>
                <a:lnTo>
                  <a:pt x="274055" y="688007"/>
                </a:lnTo>
                <a:lnTo>
                  <a:pt x="283266" y="663889"/>
                </a:lnTo>
                <a:lnTo>
                  <a:pt x="292160" y="638501"/>
                </a:lnTo>
                <a:lnTo>
                  <a:pt x="301689" y="611527"/>
                </a:lnTo>
                <a:lnTo>
                  <a:pt x="311218" y="583283"/>
                </a:lnTo>
                <a:lnTo>
                  <a:pt x="321065" y="553452"/>
                </a:lnTo>
                <a:lnTo>
                  <a:pt x="330594" y="521717"/>
                </a:lnTo>
                <a:lnTo>
                  <a:pt x="340441" y="488396"/>
                </a:lnTo>
                <a:lnTo>
                  <a:pt x="350288" y="453488"/>
                </a:lnTo>
                <a:lnTo>
                  <a:pt x="360134" y="416676"/>
                </a:lnTo>
                <a:lnTo>
                  <a:pt x="364899" y="397952"/>
                </a:lnTo>
                <a:lnTo>
                  <a:pt x="370299" y="379864"/>
                </a:lnTo>
                <a:lnTo>
                  <a:pt x="375699" y="362410"/>
                </a:lnTo>
                <a:lnTo>
                  <a:pt x="381416" y="345273"/>
                </a:lnTo>
                <a:lnTo>
                  <a:pt x="387451" y="329088"/>
                </a:lnTo>
                <a:lnTo>
                  <a:pt x="393169" y="312904"/>
                </a:lnTo>
                <a:lnTo>
                  <a:pt x="399839" y="297671"/>
                </a:lnTo>
                <a:lnTo>
                  <a:pt x="406509" y="282756"/>
                </a:lnTo>
                <a:lnTo>
                  <a:pt x="412862" y="268475"/>
                </a:lnTo>
                <a:lnTo>
                  <a:pt x="419850" y="254829"/>
                </a:lnTo>
                <a:lnTo>
                  <a:pt x="426838" y="241183"/>
                </a:lnTo>
                <a:lnTo>
                  <a:pt x="434144" y="228172"/>
                </a:lnTo>
                <a:lnTo>
                  <a:pt x="441767" y="215796"/>
                </a:lnTo>
                <a:lnTo>
                  <a:pt x="449073" y="203736"/>
                </a:lnTo>
                <a:lnTo>
                  <a:pt x="457014" y="192312"/>
                </a:lnTo>
                <a:lnTo>
                  <a:pt x="464637" y="181205"/>
                </a:lnTo>
                <a:lnTo>
                  <a:pt x="472895" y="170415"/>
                </a:lnTo>
                <a:lnTo>
                  <a:pt x="480836" y="160260"/>
                </a:lnTo>
                <a:lnTo>
                  <a:pt x="489095" y="150422"/>
                </a:lnTo>
                <a:lnTo>
                  <a:pt x="497671" y="140902"/>
                </a:lnTo>
                <a:lnTo>
                  <a:pt x="505930" y="132016"/>
                </a:lnTo>
                <a:lnTo>
                  <a:pt x="514823" y="123448"/>
                </a:lnTo>
                <a:lnTo>
                  <a:pt x="523400" y="115197"/>
                </a:lnTo>
                <a:lnTo>
                  <a:pt x="532293" y="107580"/>
                </a:lnTo>
                <a:lnTo>
                  <a:pt x="541505" y="99964"/>
                </a:lnTo>
                <a:lnTo>
                  <a:pt x="550081" y="92665"/>
                </a:lnTo>
                <a:lnTo>
                  <a:pt x="559292" y="86001"/>
                </a:lnTo>
                <a:lnTo>
                  <a:pt x="568186" y="79337"/>
                </a:lnTo>
                <a:lnTo>
                  <a:pt x="577398" y="73307"/>
                </a:lnTo>
                <a:lnTo>
                  <a:pt x="586927" y="67595"/>
                </a:lnTo>
                <a:lnTo>
                  <a:pt x="596138" y="61883"/>
                </a:lnTo>
                <a:lnTo>
                  <a:pt x="605667" y="56805"/>
                </a:lnTo>
                <a:lnTo>
                  <a:pt x="614879" y="52045"/>
                </a:lnTo>
                <a:lnTo>
                  <a:pt x="624090" y="47285"/>
                </a:lnTo>
                <a:lnTo>
                  <a:pt x="633619" y="43159"/>
                </a:lnTo>
                <a:lnTo>
                  <a:pt x="643148" y="39034"/>
                </a:lnTo>
                <a:lnTo>
                  <a:pt x="652678" y="34908"/>
                </a:lnTo>
                <a:lnTo>
                  <a:pt x="662207" y="31735"/>
                </a:lnTo>
                <a:lnTo>
                  <a:pt x="671418" y="28561"/>
                </a:lnTo>
                <a:lnTo>
                  <a:pt x="680947" y="25070"/>
                </a:lnTo>
                <a:lnTo>
                  <a:pt x="700005" y="19676"/>
                </a:lnTo>
                <a:lnTo>
                  <a:pt x="719064" y="15233"/>
                </a:lnTo>
                <a:lnTo>
                  <a:pt x="737486" y="11425"/>
                </a:lnTo>
                <a:lnTo>
                  <a:pt x="756227" y="7934"/>
                </a:lnTo>
                <a:lnTo>
                  <a:pt x="774332" y="6030"/>
                </a:lnTo>
                <a:lnTo>
                  <a:pt x="792120" y="3808"/>
                </a:lnTo>
                <a:lnTo>
                  <a:pt x="809590" y="2222"/>
                </a:lnTo>
                <a:lnTo>
                  <a:pt x="826742" y="1269"/>
                </a:lnTo>
                <a:lnTo>
                  <a:pt x="843577" y="317"/>
                </a:lnTo>
                <a:lnTo>
                  <a:pt x="86009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3" name="KSO_Shape"/>
          <p:cNvSpPr>
            <a:spLocks noChangeAspect="1"/>
          </p:cNvSpPr>
          <p:nvPr/>
        </p:nvSpPr>
        <p:spPr bwMode="auto">
          <a:xfrm>
            <a:off x="6075998" y="1925955"/>
            <a:ext cx="1597025" cy="1657350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KSO_Shape"/>
          <p:cNvSpPr>
            <a:spLocks noChangeAspect="1"/>
          </p:cNvSpPr>
          <p:nvPr/>
        </p:nvSpPr>
        <p:spPr bwMode="auto">
          <a:xfrm>
            <a:off x="8963978" y="1985010"/>
            <a:ext cx="1443038" cy="1657350"/>
          </a:xfrm>
          <a:custGeom>
            <a:avLst/>
            <a:gdLst>
              <a:gd name="T0" fmla="*/ 599519 w 5888"/>
              <a:gd name="T1" fmla="*/ 45720 h 6750"/>
              <a:gd name="T2" fmla="*/ 848072 w 5888"/>
              <a:gd name="T3" fmla="*/ 1411 h 6750"/>
              <a:gd name="T4" fmla="*/ 963179 w 5888"/>
              <a:gd name="T5" fmla="*/ 101600 h 6750"/>
              <a:gd name="T6" fmla="*/ 1093522 w 5888"/>
              <a:gd name="T7" fmla="*/ 164253 h 6750"/>
              <a:gd name="T8" fmla="*/ 1121170 w 5888"/>
              <a:gd name="T9" fmla="*/ 228036 h 6750"/>
              <a:gd name="T10" fmla="*/ 1263362 w 5888"/>
              <a:gd name="T11" fmla="*/ 182880 h 6750"/>
              <a:gd name="T12" fmla="*/ 1215682 w 5888"/>
              <a:gd name="T13" fmla="*/ 222956 h 6750"/>
              <a:gd name="T14" fmla="*/ 1328251 w 5888"/>
              <a:gd name="T15" fmla="*/ 197838 h 6750"/>
              <a:gd name="T16" fmla="*/ 1289600 w 5888"/>
              <a:gd name="T17" fmla="*/ 219851 h 6750"/>
              <a:gd name="T18" fmla="*/ 1372827 w 5888"/>
              <a:gd name="T19" fmla="*/ 228036 h 6750"/>
              <a:gd name="T20" fmla="*/ 1343204 w 5888"/>
              <a:gd name="T21" fmla="*/ 248920 h 6750"/>
              <a:gd name="T22" fmla="*/ 1431227 w 5888"/>
              <a:gd name="T23" fmla="*/ 293793 h 6750"/>
              <a:gd name="T24" fmla="*/ 1338972 w 5888"/>
              <a:gd name="T25" fmla="*/ 290124 h 6750"/>
              <a:gd name="T26" fmla="*/ 1332765 w 5888"/>
              <a:gd name="T27" fmla="*/ 320604 h 6750"/>
              <a:gd name="T28" fmla="*/ 1259130 w 5888"/>
              <a:gd name="T29" fmla="*/ 300567 h 6750"/>
              <a:gd name="T30" fmla="*/ 1198755 w 5888"/>
              <a:gd name="T31" fmla="*/ 296051 h 6750"/>
              <a:gd name="T32" fmla="*/ 1210604 w 5888"/>
              <a:gd name="T33" fmla="*/ 328507 h 6750"/>
              <a:gd name="T34" fmla="*/ 1132173 w 5888"/>
              <a:gd name="T35" fmla="*/ 329918 h 6750"/>
              <a:gd name="T36" fmla="*/ 1106782 w 5888"/>
              <a:gd name="T37" fmla="*/ 408658 h 6750"/>
              <a:gd name="T38" fmla="*/ 793057 w 5888"/>
              <a:gd name="T39" fmla="*/ 283069 h 6750"/>
              <a:gd name="T40" fmla="*/ 3668 w 5888"/>
              <a:gd name="T41" fmla="*/ 168487 h 6750"/>
              <a:gd name="T42" fmla="*/ 171251 w 5888"/>
              <a:gd name="T43" fmla="*/ 270087 h 6750"/>
              <a:gd name="T44" fmla="*/ 419522 w 5888"/>
              <a:gd name="T45" fmla="*/ 389749 h 6750"/>
              <a:gd name="T46" fmla="*/ 387359 w 5888"/>
              <a:gd name="T47" fmla="*/ 389467 h 6750"/>
              <a:gd name="T48" fmla="*/ 397798 w 5888"/>
              <a:gd name="T49" fmla="*/ 461151 h 6750"/>
              <a:gd name="T50" fmla="*/ 338270 w 5888"/>
              <a:gd name="T51" fmla="*/ 514773 h 6750"/>
              <a:gd name="T52" fmla="*/ 375228 w 5888"/>
              <a:gd name="T53" fmla="*/ 569807 h 6750"/>
              <a:gd name="T54" fmla="*/ 373253 w 5888"/>
              <a:gd name="T55" fmla="*/ 609036 h 6750"/>
              <a:gd name="T56" fmla="*/ 372125 w 5888"/>
              <a:gd name="T57" fmla="*/ 671971 h 6750"/>
              <a:gd name="T58" fmla="*/ 382845 w 5888"/>
              <a:gd name="T59" fmla="*/ 772724 h 6750"/>
              <a:gd name="T60" fmla="*/ 454506 w 5888"/>
              <a:gd name="T61" fmla="*/ 831709 h 6750"/>
              <a:gd name="T62" fmla="*/ 546479 w 5888"/>
              <a:gd name="T63" fmla="*/ 908473 h 6750"/>
              <a:gd name="T64" fmla="*/ 527858 w 5888"/>
              <a:gd name="T65" fmla="*/ 1024467 h 6750"/>
              <a:gd name="T66" fmla="*/ 401184 w 5888"/>
              <a:gd name="T67" fmla="*/ 972538 h 6750"/>
              <a:gd name="T68" fmla="*/ 293976 w 5888"/>
              <a:gd name="T69" fmla="*/ 1006122 h 6750"/>
              <a:gd name="T70" fmla="*/ 198335 w 5888"/>
              <a:gd name="T71" fmla="*/ 1177431 h 6750"/>
              <a:gd name="T72" fmla="*/ 199463 w 5888"/>
              <a:gd name="T73" fmla="*/ 1735102 h 6750"/>
              <a:gd name="T74" fmla="*/ 308646 w 5888"/>
              <a:gd name="T75" fmla="*/ 1784209 h 6750"/>
              <a:gd name="T76" fmla="*/ 736350 w 5888"/>
              <a:gd name="T77" fmla="*/ 1357489 h 6750"/>
              <a:gd name="T78" fmla="*/ 986878 w 5888"/>
              <a:gd name="T79" fmla="*/ 1166142 h 6750"/>
              <a:gd name="T80" fmla="*/ 1180417 w 5888"/>
              <a:gd name="T81" fmla="*/ 1091071 h 6750"/>
              <a:gd name="T82" fmla="*/ 971643 w 5888"/>
              <a:gd name="T83" fmla="*/ 950807 h 6750"/>
              <a:gd name="T84" fmla="*/ 946252 w 5888"/>
              <a:gd name="T85" fmla="*/ 802640 h 6750"/>
              <a:gd name="T86" fmla="*/ 1081955 w 5888"/>
              <a:gd name="T87" fmla="*/ 833684 h 6750"/>
              <a:gd name="T88" fmla="*/ 1192830 w 5888"/>
              <a:gd name="T89" fmla="*/ 777804 h 6750"/>
              <a:gd name="T90" fmla="*/ 1209194 w 5888"/>
              <a:gd name="T91" fmla="*/ 677051 h 6750"/>
              <a:gd name="T92" fmla="*/ 1435177 w 5888"/>
              <a:gd name="T93" fmla="*/ 708096 h 6750"/>
              <a:gd name="T94" fmla="*/ 1649875 w 5888"/>
              <a:gd name="T95" fmla="*/ 700476 h 6750"/>
              <a:gd name="T96" fmla="*/ 1631537 w 5888"/>
              <a:gd name="T97" fmla="*/ 642902 h 6750"/>
              <a:gd name="T98" fmla="*/ 1219632 w 5888"/>
              <a:gd name="T99" fmla="*/ 464820 h 6750"/>
              <a:gd name="T100" fmla="*/ 655380 w 5888"/>
              <a:gd name="T101" fmla="*/ 261620 h 6750"/>
              <a:gd name="T102" fmla="*/ 130060 w 5888"/>
              <a:gd name="T103" fmla="*/ 108373 h 6750"/>
              <a:gd name="T104" fmla="*/ 8464 w 5888"/>
              <a:gd name="T105" fmla="*/ 129258 h 6750"/>
              <a:gd name="T106" fmla="*/ 1280854 w 5888"/>
              <a:gd name="T107" fmla="*/ 1134816 h 6750"/>
              <a:gd name="T108" fmla="*/ 1410914 w 5888"/>
              <a:gd name="T109" fmla="*/ 1247140 h 6750"/>
              <a:gd name="T110" fmla="*/ 1548309 w 5888"/>
              <a:gd name="T111" fmla="*/ 1709420 h 6750"/>
              <a:gd name="T112" fmla="*/ 387359 w 5888"/>
              <a:gd name="T113" fmla="*/ 1855329 h 6750"/>
              <a:gd name="T114" fmla="*/ 793057 w 5888"/>
              <a:gd name="T115" fmla="*/ 1461347 h 6750"/>
              <a:gd name="T116" fmla="*/ 1106500 w 5888"/>
              <a:gd name="T117" fmla="*/ 1170940 h 6750"/>
              <a:gd name="T118" fmla="*/ 1254052 w 5888"/>
              <a:gd name="T119" fmla="*/ 1132276 h 6750"/>
              <a:gd name="T120" fmla="*/ 899419 w 5888"/>
              <a:gd name="T121" fmla="*/ 712893 h 6750"/>
              <a:gd name="T122" fmla="*/ 876002 w 5888"/>
              <a:gd name="T123" fmla="*/ 741962 h 6750"/>
              <a:gd name="T124" fmla="*/ 854843 w 5888"/>
              <a:gd name="T125" fmla="*/ 706684 h 67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888" h="6750">
                <a:moveTo>
                  <a:pt x="1467" y="529"/>
                </a:moveTo>
                <a:lnTo>
                  <a:pt x="1467" y="529"/>
                </a:lnTo>
                <a:lnTo>
                  <a:pt x="1497" y="503"/>
                </a:lnTo>
                <a:lnTo>
                  <a:pt x="1530" y="478"/>
                </a:lnTo>
                <a:lnTo>
                  <a:pt x="1564" y="454"/>
                </a:lnTo>
                <a:lnTo>
                  <a:pt x="1599" y="429"/>
                </a:lnTo>
                <a:lnTo>
                  <a:pt x="1635" y="405"/>
                </a:lnTo>
                <a:lnTo>
                  <a:pt x="1672" y="382"/>
                </a:lnTo>
                <a:lnTo>
                  <a:pt x="1711" y="358"/>
                </a:lnTo>
                <a:lnTo>
                  <a:pt x="1752" y="335"/>
                </a:lnTo>
                <a:lnTo>
                  <a:pt x="1794" y="312"/>
                </a:lnTo>
                <a:lnTo>
                  <a:pt x="1837" y="290"/>
                </a:lnTo>
                <a:lnTo>
                  <a:pt x="1882" y="268"/>
                </a:lnTo>
                <a:lnTo>
                  <a:pt x="1927" y="246"/>
                </a:lnTo>
                <a:lnTo>
                  <a:pt x="1976" y="224"/>
                </a:lnTo>
                <a:lnTo>
                  <a:pt x="2024" y="204"/>
                </a:lnTo>
                <a:lnTo>
                  <a:pt x="2074" y="183"/>
                </a:lnTo>
                <a:lnTo>
                  <a:pt x="2125" y="162"/>
                </a:lnTo>
                <a:lnTo>
                  <a:pt x="2178" y="142"/>
                </a:lnTo>
                <a:lnTo>
                  <a:pt x="2230" y="124"/>
                </a:lnTo>
                <a:lnTo>
                  <a:pt x="2281" y="107"/>
                </a:lnTo>
                <a:lnTo>
                  <a:pt x="2333" y="91"/>
                </a:lnTo>
                <a:lnTo>
                  <a:pt x="2384" y="77"/>
                </a:lnTo>
                <a:lnTo>
                  <a:pt x="2435" y="64"/>
                </a:lnTo>
                <a:lnTo>
                  <a:pt x="2486" y="52"/>
                </a:lnTo>
                <a:lnTo>
                  <a:pt x="2536" y="41"/>
                </a:lnTo>
                <a:lnTo>
                  <a:pt x="2586" y="31"/>
                </a:lnTo>
                <a:lnTo>
                  <a:pt x="2636" y="23"/>
                </a:lnTo>
                <a:lnTo>
                  <a:pt x="2687" y="17"/>
                </a:lnTo>
                <a:lnTo>
                  <a:pt x="2736" y="11"/>
                </a:lnTo>
                <a:lnTo>
                  <a:pt x="2785" y="6"/>
                </a:lnTo>
                <a:lnTo>
                  <a:pt x="2834" y="4"/>
                </a:lnTo>
                <a:lnTo>
                  <a:pt x="2882" y="2"/>
                </a:lnTo>
                <a:lnTo>
                  <a:pt x="2930" y="0"/>
                </a:lnTo>
                <a:lnTo>
                  <a:pt x="2968" y="2"/>
                </a:lnTo>
                <a:lnTo>
                  <a:pt x="3006" y="5"/>
                </a:lnTo>
                <a:lnTo>
                  <a:pt x="3041" y="9"/>
                </a:lnTo>
                <a:lnTo>
                  <a:pt x="3073" y="16"/>
                </a:lnTo>
                <a:lnTo>
                  <a:pt x="3106" y="24"/>
                </a:lnTo>
                <a:lnTo>
                  <a:pt x="3136" y="35"/>
                </a:lnTo>
                <a:lnTo>
                  <a:pt x="3164" y="48"/>
                </a:lnTo>
                <a:lnTo>
                  <a:pt x="3191" y="63"/>
                </a:lnTo>
                <a:lnTo>
                  <a:pt x="3216" y="79"/>
                </a:lnTo>
                <a:lnTo>
                  <a:pt x="3239" y="98"/>
                </a:lnTo>
                <a:lnTo>
                  <a:pt x="3261" y="117"/>
                </a:lnTo>
                <a:lnTo>
                  <a:pt x="3282" y="139"/>
                </a:lnTo>
                <a:lnTo>
                  <a:pt x="3300" y="164"/>
                </a:lnTo>
                <a:lnTo>
                  <a:pt x="3317" y="189"/>
                </a:lnTo>
                <a:lnTo>
                  <a:pt x="3333" y="218"/>
                </a:lnTo>
                <a:lnTo>
                  <a:pt x="3346" y="248"/>
                </a:lnTo>
                <a:lnTo>
                  <a:pt x="3361" y="278"/>
                </a:lnTo>
                <a:lnTo>
                  <a:pt x="3377" y="307"/>
                </a:lnTo>
                <a:lnTo>
                  <a:pt x="3394" y="335"/>
                </a:lnTo>
                <a:lnTo>
                  <a:pt x="3414" y="360"/>
                </a:lnTo>
                <a:lnTo>
                  <a:pt x="3436" y="384"/>
                </a:lnTo>
                <a:lnTo>
                  <a:pt x="3459" y="407"/>
                </a:lnTo>
                <a:lnTo>
                  <a:pt x="3484" y="429"/>
                </a:lnTo>
                <a:lnTo>
                  <a:pt x="3511" y="448"/>
                </a:lnTo>
                <a:lnTo>
                  <a:pt x="3540" y="467"/>
                </a:lnTo>
                <a:lnTo>
                  <a:pt x="3571" y="483"/>
                </a:lnTo>
                <a:lnTo>
                  <a:pt x="3604" y="499"/>
                </a:lnTo>
                <a:lnTo>
                  <a:pt x="3639" y="513"/>
                </a:lnTo>
                <a:lnTo>
                  <a:pt x="3675" y="525"/>
                </a:lnTo>
                <a:lnTo>
                  <a:pt x="3713" y="536"/>
                </a:lnTo>
                <a:lnTo>
                  <a:pt x="3754" y="546"/>
                </a:lnTo>
                <a:lnTo>
                  <a:pt x="3796" y="553"/>
                </a:lnTo>
                <a:lnTo>
                  <a:pt x="3813" y="556"/>
                </a:lnTo>
                <a:lnTo>
                  <a:pt x="3827" y="561"/>
                </a:lnTo>
                <a:lnTo>
                  <a:pt x="3841" y="565"/>
                </a:lnTo>
                <a:lnTo>
                  <a:pt x="3854" y="570"/>
                </a:lnTo>
                <a:lnTo>
                  <a:pt x="3865" y="575"/>
                </a:lnTo>
                <a:lnTo>
                  <a:pt x="3876" y="582"/>
                </a:lnTo>
                <a:lnTo>
                  <a:pt x="3886" y="588"/>
                </a:lnTo>
                <a:lnTo>
                  <a:pt x="3896" y="596"/>
                </a:lnTo>
                <a:lnTo>
                  <a:pt x="3903" y="603"/>
                </a:lnTo>
                <a:lnTo>
                  <a:pt x="3910" y="612"/>
                </a:lnTo>
                <a:lnTo>
                  <a:pt x="3915" y="621"/>
                </a:lnTo>
                <a:lnTo>
                  <a:pt x="3921" y="631"/>
                </a:lnTo>
                <a:lnTo>
                  <a:pt x="3925" y="641"/>
                </a:lnTo>
                <a:lnTo>
                  <a:pt x="3927" y="651"/>
                </a:lnTo>
                <a:lnTo>
                  <a:pt x="3930" y="663"/>
                </a:lnTo>
                <a:lnTo>
                  <a:pt x="3931" y="676"/>
                </a:lnTo>
                <a:lnTo>
                  <a:pt x="3934" y="764"/>
                </a:lnTo>
                <a:lnTo>
                  <a:pt x="3934" y="827"/>
                </a:lnTo>
                <a:lnTo>
                  <a:pt x="3935" y="828"/>
                </a:lnTo>
                <a:lnTo>
                  <a:pt x="3937" y="828"/>
                </a:lnTo>
                <a:lnTo>
                  <a:pt x="3945" y="825"/>
                </a:lnTo>
                <a:lnTo>
                  <a:pt x="3957" y="819"/>
                </a:lnTo>
                <a:lnTo>
                  <a:pt x="3974" y="808"/>
                </a:lnTo>
                <a:lnTo>
                  <a:pt x="4024" y="776"/>
                </a:lnTo>
                <a:lnTo>
                  <a:pt x="4093" y="729"/>
                </a:lnTo>
                <a:lnTo>
                  <a:pt x="4113" y="716"/>
                </a:lnTo>
                <a:lnTo>
                  <a:pt x="4134" y="704"/>
                </a:lnTo>
                <a:lnTo>
                  <a:pt x="4155" y="693"/>
                </a:lnTo>
                <a:lnTo>
                  <a:pt x="4176" y="683"/>
                </a:lnTo>
                <a:lnTo>
                  <a:pt x="4199" y="674"/>
                </a:lnTo>
                <a:lnTo>
                  <a:pt x="4221" y="666"/>
                </a:lnTo>
                <a:lnTo>
                  <a:pt x="4245" y="659"/>
                </a:lnTo>
                <a:lnTo>
                  <a:pt x="4268" y="654"/>
                </a:lnTo>
                <a:lnTo>
                  <a:pt x="4293" y="649"/>
                </a:lnTo>
                <a:lnTo>
                  <a:pt x="4317" y="646"/>
                </a:lnTo>
                <a:lnTo>
                  <a:pt x="4343" y="644"/>
                </a:lnTo>
                <a:lnTo>
                  <a:pt x="4369" y="643"/>
                </a:lnTo>
                <a:lnTo>
                  <a:pt x="4395" y="643"/>
                </a:lnTo>
                <a:lnTo>
                  <a:pt x="4422" y="643"/>
                </a:lnTo>
                <a:lnTo>
                  <a:pt x="4450" y="645"/>
                </a:lnTo>
                <a:lnTo>
                  <a:pt x="4478" y="648"/>
                </a:lnTo>
                <a:lnTo>
                  <a:pt x="4436" y="671"/>
                </a:lnTo>
                <a:lnTo>
                  <a:pt x="4396" y="695"/>
                </a:lnTo>
                <a:lnTo>
                  <a:pt x="4358" y="720"/>
                </a:lnTo>
                <a:lnTo>
                  <a:pt x="4321" y="747"/>
                </a:lnTo>
                <a:lnTo>
                  <a:pt x="4304" y="760"/>
                </a:lnTo>
                <a:lnTo>
                  <a:pt x="4290" y="773"/>
                </a:lnTo>
                <a:lnTo>
                  <a:pt x="4278" y="785"/>
                </a:lnTo>
                <a:lnTo>
                  <a:pt x="4268" y="797"/>
                </a:lnTo>
                <a:lnTo>
                  <a:pt x="4263" y="808"/>
                </a:lnTo>
                <a:lnTo>
                  <a:pt x="4258" y="819"/>
                </a:lnTo>
                <a:lnTo>
                  <a:pt x="4257" y="828"/>
                </a:lnTo>
                <a:lnTo>
                  <a:pt x="4257" y="834"/>
                </a:lnTo>
                <a:lnTo>
                  <a:pt x="4258" y="838"/>
                </a:lnTo>
                <a:lnTo>
                  <a:pt x="4275" y="821"/>
                </a:lnTo>
                <a:lnTo>
                  <a:pt x="4292" y="804"/>
                </a:lnTo>
                <a:lnTo>
                  <a:pt x="4309" y="790"/>
                </a:lnTo>
                <a:lnTo>
                  <a:pt x="4326" y="776"/>
                </a:lnTo>
                <a:lnTo>
                  <a:pt x="4345" y="763"/>
                </a:lnTo>
                <a:lnTo>
                  <a:pt x="4362" y="751"/>
                </a:lnTo>
                <a:lnTo>
                  <a:pt x="4381" y="740"/>
                </a:lnTo>
                <a:lnTo>
                  <a:pt x="4399" y="730"/>
                </a:lnTo>
                <a:lnTo>
                  <a:pt x="4418" y="722"/>
                </a:lnTo>
                <a:lnTo>
                  <a:pt x="4438" y="715"/>
                </a:lnTo>
                <a:lnTo>
                  <a:pt x="4457" y="708"/>
                </a:lnTo>
                <a:lnTo>
                  <a:pt x="4477" y="703"/>
                </a:lnTo>
                <a:lnTo>
                  <a:pt x="4498" y="698"/>
                </a:lnTo>
                <a:lnTo>
                  <a:pt x="4518" y="695"/>
                </a:lnTo>
                <a:lnTo>
                  <a:pt x="4539" y="694"/>
                </a:lnTo>
                <a:lnTo>
                  <a:pt x="4561" y="693"/>
                </a:lnTo>
                <a:lnTo>
                  <a:pt x="4600" y="692"/>
                </a:lnTo>
                <a:lnTo>
                  <a:pt x="4635" y="693"/>
                </a:lnTo>
                <a:lnTo>
                  <a:pt x="4665" y="694"/>
                </a:lnTo>
                <a:lnTo>
                  <a:pt x="4689" y="697"/>
                </a:lnTo>
                <a:lnTo>
                  <a:pt x="4708" y="701"/>
                </a:lnTo>
                <a:lnTo>
                  <a:pt x="4715" y="703"/>
                </a:lnTo>
                <a:lnTo>
                  <a:pt x="4722" y="705"/>
                </a:lnTo>
                <a:lnTo>
                  <a:pt x="4726" y="708"/>
                </a:lnTo>
                <a:lnTo>
                  <a:pt x="4729" y="710"/>
                </a:lnTo>
                <a:lnTo>
                  <a:pt x="4731" y="714"/>
                </a:lnTo>
                <a:lnTo>
                  <a:pt x="4732" y="718"/>
                </a:lnTo>
                <a:lnTo>
                  <a:pt x="4730" y="720"/>
                </a:lnTo>
                <a:lnTo>
                  <a:pt x="4727" y="724"/>
                </a:lnTo>
                <a:lnTo>
                  <a:pt x="4720" y="727"/>
                </a:lnTo>
                <a:lnTo>
                  <a:pt x="4712" y="730"/>
                </a:lnTo>
                <a:lnTo>
                  <a:pt x="4687" y="737"/>
                </a:lnTo>
                <a:lnTo>
                  <a:pt x="4652" y="745"/>
                </a:lnTo>
                <a:lnTo>
                  <a:pt x="4632" y="750"/>
                </a:lnTo>
                <a:lnTo>
                  <a:pt x="4614" y="755"/>
                </a:lnTo>
                <a:lnTo>
                  <a:pt x="4598" y="762"/>
                </a:lnTo>
                <a:lnTo>
                  <a:pt x="4584" y="771"/>
                </a:lnTo>
                <a:lnTo>
                  <a:pt x="4571" y="779"/>
                </a:lnTo>
                <a:lnTo>
                  <a:pt x="4560" y="789"/>
                </a:lnTo>
                <a:lnTo>
                  <a:pt x="4550" y="800"/>
                </a:lnTo>
                <a:lnTo>
                  <a:pt x="4542" y="812"/>
                </a:lnTo>
                <a:lnTo>
                  <a:pt x="4552" y="807"/>
                </a:lnTo>
                <a:lnTo>
                  <a:pt x="4563" y="801"/>
                </a:lnTo>
                <a:lnTo>
                  <a:pt x="4574" y="796"/>
                </a:lnTo>
                <a:lnTo>
                  <a:pt x="4586" y="791"/>
                </a:lnTo>
                <a:lnTo>
                  <a:pt x="4598" y="788"/>
                </a:lnTo>
                <a:lnTo>
                  <a:pt x="4611" y="785"/>
                </a:lnTo>
                <a:lnTo>
                  <a:pt x="4639" y="780"/>
                </a:lnTo>
                <a:lnTo>
                  <a:pt x="4668" y="778"/>
                </a:lnTo>
                <a:lnTo>
                  <a:pt x="4700" y="778"/>
                </a:lnTo>
                <a:lnTo>
                  <a:pt x="4732" y="780"/>
                </a:lnTo>
                <a:lnTo>
                  <a:pt x="4769" y="785"/>
                </a:lnTo>
                <a:lnTo>
                  <a:pt x="4803" y="791"/>
                </a:lnTo>
                <a:lnTo>
                  <a:pt x="4835" y="799"/>
                </a:lnTo>
                <a:lnTo>
                  <a:pt x="4866" y="808"/>
                </a:lnTo>
                <a:lnTo>
                  <a:pt x="4893" y="818"/>
                </a:lnTo>
                <a:lnTo>
                  <a:pt x="4917" y="828"/>
                </a:lnTo>
                <a:lnTo>
                  <a:pt x="4940" y="840"/>
                </a:lnTo>
                <a:lnTo>
                  <a:pt x="4959" y="852"/>
                </a:lnTo>
                <a:lnTo>
                  <a:pt x="4976" y="867"/>
                </a:lnTo>
                <a:lnTo>
                  <a:pt x="4929" y="861"/>
                </a:lnTo>
                <a:lnTo>
                  <a:pt x="4888" y="857"/>
                </a:lnTo>
                <a:lnTo>
                  <a:pt x="4852" y="856"/>
                </a:lnTo>
                <a:lnTo>
                  <a:pt x="4822" y="856"/>
                </a:lnTo>
                <a:lnTo>
                  <a:pt x="4809" y="857"/>
                </a:lnTo>
                <a:lnTo>
                  <a:pt x="4798" y="859"/>
                </a:lnTo>
                <a:lnTo>
                  <a:pt x="4788" y="861"/>
                </a:lnTo>
                <a:lnTo>
                  <a:pt x="4779" y="864"/>
                </a:lnTo>
                <a:lnTo>
                  <a:pt x="4773" y="868"/>
                </a:lnTo>
                <a:lnTo>
                  <a:pt x="4767" y="872"/>
                </a:lnTo>
                <a:lnTo>
                  <a:pt x="4763" y="876"/>
                </a:lnTo>
                <a:lnTo>
                  <a:pt x="4761" y="882"/>
                </a:lnTo>
                <a:lnTo>
                  <a:pt x="4760" y="882"/>
                </a:lnTo>
                <a:lnTo>
                  <a:pt x="4764" y="883"/>
                </a:lnTo>
                <a:lnTo>
                  <a:pt x="4785" y="889"/>
                </a:lnTo>
                <a:lnTo>
                  <a:pt x="4879" y="909"/>
                </a:lnTo>
                <a:lnTo>
                  <a:pt x="4895" y="913"/>
                </a:lnTo>
                <a:lnTo>
                  <a:pt x="4911" y="918"/>
                </a:lnTo>
                <a:lnTo>
                  <a:pt x="4927" y="925"/>
                </a:lnTo>
                <a:lnTo>
                  <a:pt x="4942" y="931"/>
                </a:lnTo>
                <a:lnTo>
                  <a:pt x="4957" y="939"/>
                </a:lnTo>
                <a:lnTo>
                  <a:pt x="4973" y="949"/>
                </a:lnTo>
                <a:lnTo>
                  <a:pt x="4988" y="958"/>
                </a:lnTo>
                <a:lnTo>
                  <a:pt x="5002" y="969"/>
                </a:lnTo>
                <a:lnTo>
                  <a:pt x="5018" y="982"/>
                </a:lnTo>
                <a:lnTo>
                  <a:pt x="5032" y="996"/>
                </a:lnTo>
                <a:lnTo>
                  <a:pt x="5046" y="1010"/>
                </a:lnTo>
                <a:lnTo>
                  <a:pt x="5060" y="1025"/>
                </a:lnTo>
                <a:lnTo>
                  <a:pt x="5073" y="1041"/>
                </a:lnTo>
                <a:lnTo>
                  <a:pt x="5087" y="1059"/>
                </a:lnTo>
                <a:lnTo>
                  <a:pt x="5101" y="1077"/>
                </a:lnTo>
                <a:lnTo>
                  <a:pt x="5114" y="1097"/>
                </a:lnTo>
                <a:lnTo>
                  <a:pt x="5008" y="1065"/>
                </a:lnTo>
                <a:lnTo>
                  <a:pt x="4953" y="1049"/>
                </a:lnTo>
                <a:lnTo>
                  <a:pt x="4897" y="1031"/>
                </a:lnTo>
                <a:lnTo>
                  <a:pt x="4871" y="1023"/>
                </a:lnTo>
                <a:lnTo>
                  <a:pt x="4846" y="1016"/>
                </a:lnTo>
                <a:lnTo>
                  <a:pt x="4824" y="1012"/>
                </a:lnTo>
                <a:lnTo>
                  <a:pt x="4805" y="1009"/>
                </a:lnTo>
                <a:lnTo>
                  <a:pt x="4787" y="1008"/>
                </a:lnTo>
                <a:lnTo>
                  <a:pt x="4771" y="1009"/>
                </a:lnTo>
                <a:lnTo>
                  <a:pt x="4758" y="1012"/>
                </a:lnTo>
                <a:lnTo>
                  <a:pt x="4747" y="1016"/>
                </a:lnTo>
                <a:lnTo>
                  <a:pt x="4746" y="1022"/>
                </a:lnTo>
                <a:lnTo>
                  <a:pt x="4746" y="1028"/>
                </a:lnTo>
                <a:lnTo>
                  <a:pt x="4747" y="1034"/>
                </a:lnTo>
                <a:lnTo>
                  <a:pt x="4751" y="1041"/>
                </a:lnTo>
                <a:lnTo>
                  <a:pt x="4756" y="1048"/>
                </a:lnTo>
                <a:lnTo>
                  <a:pt x="4765" y="1056"/>
                </a:lnTo>
                <a:lnTo>
                  <a:pt x="4775" y="1064"/>
                </a:lnTo>
                <a:lnTo>
                  <a:pt x="4787" y="1073"/>
                </a:lnTo>
                <a:lnTo>
                  <a:pt x="4881" y="1136"/>
                </a:lnTo>
                <a:lnTo>
                  <a:pt x="4874" y="1141"/>
                </a:lnTo>
                <a:lnTo>
                  <a:pt x="4867" y="1144"/>
                </a:lnTo>
                <a:lnTo>
                  <a:pt x="4859" y="1146"/>
                </a:lnTo>
                <a:lnTo>
                  <a:pt x="4850" y="1149"/>
                </a:lnTo>
                <a:lnTo>
                  <a:pt x="4841" y="1150"/>
                </a:lnTo>
                <a:lnTo>
                  <a:pt x="4831" y="1151"/>
                </a:lnTo>
                <a:lnTo>
                  <a:pt x="4808" y="1151"/>
                </a:lnTo>
                <a:lnTo>
                  <a:pt x="4783" y="1149"/>
                </a:lnTo>
                <a:lnTo>
                  <a:pt x="4754" y="1144"/>
                </a:lnTo>
                <a:lnTo>
                  <a:pt x="4724" y="1136"/>
                </a:lnTo>
                <a:lnTo>
                  <a:pt x="4690" y="1128"/>
                </a:lnTo>
                <a:lnTo>
                  <a:pt x="4655" y="1117"/>
                </a:lnTo>
                <a:lnTo>
                  <a:pt x="4620" y="1104"/>
                </a:lnTo>
                <a:lnTo>
                  <a:pt x="4585" y="1090"/>
                </a:lnTo>
                <a:lnTo>
                  <a:pt x="4549" y="1074"/>
                </a:lnTo>
                <a:lnTo>
                  <a:pt x="4514" y="1058"/>
                </a:lnTo>
                <a:lnTo>
                  <a:pt x="4479" y="1040"/>
                </a:lnTo>
                <a:lnTo>
                  <a:pt x="4443" y="1022"/>
                </a:lnTo>
                <a:lnTo>
                  <a:pt x="4408" y="1002"/>
                </a:lnTo>
                <a:lnTo>
                  <a:pt x="4409" y="1010"/>
                </a:lnTo>
                <a:lnTo>
                  <a:pt x="4411" y="1019"/>
                </a:lnTo>
                <a:lnTo>
                  <a:pt x="4416" y="1026"/>
                </a:lnTo>
                <a:lnTo>
                  <a:pt x="4421" y="1034"/>
                </a:lnTo>
                <a:lnTo>
                  <a:pt x="4429" y="1041"/>
                </a:lnTo>
                <a:lnTo>
                  <a:pt x="4439" y="1050"/>
                </a:lnTo>
                <a:lnTo>
                  <a:pt x="4450" y="1058"/>
                </a:lnTo>
                <a:lnTo>
                  <a:pt x="4463" y="1065"/>
                </a:lnTo>
                <a:lnTo>
                  <a:pt x="4490" y="1081"/>
                </a:lnTo>
                <a:lnTo>
                  <a:pt x="4517" y="1098"/>
                </a:lnTo>
                <a:lnTo>
                  <a:pt x="4545" y="1117"/>
                </a:lnTo>
                <a:lnTo>
                  <a:pt x="4572" y="1136"/>
                </a:lnTo>
                <a:lnTo>
                  <a:pt x="4545" y="1141"/>
                </a:lnTo>
                <a:lnTo>
                  <a:pt x="4518" y="1143"/>
                </a:lnTo>
                <a:lnTo>
                  <a:pt x="4491" y="1142"/>
                </a:lnTo>
                <a:lnTo>
                  <a:pt x="4463" y="1140"/>
                </a:lnTo>
                <a:lnTo>
                  <a:pt x="4434" y="1134"/>
                </a:lnTo>
                <a:lnTo>
                  <a:pt x="4406" y="1127"/>
                </a:lnTo>
                <a:lnTo>
                  <a:pt x="4377" y="1117"/>
                </a:lnTo>
                <a:lnTo>
                  <a:pt x="4348" y="1105"/>
                </a:lnTo>
                <a:lnTo>
                  <a:pt x="4320" y="1092"/>
                </a:lnTo>
                <a:lnTo>
                  <a:pt x="4293" y="1079"/>
                </a:lnTo>
                <a:lnTo>
                  <a:pt x="4270" y="1064"/>
                </a:lnTo>
                <a:lnTo>
                  <a:pt x="4249" y="1049"/>
                </a:lnTo>
                <a:lnTo>
                  <a:pt x="4230" y="1035"/>
                </a:lnTo>
                <a:lnTo>
                  <a:pt x="4215" y="1020"/>
                </a:lnTo>
                <a:lnTo>
                  <a:pt x="4201" y="1003"/>
                </a:lnTo>
                <a:lnTo>
                  <a:pt x="4190" y="987"/>
                </a:lnTo>
                <a:lnTo>
                  <a:pt x="4186" y="991"/>
                </a:lnTo>
                <a:lnTo>
                  <a:pt x="4185" y="997"/>
                </a:lnTo>
                <a:lnTo>
                  <a:pt x="4185" y="1003"/>
                </a:lnTo>
                <a:lnTo>
                  <a:pt x="4186" y="1012"/>
                </a:lnTo>
                <a:lnTo>
                  <a:pt x="4191" y="1034"/>
                </a:lnTo>
                <a:lnTo>
                  <a:pt x="4199" y="1063"/>
                </a:lnTo>
                <a:lnTo>
                  <a:pt x="4205" y="1080"/>
                </a:lnTo>
                <a:lnTo>
                  <a:pt x="4214" y="1095"/>
                </a:lnTo>
                <a:lnTo>
                  <a:pt x="4223" y="1110"/>
                </a:lnTo>
                <a:lnTo>
                  <a:pt x="4238" y="1124"/>
                </a:lnTo>
                <a:lnTo>
                  <a:pt x="4253" y="1139"/>
                </a:lnTo>
                <a:lnTo>
                  <a:pt x="4270" y="1152"/>
                </a:lnTo>
                <a:lnTo>
                  <a:pt x="4291" y="1164"/>
                </a:lnTo>
                <a:lnTo>
                  <a:pt x="4313" y="1176"/>
                </a:lnTo>
                <a:lnTo>
                  <a:pt x="4300" y="1177"/>
                </a:lnTo>
                <a:lnTo>
                  <a:pt x="4286" y="1177"/>
                </a:lnTo>
                <a:lnTo>
                  <a:pt x="4270" y="1176"/>
                </a:lnTo>
                <a:lnTo>
                  <a:pt x="4254" y="1173"/>
                </a:lnTo>
                <a:lnTo>
                  <a:pt x="4238" y="1169"/>
                </a:lnTo>
                <a:lnTo>
                  <a:pt x="4219" y="1165"/>
                </a:lnTo>
                <a:lnTo>
                  <a:pt x="4201" y="1158"/>
                </a:lnTo>
                <a:lnTo>
                  <a:pt x="4180" y="1152"/>
                </a:lnTo>
                <a:lnTo>
                  <a:pt x="4159" y="1144"/>
                </a:lnTo>
                <a:lnTo>
                  <a:pt x="4137" y="1134"/>
                </a:lnTo>
                <a:lnTo>
                  <a:pt x="4090" y="1112"/>
                </a:lnTo>
                <a:lnTo>
                  <a:pt x="4040" y="1086"/>
                </a:lnTo>
                <a:lnTo>
                  <a:pt x="3985" y="1056"/>
                </a:lnTo>
                <a:lnTo>
                  <a:pt x="3997" y="1094"/>
                </a:lnTo>
                <a:lnTo>
                  <a:pt x="4006" y="1132"/>
                </a:lnTo>
                <a:lnTo>
                  <a:pt x="4013" y="1169"/>
                </a:lnTo>
                <a:lnTo>
                  <a:pt x="4017" y="1206"/>
                </a:lnTo>
                <a:lnTo>
                  <a:pt x="4019" y="1242"/>
                </a:lnTo>
                <a:lnTo>
                  <a:pt x="4018" y="1278"/>
                </a:lnTo>
                <a:lnTo>
                  <a:pt x="4015" y="1313"/>
                </a:lnTo>
                <a:lnTo>
                  <a:pt x="4009" y="1348"/>
                </a:lnTo>
                <a:lnTo>
                  <a:pt x="4005" y="1366"/>
                </a:lnTo>
                <a:lnTo>
                  <a:pt x="4002" y="1381"/>
                </a:lnTo>
                <a:lnTo>
                  <a:pt x="3996" y="1395"/>
                </a:lnTo>
                <a:lnTo>
                  <a:pt x="3992" y="1407"/>
                </a:lnTo>
                <a:lnTo>
                  <a:pt x="3986" y="1418"/>
                </a:lnTo>
                <a:lnTo>
                  <a:pt x="3980" y="1427"/>
                </a:lnTo>
                <a:lnTo>
                  <a:pt x="3973" y="1435"/>
                </a:lnTo>
                <a:lnTo>
                  <a:pt x="3966" y="1440"/>
                </a:lnTo>
                <a:lnTo>
                  <a:pt x="3958" y="1446"/>
                </a:lnTo>
                <a:lnTo>
                  <a:pt x="3950" y="1448"/>
                </a:lnTo>
                <a:lnTo>
                  <a:pt x="3942" y="1450"/>
                </a:lnTo>
                <a:lnTo>
                  <a:pt x="3933" y="1450"/>
                </a:lnTo>
                <a:lnTo>
                  <a:pt x="3923" y="1448"/>
                </a:lnTo>
                <a:lnTo>
                  <a:pt x="3913" y="1446"/>
                </a:lnTo>
                <a:lnTo>
                  <a:pt x="3902" y="1440"/>
                </a:lnTo>
                <a:lnTo>
                  <a:pt x="3891" y="1435"/>
                </a:lnTo>
                <a:lnTo>
                  <a:pt x="3828" y="1402"/>
                </a:lnTo>
                <a:lnTo>
                  <a:pt x="3764" y="1370"/>
                </a:lnTo>
                <a:lnTo>
                  <a:pt x="3698" y="1339"/>
                </a:lnTo>
                <a:lnTo>
                  <a:pt x="3631" y="1308"/>
                </a:lnTo>
                <a:lnTo>
                  <a:pt x="3563" y="1277"/>
                </a:lnTo>
                <a:lnTo>
                  <a:pt x="3494" y="1248"/>
                </a:lnTo>
                <a:lnTo>
                  <a:pt x="3423" y="1218"/>
                </a:lnTo>
                <a:lnTo>
                  <a:pt x="3351" y="1190"/>
                </a:lnTo>
                <a:lnTo>
                  <a:pt x="3278" y="1162"/>
                </a:lnTo>
                <a:lnTo>
                  <a:pt x="3203" y="1134"/>
                </a:lnTo>
                <a:lnTo>
                  <a:pt x="3128" y="1107"/>
                </a:lnTo>
                <a:lnTo>
                  <a:pt x="3050" y="1080"/>
                </a:lnTo>
                <a:lnTo>
                  <a:pt x="2972" y="1053"/>
                </a:lnTo>
                <a:lnTo>
                  <a:pt x="2892" y="1028"/>
                </a:lnTo>
                <a:lnTo>
                  <a:pt x="2811" y="1003"/>
                </a:lnTo>
                <a:lnTo>
                  <a:pt x="2729" y="979"/>
                </a:lnTo>
                <a:lnTo>
                  <a:pt x="2564" y="929"/>
                </a:lnTo>
                <a:lnTo>
                  <a:pt x="2403" y="878"/>
                </a:lnTo>
                <a:lnTo>
                  <a:pt x="2242" y="824"/>
                </a:lnTo>
                <a:lnTo>
                  <a:pt x="2083" y="768"/>
                </a:lnTo>
                <a:lnTo>
                  <a:pt x="1926" y="712"/>
                </a:lnTo>
                <a:lnTo>
                  <a:pt x="1771" y="653"/>
                </a:lnTo>
                <a:lnTo>
                  <a:pt x="1618" y="591"/>
                </a:lnTo>
                <a:lnTo>
                  <a:pt x="1467" y="529"/>
                </a:lnTo>
                <a:close/>
                <a:moveTo>
                  <a:pt x="4" y="514"/>
                </a:moveTo>
                <a:lnTo>
                  <a:pt x="4" y="514"/>
                </a:lnTo>
                <a:lnTo>
                  <a:pt x="1" y="528"/>
                </a:lnTo>
                <a:lnTo>
                  <a:pt x="0" y="541"/>
                </a:lnTo>
                <a:lnTo>
                  <a:pt x="1" y="555"/>
                </a:lnTo>
                <a:lnTo>
                  <a:pt x="3" y="568"/>
                </a:lnTo>
                <a:lnTo>
                  <a:pt x="7" y="583"/>
                </a:lnTo>
                <a:lnTo>
                  <a:pt x="13" y="597"/>
                </a:lnTo>
                <a:lnTo>
                  <a:pt x="19" y="610"/>
                </a:lnTo>
                <a:lnTo>
                  <a:pt x="29" y="624"/>
                </a:lnTo>
                <a:lnTo>
                  <a:pt x="40" y="638"/>
                </a:lnTo>
                <a:lnTo>
                  <a:pt x="52" y="651"/>
                </a:lnTo>
                <a:lnTo>
                  <a:pt x="66" y="666"/>
                </a:lnTo>
                <a:lnTo>
                  <a:pt x="81" y="680"/>
                </a:lnTo>
                <a:lnTo>
                  <a:pt x="99" y="694"/>
                </a:lnTo>
                <a:lnTo>
                  <a:pt x="119" y="708"/>
                </a:lnTo>
                <a:lnTo>
                  <a:pt x="139" y="722"/>
                </a:lnTo>
                <a:lnTo>
                  <a:pt x="162" y="737"/>
                </a:lnTo>
                <a:lnTo>
                  <a:pt x="210" y="764"/>
                </a:lnTo>
                <a:lnTo>
                  <a:pt x="260" y="792"/>
                </a:lnTo>
                <a:lnTo>
                  <a:pt x="312" y="820"/>
                </a:lnTo>
                <a:lnTo>
                  <a:pt x="367" y="848"/>
                </a:lnTo>
                <a:lnTo>
                  <a:pt x="423" y="875"/>
                </a:lnTo>
                <a:lnTo>
                  <a:pt x="482" y="903"/>
                </a:lnTo>
                <a:lnTo>
                  <a:pt x="544" y="930"/>
                </a:lnTo>
                <a:lnTo>
                  <a:pt x="607" y="957"/>
                </a:lnTo>
                <a:lnTo>
                  <a:pt x="737" y="1012"/>
                </a:lnTo>
                <a:lnTo>
                  <a:pt x="867" y="1064"/>
                </a:lnTo>
                <a:lnTo>
                  <a:pt x="998" y="1116"/>
                </a:lnTo>
                <a:lnTo>
                  <a:pt x="1130" y="1165"/>
                </a:lnTo>
                <a:lnTo>
                  <a:pt x="1193" y="1189"/>
                </a:lnTo>
                <a:lnTo>
                  <a:pt x="1254" y="1213"/>
                </a:lnTo>
                <a:lnTo>
                  <a:pt x="1308" y="1236"/>
                </a:lnTo>
                <a:lnTo>
                  <a:pt x="1359" y="1258"/>
                </a:lnTo>
                <a:lnTo>
                  <a:pt x="1406" y="1280"/>
                </a:lnTo>
                <a:lnTo>
                  <a:pt x="1449" y="1300"/>
                </a:lnTo>
                <a:lnTo>
                  <a:pt x="1487" y="1321"/>
                </a:lnTo>
                <a:lnTo>
                  <a:pt x="1521" y="1341"/>
                </a:lnTo>
                <a:lnTo>
                  <a:pt x="1509" y="1353"/>
                </a:lnTo>
                <a:lnTo>
                  <a:pt x="1499" y="1364"/>
                </a:lnTo>
                <a:lnTo>
                  <a:pt x="1492" y="1374"/>
                </a:lnTo>
                <a:lnTo>
                  <a:pt x="1487" y="1381"/>
                </a:lnTo>
                <a:lnTo>
                  <a:pt x="1485" y="1387"/>
                </a:lnTo>
                <a:lnTo>
                  <a:pt x="1484" y="1391"/>
                </a:lnTo>
                <a:lnTo>
                  <a:pt x="1485" y="1393"/>
                </a:lnTo>
                <a:lnTo>
                  <a:pt x="1487" y="1394"/>
                </a:lnTo>
                <a:lnTo>
                  <a:pt x="1492" y="1395"/>
                </a:lnTo>
                <a:lnTo>
                  <a:pt x="1480" y="1400"/>
                </a:lnTo>
                <a:lnTo>
                  <a:pt x="1468" y="1403"/>
                </a:lnTo>
                <a:lnTo>
                  <a:pt x="1457" y="1406"/>
                </a:lnTo>
                <a:lnTo>
                  <a:pt x="1447" y="1407"/>
                </a:lnTo>
                <a:lnTo>
                  <a:pt x="1437" y="1407"/>
                </a:lnTo>
                <a:lnTo>
                  <a:pt x="1428" y="1405"/>
                </a:lnTo>
                <a:lnTo>
                  <a:pt x="1420" y="1403"/>
                </a:lnTo>
                <a:lnTo>
                  <a:pt x="1412" y="1399"/>
                </a:lnTo>
                <a:lnTo>
                  <a:pt x="1399" y="1390"/>
                </a:lnTo>
                <a:lnTo>
                  <a:pt x="1388" y="1384"/>
                </a:lnTo>
                <a:lnTo>
                  <a:pt x="1379" y="1381"/>
                </a:lnTo>
                <a:lnTo>
                  <a:pt x="1373" y="1380"/>
                </a:lnTo>
                <a:lnTo>
                  <a:pt x="1413" y="1406"/>
                </a:lnTo>
                <a:lnTo>
                  <a:pt x="1442" y="1426"/>
                </a:lnTo>
                <a:lnTo>
                  <a:pt x="1453" y="1435"/>
                </a:lnTo>
                <a:lnTo>
                  <a:pt x="1461" y="1441"/>
                </a:lnTo>
                <a:lnTo>
                  <a:pt x="1465" y="1446"/>
                </a:lnTo>
                <a:lnTo>
                  <a:pt x="1467" y="1450"/>
                </a:lnTo>
                <a:lnTo>
                  <a:pt x="1468" y="1470"/>
                </a:lnTo>
                <a:lnTo>
                  <a:pt x="1468" y="1489"/>
                </a:lnTo>
                <a:lnTo>
                  <a:pt x="1465" y="1508"/>
                </a:lnTo>
                <a:lnTo>
                  <a:pt x="1463" y="1526"/>
                </a:lnTo>
                <a:lnTo>
                  <a:pt x="1459" y="1543"/>
                </a:lnTo>
                <a:lnTo>
                  <a:pt x="1453" y="1560"/>
                </a:lnTo>
                <a:lnTo>
                  <a:pt x="1447" y="1576"/>
                </a:lnTo>
                <a:lnTo>
                  <a:pt x="1439" y="1591"/>
                </a:lnTo>
                <a:lnTo>
                  <a:pt x="1430" y="1606"/>
                </a:lnTo>
                <a:lnTo>
                  <a:pt x="1421" y="1620"/>
                </a:lnTo>
                <a:lnTo>
                  <a:pt x="1410" y="1634"/>
                </a:lnTo>
                <a:lnTo>
                  <a:pt x="1398" y="1646"/>
                </a:lnTo>
                <a:lnTo>
                  <a:pt x="1383" y="1658"/>
                </a:lnTo>
                <a:lnTo>
                  <a:pt x="1368" y="1668"/>
                </a:lnTo>
                <a:lnTo>
                  <a:pt x="1353" y="1679"/>
                </a:lnTo>
                <a:lnTo>
                  <a:pt x="1335" y="1689"/>
                </a:lnTo>
                <a:lnTo>
                  <a:pt x="1318" y="1699"/>
                </a:lnTo>
                <a:lnTo>
                  <a:pt x="1302" y="1709"/>
                </a:lnTo>
                <a:lnTo>
                  <a:pt x="1287" y="1719"/>
                </a:lnTo>
                <a:lnTo>
                  <a:pt x="1273" y="1729"/>
                </a:lnTo>
                <a:lnTo>
                  <a:pt x="1260" y="1738"/>
                </a:lnTo>
                <a:lnTo>
                  <a:pt x="1249" y="1749"/>
                </a:lnTo>
                <a:lnTo>
                  <a:pt x="1238" y="1759"/>
                </a:lnTo>
                <a:lnTo>
                  <a:pt x="1229" y="1770"/>
                </a:lnTo>
                <a:lnTo>
                  <a:pt x="1221" y="1780"/>
                </a:lnTo>
                <a:lnTo>
                  <a:pt x="1213" y="1791"/>
                </a:lnTo>
                <a:lnTo>
                  <a:pt x="1208" y="1802"/>
                </a:lnTo>
                <a:lnTo>
                  <a:pt x="1202" y="1813"/>
                </a:lnTo>
                <a:lnTo>
                  <a:pt x="1199" y="1824"/>
                </a:lnTo>
                <a:lnTo>
                  <a:pt x="1196" y="1835"/>
                </a:lnTo>
                <a:lnTo>
                  <a:pt x="1195" y="1845"/>
                </a:lnTo>
                <a:lnTo>
                  <a:pt x="1193" y="1857"/>
                </a:lnTo>
                <a:lnTo>
                  <a:pt x="1195" y="1872"/>
                </a:lnTo>
                <a:lnTo>
                  <a:pt x="1197" y="1886"/>
                </a:lnTo>
                <a:lnTo>
                  <a:pt x="1201" y="1898"/>
                </a:lnTo>
                <a:lnTo>
                  <a:pt x="1208" y="1910"/>
                </a:lnTo>
                <a:lnTo>
                  <a:pt x="1215" y="1920"/>
                </a:lnTo>
                <a:lnTo>
                  <a:pt x="1224" y="1930"/>
                </a:lnTo>
                <a:lnTo>
                  <a:pt x="1236" y="1937"/>
                </a:lnTo>
                <a:lnTo>
                  <a:pt x="1248" y="1944"/>
                </a:lnTo>
                <a:lnTo>
                  <a:pt x="1262" y="1951"/>
                </a:lnTo>
                <a:lnTo>
                  <a:pt x="1275" y="1961"/>
                </a:lnTo>
                <a:lnTo>
                  <a:pt x="1290" y="1972"/>
                </a:lnTo>
                <a:lnTo>
                  <a:pt x="1303" y="1986"/>
                </a:lnTo>
                <a:lnTo>
                  <a:pt x="1317" y="2002"/>
                </a:lnTo>
                <a:lnTo>
                  <a:pt x="1330" y="2019"/>
                </a:lnTo>
                <a:lnTo>
                  <a:pt x="1344" y="2039"/>
                </a:lnTo>
                <a:lnTo>
                  <a:pt x="1357" y="2061"/>
                </a:lnTo>
                <a:lnTo>
                  <a:pt x="1366" y="2078"/>
                </a:lnTo>
                <a:lnTo>
                  <a:pt x="1370" y="2095"/>
                </a:lnTo>
                <a:lnTo>
                  <a:pt x="1373" y="2101"/>
                </a:lnTo>
                <a:lnTo>
                  <a:pt x="1373" y="2109"/>
                </a:lnTo>
                <a:lnTo>
                  <a:pt x="1373" y="2115"/>
                </a:lnTo>
                <a:lnTo>
                  <a:pt x="1371" y="2121"/>
                </a:lnTo>
                <a:lnTo>
                  <a:pt x="1369" y="2127"/>
                </a:lnTo>
                <a:lnTo>
                  <a:pt x="1366" y="2133"/>
                </a:lnTo>
                <a:lnTo>
                  <a:pt x="1363" y="2137"/>
                </a:lnTo>
                <a:lnTo>
                  <a:pt x="1358" y="2141"/>
                </a:lnTo>
                <a:lnTo>
                  <a:pt x="1353" y="2146"/>
                </a:lnTo>
                <a:lnTo>
                  <a:pt x="1346" y="2149"/>
                </a:lnTo>
                <a:lnTo>
                  <a:pt x="1340" y="2152"/>
                </a:lnTo>
                <a:lnTo>
                  <a:pt x="1331" y="2156"/>
                </a:lnTo>
                <a:lnTo>
                  <a:pt x="1323" y="2158"/>
                </a:lnTo>
                <a:lnTo>
                  <a:pt x="1318" y="2162"/>
                </a:lnTo>
                <a:lnTo>
                  <a:pt x="1312" y="2167"/>
                </a:lnTo>
                <a:lnTo>
                  <a:pt x="1308" y="2171"/>
                </a:lnTo>
                <a:lnTo>
                  <a:pt x="1306" y="2176"/>
                </a:lnTo>
                <a:lnTo>
                  <a:pt x="1305" y="2183"/>
                </a:lnTo>
                <a:lnTo>
                  <a:pt x="1305" y="2190"/>
                </a:lnTo>
                <a:lnTo>
                  <a:pt x="1305" y="2196"/>
                </a:lnTo>
                <a:lnTo>
                  <a:pt x="1307" y="2204"/>
                </a:lnTo>
                <a:lnTo>
                  <a:pt x="1311" y="2212"/>
                </a:lnTo>
                <a:lnTo>
                  <a:pt x="1316" y="2221"/>
                </a:lnTo>
                <a:lnTo>
                  <a:pt x="1321" y="2231"/>
                </a:lnTo>
                <a:lnTo>
                  <a:pt x="1338" y="2253"/>
                </a:lnTo>
                <a:lnTo>
                  <a:pt x="1357" y="2276"/>
                </a:lnTo>
                <a:lnTo>
                  <a:pt x="1338" y="2327"/>
                </a:lnTo>
                <a:lnTo>
                  <a:pt x="1321" y="2371"/>
                </a:lnTo>
                <a:lnTo>
                  <a:pt x="1320" y="2375"/>
                </a:lnTo>
                <a:lnTo>
                  <a:pt x="1319" y="2381"/>
                </a:lnTo>
                <a:lnTo>
                  <a:pt x="1319" y="2393"/>
                </a:lnTo>
                <a:lnTo>
                  <a:pt x="1322" y="2405"/>
                </a:lnTo>
                <a:lnTo>
                  <a:pt x="1327" y="2418"/>
                </a:lnTo>
                <a:lnTo>
                  <a:pt x="1334" y="2432"/>
                </a:lnTo>
                <a:lnTo>
                  <a:pt x="1344" y="2447"/>
                </a:lnTo>
                <a:lnTo>
                  <a:pt x="1357" y="2463"/>
                </a:lnTo>
                <a:lnTo>
                  <a:pt x="1373" y="2480"/>
                </a:lnTo>
                <a:lnTo>
                  <a:pt x="1390" y="2494"/>
                </a:lnTo>
                <a:lnTo>
                  <a:pt x="1402" y="2507"/>
                </a:lnTo>
                <a:lnTo>
                  <a:pt x="1410" y="2516"/>
                </a:lnTo>
                <a:lnTo>
                  <a:pt x="1412" y="2521"/>
                </a:lnTo>
                <a:lnTo>
                  <a:pt x="1413" y="2523"/>
                </a:lnTo>
                <a:lnTo>
                  <a:pt x="1413" y="2529"/>
                </a:lnTo>
                <a:lnTo>
                  <a:pt x="1411" y="2540"/>
                </a:lnTo>
                <a:lnTo>
                  <a:pt x="1400" y="2583"/>
                </a:lnTo>
                <a:lnTo>
                  <a:pt x="1382" y="2648"/>
                </a:lnTo>
                <a:lnTo>
                  <a:pt x="1357" y="2738"/>
                </a:lnTo>
                <a:lnTo>
                  <a:pt x="1353" y="2759"/>
                </a:lnTo>
                <a:lnTo>
                  <a:pt x="1351" y="2777"/>
                </a:lnTo>
                <a:lnTo>
                  <a:pt x="1352" y="2795"/>
                </a:lnTo>
                <a:lnTo>
                  <a:pt x="1354" y="2812"/>
                </a:lnTo>
                <a:lnTo>
                  <a:pt x="1358" y="2829"/>
                </a:lnTo>
                <a:lnTo>
                  <a:pt x="1365" y="2843"/>
                </a:lnTo>
                <a:lnTo>
                  <a:pt x="1374" y="2857"/>
                </a:lnTo>
                <a:lnTo>
                  <a:pt x="1385" y="2870"/>
                </a:lnTo>
                <a:lnTo>
                  <a:pt x="1398" y="2882"/>
                </a:lnTo>
                <a:lnTo>
                  <a:pt x="1413" y="2893"/>
                </a:lnTo>
                <a:lnTo>
                  <a:pt x="1432" y="2903"/>
                </a:lnTo>
                <a:lnTo>
                  <a:pt x="1451" y="2913"/>
                </a:lnTo>
                <a:lnTo>
                  <a:pt x="1473" y="2920"/>
                </a:lnTo>
                <a:lnTo>
                  <a:pt x="1497" y="2927"/>
                </a:lnTo>
                <a:lnTo>
                  <a:pt x="1524" y="2933"/>
                </a:lnTo>
                <a:lnTo>
                  <a:pt x="1553" y="2938"/>
                </a:lnTo>
                <a:lnTo>
                  <a:pt x="1611" y="2947"/>
                </a:lnTo>
                <a:lnTo>
                  <a:pt x="1664" y="2952"/>
                </a:lnTo>
                <a:lnTo>
                  <a:pt x="1716" y="2956"/>
                </a:lnTo>
                <a:lnTo>
                  <a:pt x="1763" y="2957"/>
                </a:lnTo>
                <a:lnTo>
                  <a:pt x="1805" y="2957"/>
                </a:lnTo>
                <a:lnTo>
                  <a:pt x="1846" y="2954"/>
                </a:lnTo>
                <a:lnTo>
                  <a:pt x="1864" y="2952"/>
                </a:lnTo>
                <a:lnTo>
                  <a:pt x="1882" y="2949"/>
                </a:lnTo>
                <a:lnTo>
                  <a:pt x="1898" y="2945"/>
                </a:lnTo>
                <a:lnTo>
                  <a:pt x="1914" y="2942"/>
                </a:lnTo>
                <a:lnTo>
                  <a:pt x="1914" y="2979"/>
                </a:lnTo>
                <a:lnTo>
                  <a:pt x="1915" y="3016"/>
                </a:lnTo>
                <a:lnTo>
                  <a:pt x="1918" y="3053"/>
                </a:lnTo>
                <a:lnTo>
                  <a:pt x="1921" y="3087"/>
                </a:lnTo>
                <a:lnTo>
                  <a:pt x="1924" y="3121"/>
                </a:lnTo>
                <a:lnTo>
                  <a:pt x="1927" y="3155"/>
                </a:lnTo>
                <a:lnTo>
                  <a:pt x="1933" y="3187"/>
                </a:lnTo>
                <a:lnTo>
                  <a:pt x="1937" y="3219"/>
                </a:lnTo>
                <a:lnTo>
                  <a:pt x="1941" y="3235"/>
                </a:lnTo>
                <a:lnTo>
                  <a:pt x="1943" y="3251"/>
                </a:lnTo>
                <a:lnTo>
                  <a:pt x="1945" y="3290"/>
                </a:lnTo>
                <a:lnTo>
                  <a:pt x="1946" y="3331"/>
                </a:lnTo>
                <a:lnTo>
                  <a:pt x="1944" y="3377"/>
                </a:lnTo>
                <a:lnTo>
                  <a:pt x="1941" y="3427"/>
                </a:lnTo>
                <a:lnTo>
                  <a:pt x="1934" y="3482"/>
                </a:lnTo>
                <a:lnTo>
                  <a:pt x="1925" y="3541"/>
                </a:lnTo>
                <a:lnTo>
                  <a:pt x="1914" y="3604"/>
                </a:lnTo>
                <a:lnTo>
                  <a:pt x="1912" y="3610"/>
                </a:lnTo>
                <a:lnTo>
                  <a:pt x="1910" y="3614"/>
                </a:lnTo>
                <a:lnTo>
                  <a:pt x="1908" y="3617"/>
                </a:lnTo>
                <a:lnTo>
                  <a:pt x="1905" y="3621"/>
                </a:lnTo>
                <a:lnTo>
                  <a:pt x="1900" y="3624"/>
                </a:lnTo>
                <a:lnTo>
                  <a:pt x="1896" y="3626"/>
                </a:lnTo>
                <a:lnTo>
                  <a:pt x="1890" y="3628"/>
                </a:lnTo>
                <a:lnTo>
                  <a:pt x="1885" y="3629"/>
                </a:lnTo>
                <a:lnTo>
                  <a:pt x="1871" y="3630"/>
                </a:lnTo>
                <a:lnTo>
                  <a:pt x="1855" y="3629"/>
                </a:lnTo>
                <a:lnTo>
                  <a:pt x="1837" y="3626"/>
                </a:lnTo>
                <a:lnTo>
                  <a:pt x="1816" y="3621"/>
                </a:lnTo>
                <a:lnTo>
                  <a:pt x="1793" y="3613"/>
                </a:lnTo>
                <a:lnTo>
                  <a:pt x="1768" y="3603"/>
                </a:lnTo>
                <a:lnTo>
                  <a:pt x="1740" y="3591"/>
                </a:lnTo>
                <a:lnTo>
                  <a:pt x="1710" y="3577"/>
                </a:lnTo>
                <a:lnTo>
                  <a:pt x="1677" y="3562"/>
                </a:lnTo>
                <a:lnTo>
                  <a:pt x="1642" y="3543"/>
                </a:lnTo>
                <a:lnTo>
                  <a:pt x="1605" y="3523"/>
                </a:lnTo>
                <a:lnTo>
                  <a:pt x="1565" y="3501"/>
                </a:lnTo>
                <a:lnTo>
                  <a:pt x="1544" y="3489"/>
                </a:lnTo>
                <a:lnTo>
                  <a:pt x="1524" y="3480"/>
                </a:lnTo>
                <a:lnTo>
                  <a:pt x="1504" y="3471"/>
                </a:lnTo>
                <a:lnTo>
                  <a:pt x="1483" y="3463"/>
                </a:lnTo>
                <a:lnTo>
                  <a:pt x="1463" y="3456"/>
                </a:lnTo>
                <a:lnTo>
                  <a:pt x="1442" y="3450"/>
                </a:lnTo>
                <a:lnTo>
                  <a:pt x="1422" y="3446"/>
                </a:lnTo>
                <a:lnTo>
                  <a:pt x="1402" y="3442"/>
                </a:lnTo>
                <a:lnTo>
                  <a:pt x="1381" y="3439"/>
                </a:lnTo>
                <a:lnTo>
                  <a:pt x="1362" y="3438"/>
                </a:lnTo>
                <a:lnTo>
                  <a:pt x="1341" y="3438"/>
                </a:lnTo>
                <a:lnTo>
                  <a:pt x="1321" y="3439"/>
                </a:lnTo>
                <a:lnTo>
                  <a:pt x="1300" y="3440"/>
                </a:lnTo>
                <a:lnTo>
                  <a:pt x="1281" y="3444"/>
                </a:lnTo>
                <a:lnTo>
                  <a:pt x="1261" y="3448"/>
                </a:lnTo>
                <a:lnTo>
                  <a:pt x="1240" y="3453"/>
                </a:lnTo>
                <a:lnTo>
                  <a:pt x="1221" y="3460"/>
                </a:lnTo>
                <a:lnTo>
                  <a:pt x="1201" y="3467"/>
                </a:lnTo>
                <a:lnTo>
                  <a:pt x="1180" y="3475"/>
                </a:lnTo>
                <a:lnTo>
                  <a:pt x="1161" y="3485"/>
                </a:lnTo>
                <a:lnTo>
                  <a:pt x="1141" y="3496"/>
                </a:lnTo>
                <a:lnTo>
                  <a:pt x="1121" y="3507"/>
                </a:lnTo>
                <a:lnTo>
                  <a:pt x="1102" y="3520"/>
                </a:lnTo>
                <a:lnTo>
                  <a:pt x="1081" y="3534"/>
                </a:lnTo>
                <a:lnTo>
                  <a:pt x="1061" y="3550"/>
                </a:lnTo>
                <a:lnTo>
                  <a:pt x="1042" y="3565"/>
                </a:lnTo>
                <a:lnTo>
                  <a:pt x="1022" y="3582"/>
                </a:lnTo>
                <a:lnTo>
                  <a:pt x="1002" y="3601"/>
                </a:lnTo>
                <a:lnTo>
                  <a:pt x="983" y="3621"/>
                </a:lnTo>
                <a:lnTo>
                  <a:pt x="963" y="3640"/>
                </a:lnTo>
                <a:lnTo>
                  <a:pt x="943" y="3662"/>
                </a:lnTo>
                <a:lnTo>
                  <a:pt x="924" y="3685"/>
                </a:lnTo>
                <a:lnTo>
                  <a:pt x="899" y="3717"/>
                </a:lnTo>
                <a:lnTo>
                  <a:pt x="874" y="3751"/>
                </a:lnTo>
                <a:lnTo>
                  <a:pt x="850" y="3787"/>
                </a:lnTo>
                <a:lnTo>
                  <a:pt x="830" y="3823"/>
                </a:lnTo>
                <a:lnTo>
                  <a:pt x="809" y="3861"/>
                </a:lnTo>
                <a:lnTo>
                  <a:pt x="789" y="3901"/>
                </a:lnTo>
                <a:lnTo>
                  <a:pt x="772" y="3943"/>
                </a:lnTo>
                <a:lnTo>
                  <a:pt x="755" y="3985"/>
                </a:lnTo>
                <a:lnTo>
                  <a:pt x="740" y="4029"/>
                </a:lnTo>
                <a:lnTo>
                  <a:pt x="727" y="4075"/>
                </a:lnTo>
                <a:lnTo>
                  <a:pt x="714" y="4123"/>
                </a:lnTo>
                <a:lnTo>
                  <a:pt x="703" y="4172"/>
                </a:lnTo>
                <a:lnTo>
                  <a:pt x="693" y="4222"/>
                </a:lnTo>
                <a:lnTo>
                  <a:pt x="684" y="4275"/>
                </a:lnTo>
                <a:lnTo>
                  <a:pt x="678" y="4328"/>
                </a:lnTo>
                <a:lnTo>
                  <a:pt x="671" y="4383"/>
                </a:lnTo>
                <a:lnTo>
                  <a:pt x="663" y="4496"/>
                </a:lnTo>
                <a:lnTo>
                  <a:pt x="655" y="4608"/>
                </a:lnTo>
                <a:lnTo>
                  <a:pt x="648" y="4722"/>
                </a:lnTo>
                <a:lnTo>
                  <a:pt x="645" y="4835"/>
                </a:lnTo>
                <a:lnTo>
                  <a:pt x="644" y="4949"/>
                </a:lnTo>
                <a:lnTo>
                  <a:pt x="645" y="5065"/>
                </a:lnTo>
                <a:lnTo>
                  <a:pt x="647" y="5179"/>
                </a:lnTo>
                <a:lnTo>
                  <a:pt x="652" y="5295"/>
                </a:lnTo>
                <a:lnTo>
                  <a:pt x="663" y="5522"/>
                </a:lnTo>
                <a:lnTo>
                  <a:pt x="676" y="5741"/>
                </a:lnTo>
                <a:lnTo>
                  <a:pt x="691" y="5950"/>
                </a:lnTo>
                <a:lnTo>
                  <a:pt x="700" y="6050"/>
                </a:lnTo>
                <a:lnTo>
                  <a:pt x="707" y="6148"/>
                </a:lnTo>
                <a:lnTo>
                  <a:pt x="715" y="6242"/>
                </a:lnTo>
                <a:lnTo>
                  <a:pt x="720" y="6327"/>
                </a:lnTo>
                <a:lnTo>
                  <a:pt x="723" y="6405"/>
                </a:lnTo>
                <a:lnTo>
                  <a:pt x="723" y="6440"/>
                </a:lnTo>
                <a:lnTo>
                  <a:pt x="722" y="6474"/>
                </a:lnTo>
                <a:lnTo>
                  <a:pt x="720" y="6506"/>
                </a:lnTo>
                <a:lnTo>
                  <a:pt x="719" y="6535"/>
                </a:lnTo>
                <a:lnTo>
                  <a:pt x="717" y="6562"/>
                </a:lnTo>
                <a:lnTo>
                  <a:pt x="714" y="6589"/>
                </a:lnTo>
                <a:lnTo>
                  <a:pt x="710" y="6611"/>
                </a:lnTo>
                <a:lnTo>
                  <a:pt x="706" y="6633"/>
                </a:lnTo>
                <a:lnTo>
                  <a:pt x="701" y="6652"/>
                </a:lnTo>
                <a:lnTo>
                  <a:pt x="695" y="6669"/>
                </a:lnTo>
                <a:lnTo>
                  <a:pt x="859" y="6530"/>
                </a:lnTo>
                <a:lnTo>
                  <a:pt x="939" y="6460"/>
                </a:lnTo>
                <a:lnTo>
                  <a:pt x="1018" y="6391"/>
                </a:lnTo>
                <a:lnTo>
                  <a:pt x="1094" y="6322"/>
                </a:lnTo>
                <a:lnTo>
                  <a:pt x="1169" y="6254"/>
                </a:lnTo>
                <a:lnTo>
                  <a:pt x="1244" y="6187"/>
                </a:lnTo>
                <a:lnTo>
                  <a:pt x="1316" y="6120"/>
                </a:lnTo>
                <a:lnTo>
                  <a:pt x="1387" y="6052"/>
                </a:lnTo>
                <a:lnTo>
                  <a:pt x="1456" y="5987"/>
                </a:lnTo>
                <a:lnTo>
                  <a:pt x="1523" y="5920"/>
                </a:lnTo>
                <a:lnTo>
                  <a:pt x="1589" y="5854"/>
                </a:lnTo>
                <a:lnTo>
                  <a:pt x="1654" y="5790"/>
                </a:lnTo>
                <a:lnTo>
                  <a:pt x="1717" y="5726"/>
                </a:lnTo>
                <a:lnTo>
                  <a:pt x="1779" y="5661"/>
                </a:lnTo>
                <a:lnTo>
                  <a:pt x="1838" y="5597"/>
                </a:lnTo>
                <a:lnTo>
                  <a:pt x="1956" y="5472"/>
                </a:lnTo>
                <a:lnTo>
                  <a:pt x="2071" y="5352"/>
                </a:lnTo>
                <a:lnTo>
                  <a:pt x="2183" y="5235"/>
                </a:lnTo>
                <a:lnTo>
                  <a:pt x="2293" y="5123"/>
                </a:lnTo>
                <a:lnTo>
                  <a:pt x="2402" y="5014"/>
                </a:lnTo>
                <a:lnTo>
                  <a:pt x="2507" y="4911"/>
                </a:lnTo>
                <a:lnTo>
                  <a:pt x="2610" y="4810"/>
                </a:lnTo>
                <a:lnTo>
                  <a:pt x="2712" y="4715"/>
                </a:lnTo>
                <a:lnTo>
                  <a:pt x="2762" y="4669"/>
                </a:lnTo>
                <a:lnTo>
                  <a:pt x="2812" y="4623"/>
                </a:lnTo>
                <a:lnTo>
                  <a:pt x="2861" y="4581"/>
                </a:lnTo>
                <a:lnTo>
                  <a:pt x="2912" y="4538"/>
                </a:lnTo>
                <a:lnTo>
                  <a:pt x="2961" y="4497"/>
                </a:lnTo>
                <a:lnTo>
                  <a:pt x="3010" y="4457"/>
                </a:lnTo>
                <a:lnTo>
                  <a:pt x="3059" y="4419"/>
                </a:lnTo>
                <a:lnTo>
                  <a:pt x="3109" y="4382"/>
                </a:lnTo>
                <a:lnTo>
                  <a:pt x="3157" y="4346"/>
                </a:lnTo>
                <a:lnTo>
                  <a:pt x="3207" y="4311"/>
                </a:lnTo>
                <a:lnTo>
                  <a:pt x="3256" y="4278"/>
                </a:lnTo>
                <a:lnTo>
                  <a:pt x="3305" y="4246"/>
                </a:lnTo>
                <a:lnTo>
                  <a:pt x="3353" y="4216"/>
                </a:lnTo>
                <a:lnTo>
                  <a:pt x="3402" y="4186"/>
                </a:lnTo>
                <a:lnTo>
                  <a:pt x="3450" y="4159"/>
                </a:lnTo>
                <a:lnTo>
                  <a:pt x="3498" y="4132"/>
                </a:lnTo>
                <a:lnTo>
                  <a:pt x="3547" y="4108"/>
                </a:lnTo>
                <a:lnTo>
                  <a:pt x="3596" y="4085"/>
                </a:lnTo>
                <a:lnTo>
                  <a:pt x="3647" y="4063"/>
                </a:lnTo>
                <a:lnTo>
                  <a:pt x="3698" y="4043"/>
                </a:lnTo>
                <a:lnTo>
                  <a:pt x="3750" y="4026"/>
                </a:lnTo>
                <a:lnTo>
                  <a:pt x="3803" y="4011"/>
                </a:lnTo>
                <a:lnTo>
                  <a:pt x="3856" y="3997"/>
                </a:lnTo>
                <a:lnTo>
                  <a:pt x="3911" y="3985"/>
                </a:lnTo>
                <a:lnTo>
                  <a:pt x="3967" y="3974"/>
                </a:lnTo>
                <a:lnTo>
                  <a:pt x="4024" y="3967"/>
                </a:lnTo>
                <a:lnTo>
                  <a:pt x="4080" y="3960"/>
                </a:lnTo>
                <a:lnTo>
                  <a:pt x="4138" y="3956"/>
                </a:lnTo>
                <a:lnTo>
                  <a:pt x="4197" y="3954"/>
                </a:lnTo>
                <a:lnTo>
                  <a:pt x="4257" y="3953"/>
                </a:lnTo>
                <a:lnTo>
                  <a:pt x="4317" y="3954"/>
                </a:lnTo>
                <a:lnTo>
                  <a:pt x="4380" y="3957"/>
                </a:lnTo>
                <a:lnTo>
                  <a:pt x="4305" y="3922"/>
                </a:lnTo>
                <a:lnTo>
                  <a:pt x="4184" y="3866"/>
                </a:lnTo>
                <a:lnTo>
                  <a:pt x="4017" y="3792"/>
                </a:lnTo>
                <a:lnTo>
                  <a:pt x="3804" y="3697"/>
                </a:lnTo>
                <a:lnTo>
                  <a:pt x="3775" y="3684"/>
                </a:lnTo>
                <a:lnTo>
                  <a:pt x="3747" y="3670"/>
                </a:lnTo>
                <a:lnTo>
                  <a:pt x="3719" y="3654"/>
                </a:lnTo>
                <a:lnTo>
                  <a:pt x="3693" y="3638"/>
                </a:lnTo>
                <a:lnTo>
                  <a:pt x="3667" y="3621"/>
                </a:lnTo>
                <a:lnTo>
                  <a:pt x="3642" y="3602"/>
                </a:lnTo>
                <a:lnTo>
                  <a:pt x="3618" y="3583"/>
                </a:lnTo>
                <a:lnTo>
                  <a:pt x="3595" y="3563"/>
                </a:lnTo>
                <a:lnTo>
                  <a:pt x="3574" y="3542"/>
                </a:lnTo>
                <a:lnTo>
                  <a:pt x="3553" y="3520"/>
                </a:lnTo>
                <a:lnTo>
                  <a:pt x="3532" y="3497"/>
                </a:lnTo>
                <a:lnTo>
                  <a:pt x="3512" y="3474"/>
                </a:lnTo>
                <a:lnTo>
                  <a:pt x="3494" y="3449"/>
                </a:lnTo>
                <a:lnTo>
                  <a:pt x="3476" y="3424"/>
                </a:lnTo>
                <a:lnTo>
                  <a:pt x="3459" y="3397"/>
                </a:lnTo>
                <a:lnTo>
                  <a:pt x="3444" y="3369"/>
                </a:lnTo>
                <a:lnTo>
                  <a:pt x="3428" y="3341"/>
                </a:lnTo>
                <a:lnTo>
                  <a:pt x="3414" y="3311"/>
                </a:lnTo>
                <a:lnTo>
                  <a:pt x="3401" y="3282"/>
                </a:lnTo>
                <a:lnTo>
                  <a:pt x="3389" y="3250"/>
                </a:lnTo>
                <a:lnTo>
                  <a:pt x="3377" y="3219"/>
                </a:lnTo>
                <a:lnTo>
                  <a:pt x="3366" y="3185"/>
                </a:lnTo>
                <a:lnTo>
                  <a:pt x="3356" y="3151"/>
                </a:lnTo>
                <a:lnTo>
                  <a:pt x="3347" y="3116"/>
                </a:lnTo>
                <a:lnTo>
                  <a:pt x="3340" y="3081"/>
                </a:lnTo>
                <a:lnTo>
                  <a:pt x="3332" y="3044"/>
                </a:lnTo>
                <a:lnTo>
                  <a:pt x="3327" y="3007"/>
                </a:lnTo>
                <a:lnTo>
                  <a:pt x="3321" y="2967"/>
                </a:lnTo>
                <a:lnTo>
                  <a:pt x="3317" y="2928"/>
                </a:lnTo>
                <a:lnTo>
                  <a:pt x="3312" y="2888"/>
                </a:lnTo>
                <a:lnTo>
                  <a:pt x="3310" y="2846"/>
                </a:lnTo>
                <a:lnTo>
                  <a:pt x="3308" y="2803"/>
                </a:lnTo>
                <a:lnTo>
                  <a:pt x="3331" y="2824"/>
                </a:lnTo>
                <a:lnTo>
                  <a:pt x="3354" y="2844"/>
                </a:lnTo>
                <a:lnTo>
                  <a:pt x="3377" y="2861"/>
                </a:lnTo>
                <a:lnTo>
                  <a:pt x="3401" y="2879"/>
                </a:lnTo>
                <a:lnTo>
                  <a:pt x="3425" y="2893"/>
                </a:lnTo>
                <a:lnTo>
                  <a:pt x="3450" y="2907"/>
                </a:lnTo>
                <a:lnTo>
                  <a:pt x="3475" y="2919"/>
                </a:lnTo>
                <a:lnTo>
                  <a:pt x="3501" y="2930"/>
                </a:lnTo>
                <a:lnTo>
                  <a:pt x="3528" y="2939"/>
                </a:lnTo>
                <a:lnTo>
                  <a:pt x="3554" y="2948"/>
                </a:lnTo>
                <a:lnTo>
                  <a:pt x="3581" y="2954"/>
                </a:lnTo>
                <a:lnTo>
                  <a:pt x="3608" y="2959"/>
                </a:lnTo>
                <a:lnTo>
                  <a:pt x="3636" y="2963"/>
                </a:lnTo>
                <a:lnTo>
                  <a:pt x="3664" y="2965"/>
                </a:lnTo>
                <a:lnTo>
                  <a:pt x="3693" y="2966"/>
                </a:lnTo>
                <a:lnTo>
                  <a:pt x="3722" y="2965"/>
                </a:lnTo>
                <a:lnTo>
                  <a:pt x="3752" y="2964"/>
                </a:lnTo>
                <a:lnTo>
                  <a:pt x="3780" y="2962"/>
                </a:lnTo>
                <a:lnTo>
                  <a:pt x="3807" y="2959"/>
                </a:lnTo>
                <a:lnTo>
                  <a:pt x="3835" y="2954"/>
                </a:lnTo>
                <a:lnTo>
                  <a:pt x="3862" y="2950"/>
                </a:lnTo>
                <a:lnTo>
                  <a:pt x="3888" y="2944"/>
                </a:lnTo>
                <a:lnTo>
                  <a:pt x="3914" y="2938"/>
                </a:lnTo>
                <a:lnTo>
                  <a:pt x="3939" y="2931"/>
                </a:lnTo>
                <a:lnTo>
                  <a:pt x="3963" y="2924"/>
                </a:lnTo>
                <a:lnTo>
                  <a:pt x="3989" y="2915"/>
                </a:lnTo>
                <a:lnTo>
                  <a:pt x="4012" y="2905"/>
                </a:lnTo>
                <a:lnTo>
                  <a:pt x="4034" y="2895"/>
                </a:lnTo>
                <a:lnTo>
                  <a:pt x="4057" y="2884"/>
                </a:lnTo>
                <a:lnTo>
                  <a:pt x="4079" y="2873"/>
                </a:lnTo>
                <a:lnTo>
                  <a:pt x="4101" y="2860"/>
                </a:lnTo>
                <a:lnTo>
                  <a:pt x="4122" y="2847"/>
                </a:lnTo>
                <a:lnTo>
                  <a:pt x="4143" y="2833"/>
                </a:lnTo>
                <a:lnTo>
                  <a:pt x="4161" y="2819"/>
                </a:lnTo>
                <a:lnTo>
                  <a:pt x="4180" y="2803"/>
                </a:lnTo>
                <a:lnTo>
                  <a:pt x="4196" y="2788"/>
                </a:lnTo>
                <a:lnTo>
                  <a:pt x="4213" y="2773"/>
                </a:lnTo>
                <a:lnTo>
                  <a:pt x="4228" y="2756"/>
                </a:lnTo>
                <a:lnTo>
                  <a:pt x="4241" y="2740"/>
                </a:lnTo>
                <a:lnTo>
                  <a:pt x="4254" y="2723"/>
                </a:lnTo>
                <a:lnTo>
                  <a:pt x="4266" y="2704"/>
                </a:lnTo>
                <a:lnTo>
                  <a:pt x="4277" y="2687"/>
                </a:lnTo>
                <a:lnTo>
                  <a:pt x="4287" y="2668"/>
                </a:lnTo>
                <a:lnTo>
                  <a:pt x="4294" y="2648"/>
                </a:lnTo>
                <a:lnTo>
                  <a:pt x="4302" y="2629"/>
                </a:lnTo>
                <a:lnTo>
                  <a:pt x="4309" y="2608"/>
                </a:lnTo>
                <a:lnTo>
                  <a:pt x="4314" y="2588"/>
                </a:lnTo>
                <a:lnTo>
                  <a:pt x="4318" y="2566"/>
                </a:lnTo>
                <a:lnTo>
                  <a:pt x="4322" y="2546"/>
                </a:lnTo>
                <a:lnTo>
                  <a:pt x="4322" y="2524"/>
                </a:lnTo>
                <a:lnTo>
                  <a:pt x="4321" y="2503"/>
                </a:lnTo>
                <a:lnTo>
                  <a:pt x="4318" y="2482"/>
                </a:lnTo>
                <a:lnTo>
                  <a:pt x="4313" y="2462"/>
                </a:lnTo>
                <a:lnTo>
                  <a:pt x="4305" y="2441"/>
                </a:lnTo>
                <a:lnTo>
                  <a:pt x="4297" y="2420"/>
                </a:lnTo>
                <a:lnTo>
                  <a:pt x="4286" y="2399"/>
                </a:lnTo>
                <a:lnTo>
                  <a:pt x="4273" y="2379"/>
                </a:lnTo>
                <a:lnTo>
                  <a:pt x="4257" y="2358"/>
                </a:lnTo>
                <a:lnTo>
                  <a:pt x="4240" y="2337"/>
                </a:lnTo>
                <a:lnTo>
                  <a:pt x="4221" y="2317"/>
                </a:lnTo>
                <a:lnTo>
                  <a:pt x="4199" y="2297"/>
                </a:lnTo>
                <a:lnTo>
                  <a:pt x="4176" y="2276"/>
                </a:lnTo>
                <a:lnTo>
                  <a:pt x="4151" y="2256"/>
                </a:lnTo>
                <a:lnTo>
                  <a:pt x="4124" y="2237"/>
                </a:lnTo>
                <a:lnTo>
                  <a:pt x="4240" y="2275"/>
                </a:lnTo>
                <a:lnTo>
                  <a:pt x="4351" y="2311"/>
                </a:lnTo>
                <a:lnTo>
                  <a:pt x="4458" y="2344"/>
                </a:lnTo>
                <a:lnTo>
                  <a:pt x="4561" y="2375"/>
                </a:lnTo>
                <a:lnTo>
                  <a:pt x="4659" y="2404"/>
                </a:lnTo>
                <a:lnTo>
                  <a:pt x="4753" y="2429"/>
                </a:lnTo>
                <a:lnTo>
                  <a:pt x="4844" y="2453"/>
                </a:lnTo>
                <a:lnTo>
                  <a:pt x="4929" y="2474"/>
                </a:lnTo>
                <a:lnTo>
                  <a:pt x="5011" y="2492"/>
                </a:lnTo>
                <a:lnTo>
                  <a:pt x="5087" y="2509"/>
                </a:lnTo>
                <a:lnTo>
                  <a:pt x="5161" y="2523"/>
                </a:lnTo>
                <a:lnTo>
                  <a:pt x="5229" y="2534"/>
                </a:lnTo>
                <a:lnTo>
                  <a:pt x="5293" y="2542"/>
                </a:lnTo>
                <a:lnTo>
                  <a:pt x="5353" y="2549"/>
                </a:lnTo>
                <a:lnTo>
                  <a:pt x="5409" y="2553"/>
                </a:lnTo>
                <a:lnTo>
                  <a:pt x="5460" y="2554"/>
                </a:lnTo>
                <a:lnTo>
                  <a:pt x="5508" y="2554"/>
                </a:lnTo>
                <a:lnTo>
                  <a:pt x="5553" y="2552"/>
                </a:lnTo>
                <a:lnTo>
                  <a:pt x="5595" y="2550"/>
                </a:lnTo>
                <a:lnTo>
                  <a:pt x="5635" y="2547"/>
                </a:lnTo>
                <a:lnTo>
                  <a:pt x="5671" y="2542"/>
                </a:lnTo>
                <a:lnTo>
                  <a:pt x="5705" y="2537"/>
                </a:lnTo>
                <a:lnTo>
                  <a:pt x="5735" y="2530"/>
                </a:lnTo>
                <a:lnTo>
                  <a:pt x="5764" y="2523"/>
                </a:lnTo>
                <a:lnTo>
                  <a:pt x="5789" y="2514"/>
                </a:lnTo>
                <a:lnTo>
                  <a:pt x="5811" y="2504"/>
                </a:lnTo>
                <a:lnTo>
                  <a:pt x="5830" y="2493"/>
                </a:lnTo>
                <a:lnTo>
                  <a:pt x="5848" y="2482"/>
                </a:lnTo>
                <a:lnTo>
                  <a:pt x="5854" y="2476"/>
                </a:lnTo>
                <a:lnTo>
                  <a:pt x="5861" y="2469"/>
                </a:lnTo>
                <a:lnTo>
                  <a:pt x="5867" y="2463"/>
                </a:lnTo>
                <a:lnTo>
                  <a:pt x="5873" y="2455"/>
                </a:lnTo>
                <a:lnTo>
                  <a:pt x="5877" y="2448"/>
                </a:lnTo>
                <a:lnTo>
                  <a:pt x="5880" y="2441"/>
                </a:lnTo>
                <a:lnTo>
                  <a:pt x="5884" y="2433"/>
                </a:lnTo>
                <a:lnTo>
                  <a:pt x="5886" y="2424"/>
                </a:lnTo>
                <a:lnTo>
                  <a:pt x="5888" y="2412"/>
                </a:lnTo>
                <a:lnTo>
                  <a:pt x="5886" y="2399"/>
                </a:lnTo>
                <a:lnTo>
                  <a:pt x="5883" y="2386"/>
                </a:lnTo>
                <a:lnTo>
                  <a:pt x="5876" y="2372"/>
                </a:lnTo>
                <a:lnTo>
                  <a:pt x="5867" y="2358"/>
                </a:lnTo>
                <a:lnTo>
                  <a:pt x="5855" y="2342"/>
                </a:lnTo>
                <a:lnTo>
                  <a:pt x="5841" y="2327"/>
                </a:lnTo>
                <a:lnTo>
                  <a:pt x="5825" y="2312"/>
                </a:lnTo>
                <a:lnTo>
                  <a:pt x="5805" y="2296"/>
                </a:lnTo>
                <a:lnTo>
                  <a:pt x="5783" y="2278"/>
                </a:lnTo>
                <a:lnTo>
                  <a:pt x="5759" y="2262"/>
                </a:lnTo>
                <a:lnTo>
                  <a:pt x="5732" y="2244"/>
                </a:lnTo>
                <a:lnTo>
                  <a:pt x="5702" y="2226"/>
                </a:lnTo>
                <a:lnTo>
                  <a:pt x="5670" y="2207"/>
                </a:lnTo>
                <a:lnTo>
                  <a:pt x="5636" y="2188"/>
                </a:lnTo>
                <a:lnTo>
                  <a:pt x="5598" y="2169"/>
                </a:lnTo>
                <a:lnTo>
                  <a:pt x="5519" y="2129"/>
                </a:lnTo>
                <a:lnTo>
                  <a:pt x="5438" y="2090"/>
                </a:lnTo>
                <a:lnTo>
                  <a:pt x="5354" y="2051"/>
                </a:lnTo>
                <a:lnTo>
                  <a:pt x="5268" y="2011"/>
                </a:lnTo>
                <a:lnTo>
                  <a:pt x="5178" y="1973"/>
                </a:lnTo>
                <a:lnTo>
                  <a:pt x="5085" y="1934"/>
                </a:lnTo>
                <a:lnTo>
                  <a:pt x="4991" y="1896"/>
                </a:lnTo>
                <a:lnTo>
                  <a:pt x="4894" y="1857"/>
                </a:lnTo>
                <a:lnTo>
                  <a:pt x="4699" y="1783"/>
                </a:lnTo>
                <a:lnTo>
                  <a:pt x="4509" y="1712"/>
                </a:lnTo>
                <a:lnTo>
                  <a:pt x="4323" y="1647"/>
                </a:lnTo>
                <a:lnTo>
                  <a:pt x="4142" y="1583"/>
                </a:lnTo>
                <a:lnTo>
                  <a:pt x="3982" y="1530"/>
                </a:lnTo>
                <a:lnTo>
                  <a:pt x="3858" y="1487"/>
                </a:lnTo>
                <a:lnTo>
                  <a:pt x="3769" y="1455"/>
                </a:lnTo>
                <a:lnTo>
                  <a:pt x="3716" y="1435"/>
                </a:lnTo>
                <a:lnTo>
                  <a:pt x="3626" y="1406"/>
                </a:lnTo>
                <a:lnTo>
                  <a:pt x="3529" y="1375"/>
                </a:lnTo>
                <a:lnTo>
                  <a:pt x="3424" y="1339"/>
                </a:lnTo>
                <a:lnTo>
                  <a:pt x="3309" y="1298"/>
                </a:lnTo>
                <a:lnTo>
                  <a:pt x="3188" y="1253"/>
                </a:lnTo>
                <a:lnTo>
                  <a:pt x="3058" y="1205"/>
                </a:lnTo>
                <a:lnTo>
                  <a:pt x="2920" y="1153"/>
                </a:lnTo>
                <a:lnTo>
                  <a:pt x="2774" y="1097"/>
                </a:lnTo>
                <a:lnTo>
                  <a:pt x="2623" y="1039"/>
                </a:lnTo>
                <a:lnTo>
                  <a:pt x="2474" y="982"/>
                </a:lnTo>
                <a:lnTo>
                  <a:pt x="2323" y="927"/>
                </a:lnTo>
                <a:lnTo>
                  <a:pt x="2173" y="872"/>
                </a:lnTo>
                <a:lnTo>
                  <a:pt x="2024" y="820"/>
                </a:lnTo>
                <a:lnTo>
                  <a:pt x="1874" y="767"/>
                </a:lnTo>
                <a:lnTo>
                  <a:pt x="1723" y="716"/>
                </a:lnTo>
                <a:lnTo>
                  <a:pt x="1574" y="667"/>
                </a:lnTo>
                <a:lnTo>
                  <a:pt x="1426" y="620"/>
                </a:lnTo>
                <a:lnTo>
                  <a:pt x="1283" y="576"/>
                </a:lnTo>
                <a:lnTo>
                  <a:pt x="1144" y="537"/>
                </a:lnTo>
                <a:lnTo>
                  <a:pt x="1010" y="500"/>
                </a:lnTo>
                <a:lnTo>
                  <a:pt x="880" y="468"/>
                </a:lnTo>
                <a:lnTo>
                  <a:pt x="817" y="453"/>
                </a:lnTo>
                <a:lnTo>
                  <a:pt x="754" y="438"/>
                </a:lnTo>
                <a:lnTo>
                  <a:pt x="693" y="425"/>
                </a:lnTo>
                <a:lnTo>
                  <a:pt x="633" y="413"/>
                </a:lnTo>
                <a:lnTo>
                  <a:pt x="574" y="402"/>
                </a:lnTo>
                <a:lnTo>
                  <a:pt x="516" y="393"/>
                </a:lnTo>
                <a:lnTo>
                  <a:pt x="461" y="384"/>
                </a:lnTo>
                <a:lnTo>
                  <a:pt x="408" y="377"/>
                </a:lnTo>
                <a:lnTo>
                  <a:pt x="359" y="373"/>
                </a:lnTo>
                <a:lnTo>
                  <a:pt x="312" y="371"/>
                </a:lnTo>
                <a:lnTo>
                  <a:pt x="269" y="371"/>
                </a:lnTo>
                <a:lnTo>
                  <a:pt x="229" y="373"/>
                </a:lnTo>
                <a:lnTo>
                  <a:pt x="193" y="377"/>
                </a:lnTo>
                <a:lnTo>
                  <a:pt x="175" y="381"/>
                </a:lnTo>
                <a:lnTo>
                  <a:pt x="159" y="384"/>
                </a:lnTo>
                <a:lnTo>
                  <a:pt x="143" y="388"/>
                </a:lnTo>
                <a:lnTo>
                  <a:pt x="128" y="393"/>
                </a:lnTo>
                <a:lnTo>
                  <a:pt x="114" y="397"/>
                </a:lnTo>
                <a:lnTo>
                  <a:pt x="101" y="403"/>
                </a:lnTo>
                <a:lnTo>
                  <a:pt x="88" y="409"/>
                </a:lnTo>
                <a:lnTo>
                  <a:pt x="77" y="417"/>
                </a:lnTo>
                <a:lnTo>
                  <a:pt x="66" y="423"/>
                </a:lnTo>
                <a:lnTo>
                  <a:pt x="55" y="432"/>
                </a:lnTo>
                <a:lnTo>
                  <a:pt x="47" y="440"/>
                </a:lnTo>
                <a:lnTo>
                  <a:pt x="38" y="448"/>
                </a:lnTo>
                <a:lnTo>
                  <a:pt x="30" y="458"/>
                </a:lnTo>
                <a:lnTo>
                  <a:pt x="24" y="468"/>
                </a:lnTo>
                <a:lnTo>
                  <a:pt x="17" y="479"/>
                </a:lnTo>
                <a:lnTo>
                  <a:pt x="12" y="490"/>
                </a:lnTo>
                <a:lnTo>
                  <a:pt x="7" y="502"/>
                </a:lnTo>
                <a:lnTo>
                  <a:pt x="4" y="514"/>
                </a:lnTo>
                <a:close/>
                <a:moveTo>
                  <a:pt x="3093" y="2644"/>
                </a:moveTo>
                <a:lnTo>
                  <a:pt x="3308" y="3008"/>
                </a:lnTo>
                <a:lnTo>
                  <a:pt x="2890" y="3023"/>
                </a:lnTo>
                <a:lnTo>
                  <a:pt x="3093" y="2644"/>
                </a:lnTo>
                <a:close/>
                <a:moveTo>
                  <a:pt x="3093" y="2738"/>
                </a:moveTo>
                <a:lnTo>
                  <a:pt x="3214" y="2967"/>
                </a:lnTo>
                <a:lnTo>
                  <a:pt x="2985" y="2967"/>
                </a:lnTo>
                <a:lnTo>
                  <a:pt x="3093" y="2738"/>
                </a:lnTo>
                <a:close/>
                <a:moveTo>
                  <a:pt x="4502" y="4012"/>
                </a:moveTo>
                <a:lnTo>
                  <a:pt x="4502" y="4012"/>
                </a:lnTo>
                <a:lnTo>
                  <a:pt x="4540" y="4021"/>
                </a:lnTo>
                <a:lnTo>
                  <a:pt x="4577" y="4032"/>
                </a:lnTo>
                <a:lnTo>
                  <a:pt x="4613" y="4044"/>
                </a:lnTo>
                <a:lnTo>
                  <a:pt x="4647" y="4059"/>
                </a:lnTo>
                <a:lnTo>
                  <a:pt x="4681" y="4074"/>
                </a:lnTo>
                <a:lnTo>
                  <a:pt x="4713" y="4090"/>
                </a:lnTo>
                <a:lnTo>
                  <a:pt x="4742" y="4108"/>
                </a:lnTo>
                <a:lnTo>
                  <a:pt x="4772" y="4126"/>
                </a:lnTo>
                <a:lnTo>
                  <a:pt x="4799" y="4147"/>
                </a:lnTo>
                <a:lnTo>
                  <a:pt x="4825" y="4168"/>
                </a:lnTo>
                <a:lnTo>
                  <a:pt x="4849" y="4191"/>
                </a:lnTo>
                <a:lnTo>
                  <a:pt x="4872" y="4215"/>
                </a:lnTo>
                <a:lnTo>
                  <a:pt x="4895" y="4241"/>
                </a:lnTo>
                <a:lnTo>
                  <a:pt x="4915" y="4267"/>
                </a:lnTo>
                <a:lnTo>
                  <a:pt x="4935" y="4296"/>
                </a:lnTo>
                <a:lnTo>
                  <a:pt x="4952" y="4325"/>
                </a:lnTo>
                <a:lnTo>
                  <a:pt x="4968" y="4356"/>
                </a:lnTo>
                <a:lnTo>
                  <a:pt x="4986" y="4387"/>
                </a:lnTo>
                <a:lnTo>
                  <a:pt x="5001" y="4419"/>
                </a:lnTo>
                <a:lnTo>
                  <a:pt x="5018" y="4453"/>
                </a:lnTo>
                <a:lnTo>
                  <a:pt x="5033" y="4487"/>
                </a:lnTo>
                <a:lnTo>
                  <a:pt x="5048" y="4523"/>
                </a:lnTo>
                <a:lnTo>
                  <a:pt x="5063" y="4559"/>
                </a:lnTo>
                <a:lnTo>
                  <a:pt x="5078" y="4596"/>
                </a:lnTo>
                <a:lnTo>
                  <a:pt x="5106" y="4674"/>
                </a:lnTo>
                <a:lnTo>
                  <a:pt x="5132" y="4756"/>
                </a:lnTo>
                <a:lnTo>
                  <a:pt x="5157" y="4841"/>
                </a:lnTo>
                <a:lnTo>
                  <a:pt x="5181" y="4930"/>
                </a:lnTo>
                <a:lnTo>
                  <a:pt x="5229" y="5118"/>
                </a:lnTo>
                <a:lnTo>
                  <a:pt x="5281" y="5319"/>
                </a:lnTo>
                <a:lnTo>
                  <a:pt x="5395" y="5761"/>
                </a:lnTo>
                <a:lnTo>
                  <a:pt x="5412" y="5818"/>
                </a:lnTo>
                <a:lnTo>
                  <a:pt x="5429" y="5877"/>
                </a:lnTo>
                <a:lnTo>
                  <a:pt x="5447" y="5936"/>
                </a:lnTo>
                <a:lnTo>
                  <a:pt x="5468" y="5996"/>
                </a:lnTo>
                <a:lnTo>
                  <a:pt x="5488" y="6057"/>
                </a:lnTo>
                <a:lnTo>
                  <a:pt x="5510" y="6118"/>
                </a:lnTo>
                <a:lnTo>
                  <a:pt x="5534" y="6179"/>
                </a:lnTo>
                <a:lnTo>
                  <a:pt x="5558" y="6240"/>
                </a:lnTo>
                <a:lnTo>
                  <a:pt x="5584" y="6302"/>
                </a:lnTo>
                <a:lnTo>
                  <a:pt x="5612" y="6365"/>
                </a:lnTo>
                <a:lnTo>
                  <a:pt x="5640" y="6428"/>
                </a:lnTo>
                <a:lnTo>
                  <a:pt x="5671" y="6491"/>
                </a:lnTo>
                <a:lnTo>
                  <a:pt x="5701" y="6556"/>
                </a:lnTo>
                <a:lnTo>
                  <a:pt x="5734" y="6620"/>
                </a:lnTo>
                <a:lnTo>
                  <a:pt x="5767" y="6685"/>
                </a:lnTo>
                <a:lnTo>
                  <a:pt x="5802" y="6750"/>
                </a:lnTo>
                <a:lnTo>
                  <a:pt x="994" y="6750"/>
                </a:lnTo>
                <a:lnTo>
                  <a:pt x="1058" y="6726"/>
                </a:lnTo>
                <a:lnTo>
                  <a:pt x="1122" y="6700"/>
                </a:lnTo>
                <a:lnTo>
                  <a:pt x="1186" y="6672"/>
                </a:lnTo>
                <a:lnTo>
                  <a:pt x="1249" y="6642"/>
                </a:lnTo>
                <a:lnTo>
                  <a:pt x="1311" y="6609"/>
                </a:lnTo>
                <a:lnTo>
                  <a:pt x="1373" y="6574"/>
                </a:lnTo>
                <a:lnTo>
                  <a:pt x="1434" y="6537"/>
                </a:lnTo>
                <a:lnTo>
                  <a:pt x="1495" y="6499"/>
                </a:lnTo>
                <a:lnTo>
                  <a:pt x="1555" y="6457"/>
                </a:lnTo>
                <a:lnTo>
                  <a:pt x="1614" y="6414"/>
                </a:lnTo>
                <a:lnTo>
                  <a:pt x="1673" y="6369"/>
                </a:lnTo>
                <a:lnTo>
                  <a:pt x="1731" y="6321"/>
                </a:lnTo>
                <a:lnTo>
                  <a:pt x="1788" y="6272"/>
                </a:lnTo>
                <a:lnTo>
                  <a:pt x="1844" y="6219"/>
                </a:lnTo>
                <a:lnTo>
                  <a:pt x="1901" y="6166"/>
                </a:lnTo>
                <a:lnTo>
                  <a:pt x="1956" y="6109"/>
                </a:lnTo>
                <a:lnTo>
                  <a:pt x="2066" y="5994"/>
                </a:lnTo>
                <a:lnTo>
                  <a:pt x="2175" y="5879"/>
                </a:lnTo>
                <a:lnTo>
                  <a:pt x="2284" y="5764"/>
                </a:lnTo>
                <a:lnTo>
                  <a:pt x="2392" y="5647"/>
                </a:lnTo>
                <a:lnTo>
                  <a:pt x="2498" y="5530"/>
                </a:lnTo>
                <a:lnTo>
                  <a:pt x="2604" y="5413"/>
                </a:lnTo>
                <a:lnTo>
                  <a:pt x="2707" y="5296"/>
                </a:lnTo>
                <a:lnTo>
                  <a:pt x="2811" y="5178"/>
                </a:lnTo>
                <a:lnTo>
                  <a:pt x="2915" y="5062"/>
                </a:lnTo>
                <a:lnTo>
                  <a:pt x="3018" y="4950"/>
                </a:lnTo>
                <a:lnTo>
                  <a:pt x="3121" y="4841"/>
                </a:lnTo>
                <a:lnTo>
                  <a:pt x="3224" y="4736"/>
                </a:lnTo>
                <a:lnTo>
                  <a:pt x="3327" y="4634"/>
                </a:lnTo>
                <a:lnTo>
                  <a:pt x="3429" y="4536"/>
                </a:lnTo>
                <a:lnTo>
                  <a:pt x="3532" y="4442"/>
                </a:lnTo>
                <a:lnTo>
                  <a:pt x="3634" y="4351"/>
                </a:lnTo>
                <a:lnTo>
                  <a:pt x="3685" y="4308"/>
                </a:lnTo>
                <a:lnTo>
                  <a:pt x="3737" y="4267"/>
                </a:lnTo>
                <a:lnTo>
                  <a:pt x="3764" y="4249"/>
                </a:lnTo>
                <a:lnTo>
                  <a:pt x="3790" y="4230"/>
                </a:lnTo>
                <a:lnTo>
                  <a:pt x="3816" y="4213"/>
                </a:lnTo>
                <a:lnTo>
                  <a:pt x="3842" y="4195"/>
                </a:lnTo>
                <a:lnTo>
                  <a:pt x="3868" y="4180"/>
                </a:lnTo>
                <a:lnTo>
                  <a:pt x="3895" y="4165"/>
                </a:lnTo>
                <a:lnTo>
                  <a:pt x="3922" y="4149"/>
                </a:lnTo>
                <a:lnTo>
                  <a:pt x="3948" y="4136"/>
                </a:lnTo>
                <a:lnTo>
                  <a:pt x="3976" y="4123"/>
                </a:lnTo>
                <a:lnTo>
                  <a:pt x="4002" y="4110"/>
                </a:lnTo>
                <a:lnTo>
                  <a:pt x="4029" y="4099"/>
                </a:lnTo>
                <a:lnTo>
                  <a:pt x="4056" y="4088"/>
                </a:lnTo>
                <a:lnTo>
                  <a:pt x="4084" y="4077"/>
                </a:lnTo>
                <a:lnTo>
                  <a:pt x="4111" y="4068"/>
                </a:lnTo>
                <a:lnTo>
                  <a:pt x="4138" y="4060"/>
                </a:lnTo>
                <a:lnTo>
                  <a:pt x="4166" y="4051"/>
                </a:lnTo>
                <a:lnTo>
                  <a:pt x="4193" y="4044"/>
                </a:lnTo>
                <a:lnTo>
                  <a:pt x="4220" y="4038"/>
                </a:lnTo>
                <a:lnTo>
                  <a:pt x="4249" y="4031"/>
                </a:lnTo>
                <a:lnTo>
                  <a:pt x="4276" y="4027"/>
                </a:lnTo>
                <a:lnTo>
                  <a:pt x="4304" y="4023"/>
                </a:lnTo>
                <a:lnTo>
                  <a:pt x="4332" y="4018"/>
                </a:lnTo>
                <a:lnTo>
                  <a:pt x="4360" y="4016"/>
                </a:lnTo>
                <a:lnTo>
                  <a:pt x="4388" y="4014"/>
                </a:lnTo>
                <a:lnTo>
                  <a:pt x="4417" y="4012"/>
                </a:lnTo>
                <a:lnTo>
                  <a:pt x="4445" y="4012"/>
                </a:lnTo>
                <a:lnTo>
                  <a:pt x="4474" y="4011"/>
                </a:lnTo>
                <a:lnTo>
                  <a:pt x="4502" y="4012"/>
                </a:lnTo>
                <a:close/>
                <a:moveTo>
                  <a:pt x="3105" y="2465"/>
                </a:moveTo>
                <a:lnTo>
                  <a:pt x="3105" y="2465"/>
                </a:lnTo>
                <a:lnTo>
                  <a:pt x="3125" y="2466"/>
                </a:lnTo>
                <a:lnTo>
                  <a:pt x="3133" y="2467"/>
                </a:lnTo>
                <a:lnTo>
                  <a:pt x="3141" y="2469"/>
                </a:lnTo>
                <a:lnTo>
                  <a:pt x="3149" y="2471"/>
                </a:lnTo>
                <a:lnTo>
                  <a:pt x="3155" y="2475"/>
                </a:lnTo>
                <a:lnTo>
                  <a:pt x="3162" y="2478"/>
                </a:lnTo>
                <a:lnTo>
                  <a:pt x="3167" y="2482"/>
                </a:lnTo>
                <a:lnTo>
                  <a:pt x="3173" y="2487"/>
                </a:lnTo>
                <a:lnTo>
                  <a:pt x="3177" y="2492"/>
                </a:lnTo>
                <a:lnTo>
                  <a:pt x="3180" y="2498"/>
                </a:lnTo>
                <a:lnTo>
                  <a:pt x="3184" y="2504"/>
                </a:lnTo>
                <a:lnTo>
                  <a:pt x="3186" y="2511"/>
                </a:lnTo>
                <a:lnTo>
                  <a:pt x="3188" y="2518"/>
                </a:lnTo>
                <a:lnTo>
                  <a:pt x="3188" y="2526"/>
                </a:lnTo>
                <a:lnTo>
                  <a:pt x="3189" y="2535"/>
                </a:lnTo>
                <a:lnTo>
                  <a:pt x="3188" y="2546"/>
                </a:lnTo>
                <a:lnTo>
                  <a:pt x="3188" y="2557"/>
                </a:lnTo>
                <a:lnTo>
                  <a:pt x="3186" y="2566"/>
                </a:lnTo>
                <a:lnTo>
                  <a:pt x="3184" y="2576"/>
                </a:lnTo>
                <a:lnTo>
                  <a:pt x="3180" y="2584"/>
                </a:lnTo>
                <a:lnTo>
                  <a:pt x="3177" y="2592"/>
                </a:lnTo>
                <a:lnTo>
                  <a:pt x="3173" y="2599"/>
                </a:lnTo>
                <a:lnTo>
                  <a:pt x="3167" y="2606"/>
                </a:lnTo>
                <a:lnTo>
                  <a:pt x="3162" y="2611"/>
                </a:lnTo>
                <a:lnTo>
                  <a:pt x="3155" y="2616"/>
                </a:lnTo>
                <a:lnTo>
                  <a:pt x="3149" y="2620"/>
                </a:lnTo>
                <a:lnTo>
                  <a:pt x="3141" y="2623"/>
                </a:lnTo>
                <a:lnTo>
                  <a:pt x="3133" y="2625"/>
                </a:lnTo>
                <a:lnTo>
                  <a:pt x="3125" y="2628"/>
                </a:lnTo>
                <a:lnTo>
                  <a:pt x="3115" y="2629"/>
                </a:lnTo>
                <a:lnTo>
                  <a:pt x="3105" y="2629"/>
                </a:lnTo>
                <a:lnTo>
                  <a:pt x="3095" y="2629"/>
                </a:lnTo>
                <a:lnTo>
                  <a:pt x="3085" y="2628"/>
                </a:lnTo>
                <a:lnTo>
                  <a:pt x="3078" y="2625"/>
                </a:lnTo>
                <a:lnTo>
                  <a:pt x="3070" y="2623"/>
                </a:lnTo>
                <a:lnTo>
                  <a:pt x="3062" y="2620"/>
                </a:lnTo>
                <a:lnTo>
                  <a:pt x="3056" y="2616"/>
                </a:lnTo>
                <a:lnTo>
                  <a:pt x="3050" y="2611"/>
                </a:lnTo>
                <a:lnTo>
                  <a:pt x="3045" y="2606"/>
                </a:lnTo>
                <a:lnTo>
                  <a:pt x="3041" y="2599"/>
                </a:lnTo>
                <a:lnTo>
                  <a:pt x="3036" y="2592"/>
                </a:lnTo>
                <a:lnTo>
                  <a:pt x="3033" y="2584"/>
                </a:lnTo>
                <a:lnTo>
                  <a:pt x="3030" y="2576"/>
                </a:lnTo>
                <a:lnTo>
                  <a:pt x="3027" y="2566"/>
                </a:lnTo>
                <a:lnTo>
                  <a:pt x="3026" y="2557"/>
                </a:lnTo>
                <a:lnTo>
                  <a:pt x="3025" y="2535"/>
                </a:lnTo>
                <a:lnTo>
                  <a:pt x="3026" y="2518"/>
                </a:lnTo>
                <a:lnTo>
                  <a:pt x="3027" y="2511"/>
                </a:lnTo>
                <a:lnTo>
                  <a:pt x="3030" y="2504"/>
                </a:lnTo>
                <a:lnTo>
                  <a:pt x="3033" y="2498"/>
                </a:lnTo>
                <a:lnTo>
                  <a:pt x="3036" y="2492"/>
                </a:lnTo>
                <a:lnTo>
                  <a:pt x="3041" y="2487"/>
                </a:lnTo>
                <a:lnTo>
                  <a:pt x="3045" y="2482"/>
                </a:lnTo>
                <a:lnTo>
                  <a:pt x="3050" y="2478"/>
                </a:lnTo>
                <a:lnTo>
                  <a:pt x="3056" y="2475"/>
                </a:lnTo>
                <a:lnTo>
                  <a:pt x="3062" y="2471"/>
                </a:lnTo>
                <a:lnTo>
                  <a:pt x="3070" y="2469"/>
                </a:lnTo>
                <a:lnTo>
                  <a:pt x="3078" y="2467"/>
                </a:lnTo>
                <a:lnTo>
                  <a:pt x="3085" y="2466"/>
                </a:lnTo>
                <a:lnTo>
                  <a:pt x="3105" y="246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648970" y="63373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EDA- </a:t>
            </a:r>
            <a:r>
              <a:rPr lang="en-MY" sz="4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Country Level</a:t>
            </a:r>
            <a:endParaRPr lang="en-MY" sz="4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082" name="TextBox 30@|17FFC:16777215|FBC:16777215|LFC:16777215|LBC:16777215"/>
          <p:cNvSpPr txBox="1"/>
          <p:nvPr/>
        </p:nvSpPr>
        <p:spPr>
          <a:xfrm>
            <a:off x="887413" y="3642043"/>
            <a:ext cx="17287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MY" altLang="zh-CN" sz="28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Average</a:t>
            </a:r>
            <a:endParaRPr lang="en-MY" altLang="zh-CN" sz="28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092" name="文本框 29"/>
          <p:cNvSpPr txBox="1"/>
          <p:nvPr/>
        </p:nvSpPr>
        <p:spPr>
          <a:xfrm>
            <a:off x="911225" y="4153535"/>
            <a:ext cx="2846705" cy="1938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144 Customers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902 Transactions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2,564 Qty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718 Items</a:t>
            </a:r>
            <a:endParaRPr lang="en-MY" altLang="zh-CN" sz="24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400" dirty="0">
                <a:latin typeface="Arial" panose="020B0604020202020204" pitchFamily="34" charset="0"/>
              </a:rPr>
              <a:t>$423,776</a:t>
            </a:r>
            <a:endParaRPr lang="en-MY" altLang="zh-CN" sz="2400" dirty="0">
              <a:latin typeface="Arial" panose="020B0604020202020204" pitchFamily="34" charset="0"/>
            </a:endParaRPr>
          </a:p>
        </p:txBody>
      </p:sp>
      <p:sp>
        <p:nvSpPr>
          <p:cNvPr id="9" name="TextBox 30@|17FFC:16777215|FBC:16777215|LFC:16777215|LBC:16777215"/>
          <p:cNvSpPr txBox="1"/>
          <p:nvPr/>
        </p:nvSpPr>
        <p:spPr>
          <a:xfrm>
            <a:off x="3269615" y="1709420"/>
            <a:ext cx="22091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Revenue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1523" name="AutoShape 22"/>
          <p:cNvSpPr/>
          <p:nvPr/>
        </p:nvSpPr>
        <p:spPr>
          <a:xfrm>
            <a:off x="1221105" y="1779270"/>
            <a:ext cx="1487805" cy="1478280"/>
          </a:xfrm>
          <a:custGeom>
            <a:avLst/>
            <a:gdLst/>
            <a:ahLst/>
            <a:cxnLst>
              <a:cxn ang="0">
                <a:pos x="241252" y="238713"/>
              </a:cxn>
              <a:cxn ang="0">
                <a:pos x="241252" y="238713"/>
              </a:cxn>
              <a:cxn ang="0">
                <a:pos x="241252" y="238713"/>
              </a:cxn>
              <a:cxn ang="0">
                <a:pos x="241252" y="238713"/>
              </a:cxn>
            </a:cxnLst>
            <a:pathLst>
              <a:path w="21600" h="21600">
                <a:moveTo>
                  <a:pt x="10800" y="0"/>
                </a:moveTo>
                <a:cubicBezTo>
                  <a:pt x="4859" y="0"/>
                  <a:pt x="0" y="4859"/>
                  <a:pt x="0" y="10800"/>
                </a:cubicBezTo>
                <a:cubicBezTo>
                  <a:pt x="0" y="16739"/>
                  <a:pt x="4859" y="21600"/>
                  <a:pt x="10800" y="21600"/>
                </a:cubicBezTo>
                <a:cubicBezTo>
                  <a:pt x="16739" y="21600"/>
                  <a:pt x="21599" y="16739"/>
                  <a:pt x="21599" y="10800"/>
                </a:cubicBezTo>
                <a:cubicBezTo>
                  <a:pt x="21599" y="4859"/>
                  <a:pt x="16739" y="0"/>
                  <a:pt x="10800" y="0"/>
                </a:cubicBezTo>
                <a:close/>
                <a:moveTo>
                  <a:pt x="14940" y="4319"/>
                </a:moveTo>
                <a:cubicBezTo>
                  <a:pt x="15659" y="3779"/>
                  <a:pt x="15659" y="3779"/>
                  <a:pt x="15659" y="3779"/>
                </a:cubicBezTo>
                <a:cubicBezTo>
                  <a:pt x="15659" y="3779"/>
                  <a:pt x="15299" y="3059"/>
                  <a:pt x="15479" y="2519"/>
                </a:cubicBezTo>
                <a:cubicBezTo>
                  <a:pt x="15659" y="2519"/>
                  <a:pt x="16379" y="2879"/>
                  <a:pt x="16920" y="3599"/>
                </a:cubicBezTo>
                <a:cubicBezTo>
                  <a:pt x="16559" y="5219"/>
                  <a:pt x="15479" y="5039"/>
                  <a:pt x="15479" y="5039"/>
                </a:cubicBezTo>
                <a:cubicBezTo>
                  <a:pt x="15479" y="5039"/>
                  <a:pt x="14759" y="5039"/>
                  <a:pt x="14940" y="4319"/>
                </a:cubicBezTo>
                <a:close/>
                <a:moveTo>
                  <a:pt x="8460" y="13859"/>
                </a:moveTo>
                <a:cubicBezTo>
                  <a:pt x="8279" y="14040"/>
                  <a:pt x="8099" y="14579"/>
                  <a:pt x="7919" y="15119"/>
                </a:cubicBezTo>
                <a:cubicBezTo>
                  <a:pt x="7739" y="15479"/>
                  <a:pt x="7559" y="15660"/>
                  <a:pt x="7379" y="15839"/>
                </a:cubicBezTo>
                <a:cubicBezTo>
                  <a:pt x="7019" y="16019"/>
                  <a:pt x="7019" y="16379"/>
                  <a:pt x="7019" y="16379"/>
                </a:cubicBezTo>
                <a:cubicBezTo>
                  <a:pt x="6839" y="17099"/>
                  <a:pt x="6839" y="17099"/>
                  <a:pt x="6839" y="17099"/>
                </a:cubicBezTo>
                <a:cubicBezTo>
                  <a:pt x="6839" y="17099"/>
                  <a:pt x="7019" y="17819"/>
                  <a:pt x="7200" y="17999"/>
                </a:cubicBezTo>
                <a:cubicBezTo>
                  <a:pt x="7200" y="18360"/>
                  <a:pt x="6659" y="19799"/>
                  <a:pt x="6659" y="19799"/>
                </a:cubicBezTo>
                <a:cubicBezTo>
                  <a:pt x="6120" y="19620"/>
                  <a:pt x="5939" y="19079"/>
                  <a:pt x="5759" y="18719"/>
                </a:cubicBezTo>
                <a:cubicBezTo>
                  <a:pt x="5759" y="18360"/>
                  <a:pt x="5400" y="18179"/>
                  <a:pt x="5579" y="17819"/>
                </a:cubicBezTo>
                <a:cubicBezTo>
                  <a:pt x="5579" y="17279"/>
                  <a:pt x="5219" y="17099"/>
                  <a:pt x="5039" y="16919"/>
                </a:cubicBezTo>
                <a:cubicBezTo>
                  <a:pt x="4859" y="16559"/>
                  <a:pt x="4679" y="16199"/>
                  <a:pt x="4679" y="16019"/>
                </a:cubicBezTo>
                <a:cubicBezTo>
                  <a:pt x="4679" y="15839"/>
                  <a:pt x="4139" y="15479"/>
                  <a:pt x="4139" y="15479"/>
                </a:cubicBezTo>
                <a:cubicBezTo>
                  <a:pt x="4139" y="15479"/>
                  <a:pt x="3240" y="14940"/>
                  <a:pt x="3060" y="14759"/>
                </a:cubicBezTo>
                <a:cubicBezTo>
                  <a:pt x="2879" y="14579"/>
                  <a:pt x="2700" y="13859"/>
                  <a:pt x="2700" y="13499"/>
                </a:cubicBezTo>
                <a:cubicBezTo>
                  <a:pt x="2700" y="13139"/>
                  <a:pt x="2879" y="12239"/>
                  <a:pt x="2879" y="12239"/>
                </a:cubicBezTo>
                <a:cubicBezTo>
                  <a:pt x="2879" y="12239"/>
                  <a:pt x="3240" y="11879"/>
                  <a:pt x="3060" y="11699"/>
                </a:cubicBezTo>
                <a:cubicBezTo>
                  <a:pt x="2700" y="11519"/>
                  <a:pt x="2700" y="10800"/>
                  <a:pt x="2700" y="10800"/>
                </a:cubicBezTo>
                <a:cubicBezTo>
                  <a:pt x="2339" y="10439"/>
                  <a:pt x="2339" y="10439"/>
                  <a:pt x="2339" y="10439"/>
                </a:cubicBezTo>
                <a:cubicBezTo>
                  <a:pt x="2339" y="10439"/>
                  <a:pt x="1979" y="9899"/>
                  <a:pt x="1800" y="9719"/>
                </a:cubicBezTo>
                <a:cubicBezTo>
                  <a:pt x="1800" y="9359"/>
                  <a:pt x="1800" y="9180"/>
                  <a:pt x="1979" y="8999"/>
                </a:cubicBezTo>
                <a:cubicBezTo>
                  <a:pt x="1979" y="8820"/>
                  <a:pt x="1800" y="8279"/>
                  <a:pt x="1800" y="8099"/>
                </a:cubicBezTo>
                <a:cubicBezTo>
                  <a:pt x="3600" y="3599"/>
                  <a:pt x="6659" y="2699"/>
                  <a:pt x="6659" y="2699"/>
                </a:cubicBezTo>
                <a:cubicBezTo>
                  <a:pt x="6839" y="3599"/>
                  <a:pt x="6839" y="3599"/>
                  <a:pt x="6839" y="3599"/>
                </a:cubicBezTo>
                <a:cubicBezTo>
                  <a:pt x="6839" y="3599"/>
                  <a:pt x="6299" y="3779"/>
                  <a:pt x="6120" y="3779"/>
                </a:cubicBezTo>
                <a:cubicBezTo>
                  <a:pt x="5759" y="3599"/>
                  <a:pt x="5579" y="3599"/>
                  <a:pt x="5579" y="3599"/>
                </a:cubicBezTo>
                <a:cubicBezTo>
                  <a:pt x="5219" y="4139"/>
                  <a:pt x="5219" y="4139"/>
                  <a:pt x="5219" y="4139"/>
                </a:cubicBezTo>
                <a:cubicBezTo>
                  <a:pt x="5219" y="4139"/>
                  <a:pt x="5039" y="4499"/>
                  <a:pt x="5039" y="4679"/>
                </a:cubicBezTo>
                <a:cubicBezTo>
                  <a:pt x="5039" y="4859"/>
                  <a:pt x="5219" y="5219"/>
                  <a:pt x="5219" y="5219"/>
                </a:cubicBezTo>
                <a:cubicBezTo>
                  <a:pt x="5219" y="5219"/>
                  <a:pt x="5759" y="5219"/>
                  <a:pt x="5759" y="5039"/>
                </a:cubicBezTo>
                <a:cubicBezTo>
                  <a:pt x="5759" y="4859"/>
                  <a:pt x="5759" y="4679"/>
                  <a:pt x="5759" y="4679"/>
                </a:cubicBezTo>
                <a:cubicBezTo>
                  <a:pt x="5579" y="4319"/>
                  <a:pt x="5579" y="4319"/>
                  <a:pt x="5579" y="4319"/>
                </a:cubicBezTo>
                <a:cubicBezTo>
                  <a:pt x="5579" y="4319"/>
                  <a:pt x="6120" y="4139"/>
                  <a:pt x="7200" y="4319"/>
                </a:cubicBezTo>
                <a:cubicBezTo>
                  <a:pt x="8460" y="4319"/>
                  <a:pt x="7919" y="5219"/>
                  <a:pt x="8460" y="5399"/>
                </a:cubicBezTo>
                <a:cubicBezTo>
                  <a:pt x="8999" y="5579"/>
                  <a:pt x="8099" y="6299"/>
                  <a:pt x="7919" y="6659"/>
                </a:cubicBezTo>
                <a:cubicBezTo>
                  <a:pt x="7739" y="7019"/>
                  <a:pt x="7379" y="6119"/>
                  <a:pt x="7379" y="6119"/>
                </a:cubicBezTo>
                <a:cubicBezTo>
                  <a:pt x="7379" y="6119"/>
                  <a:pt x="7739" y="5759"/>
                  <a:pt x="7200" y="5759"/>
                </a:cubicBezTo>
                <a:cubicBezTo>
                  <a:pt x="6659" y="5579"/>
                  <a:pt x="6299" y="6479"/>
                  <a:pt x="6659" y="6479"/>
                </a:cubicBezTo>
                <a:cubicBezTo>
                  <a:pt x="6839" y="6479"/>
                  <a:pt x="7200" y="6839"/>
                  <a:pt x="7019" y="7019"/>
                </a:cubicBezTo>
                <a:cubicBezTo>
                  <a:pt x="7019" y="7199"/>
                  <a:pt x="7019" y="7199"/>
                  <a:pt x="6839" y="7739"/>
                </a:cubicBezTo>
                <a:cubicBezTo>
                  <a:pt x="6480" y="8279"/>
                  <a:pt x="6120" y="8639"/>
                  <a:pt x="6120" y="8639"/>
                </a:cubicBezTo>
                <a:cubicBezTo>
                  <a:pt x="6120" y="8639"/>
                  <a:pt x="5759" y="8459"/>
                  <a:pt x="5939" y="8820"/>
                </a:cubicBezTo>
                <a:cubicBezTo>
                  <a:pt x="6120" y="9180"/>
                  <a:pt x="5939" y="9719"/>
                  <a:pt x="5939" y="9899"/>
                </a:cubicBezTo>
                <a:cubicBezTo>
                  <a:pt x="5939" y="10259"/>
                  <a:pt x="5219" y="9719"/>
                  <a:pt x="5219" y="9180"/>
                </a:cubicBezTo>
                <a:cubicBezTo>
                  <a:pt x="5039" y="8639"/>
                  <a:pt x="4499" y="9180"/>
                  <a:pt x="4319" y="9180"/>
                </a:cubicBezTo>
                <a:cubicBezTo>
                  <a:pt x="4139" y="9180"/>
                  <a:pt x="3779" y="8999"/>
                  <a:pt x="3779" y="8820"/>
                </a:cubicBezTo>
                <a:cubicBezTo>
                  <a:pt x="3600" y="8639"/>
                  <a:pt x="2700" y="9359"/>
                  <a:pt x="2519" y="9359"/>
                </a:cubicBezTo>
                <a:cubicBezTo>
                  <a:pt x="2339" y="9539"/>
                  <a:pt x="2339" y="9899"/>
                  <a:pt x="2700" y="9719"/>
                </a:cubicBezTo>
                <a:cubicBezTo>
                  <a:pt x="3060" y="9539"/>
                  <a:pt x="3419" y="9719"/>
                  <a:pt x="3419" y="10079"/>
                </a:cubicBezTo>
                <a:cubicBezTo>
                  <a:pt x="3240" y="10439"/>
                  <a:pt x="2879" y="10259"/>
                  <a:pt x="2879" y="10439"/>
                </a:cubicBezTo>
                <a:cubicBezTo>
                  <a:pt x="3060" y="10800"/>
                  <a:pt x="3419" y="10979"/>
                  <a:pt x="3419" y="11339"/>
                </a:cubicBezTo>
                <a:cubicBezTo>
                  <a:pt x="3600" y="11699"/>
                  <a:pt x="4499" y="11339"/>
                  <a:pt x="4859" y="11159"/>
                </a:cubicBezTo>
                <a:cubicBezTo>
                  <a:pt x="5039" y="11159"/>
                  <a:pt x="5939" y="10979"/>
                  <a:pt x="5939" y="11339"/>
                </a:cubicBezTo>
                <a:cubicBezTo>
                  <a:pt x="6120" y="11699"/>
                  <a:pt x="7019" y="11879"/>
                  <a:pt x="7379" y="11879"/>
                </a:cubicBezTo>
                <a:cubicBezTo>
                  <a:pt x="7739" y="12059"/>
                  <a:pt x="8279" y="12059"/>
                  <a:pt x="8820" y="12419"/>
                </a:cubicBezTo>
                <a:cubicBezTo>
                  <a:pt x="9179" y="12960"/>
                  <a:pt x="8460" y="13679"/>
                  <a:pt x="8460" y="13859"/>
                </a:cubicBezTo>
                <a:close/>
                <a:moveTo>
                  <a:pt x="10619" y="2519"/>
                </a:moveTo>
                <a:cubicBezTo>
                  <a:pt x="10439" y="3059"/>
                  <a:pt x="9719" y="3599"/>
                  <a:pt x="9900" y="3779"/>
                </a:cubicBezTo>
                <a:cubicBezTo>
                  <a:pt x="9900" y="3959"/>
                  <a:pt x="9900" y="4859"/>
                  <a:pt x="9179" y="4139"/>
                </a:cubicBezTo>
                <a:cubicBezTo>
                  <a:pt x="8460" y="3419"/>
                  <a:pt x="7739" y="3239"/>
                  <a:pt x="7919" y="2699"/>
                </a:cubicBezTo>
                <a:cubicBezTo>
                  <a:pt x="7919" y="2519"/>
                  <a:pt x="8639" y="2519"/>
                  <a:pt x="8639" y="2339"/>
                </a:cubicBezTo>
                <a:cubicBezTo>
                  <a:pt x="9540" y="1259"/>
                  <a:pt x="11159" y="1439"/>
                  <a:pt x="11339" y="1799"/>
                </a:cubicBezTo>
                <a:cubicBezTo>
                  <a:pt x="10979" y="2159"/>
                  <a:pt x="10619" y="1979"/>
                  <a:pt x="10619" y="2519"/>
                </a:cubicBezTo>
                <a:close/>
                <a:moveTo>
                  <a:pt x="19259" y="11159"/>
                </a:moveTo>
                <a:cubicBezTo>
                  <a:pt x="19259" y="11159"/>
                  <a:pt x="19619" y="11699"/>
                  <a:pt x="20159" y="11699"/>
                </a:cubicBezTo>
                <a:cubicBezTo>
                  <a:pt x="19800" y="15660"/>
                  <a:pt x="16559" y="18360"/>
                  <a:pt x="16559" y="18360"/>
                </a:cubicBezTo>
                <a:cubicBezTo>
                  <a:pt x="16019" y="17819"/>
                  <a:pt x="16199" y="17279"/>
                  <a:pt x="16199" y="17279"/>
                </a:cubicBezTo>
                <a:cubicBezTo>
                  <a:pt x="16379" y="16559"/>
                  <a:pt x="16379" y="16559"/>
                  <a:pt x="16379" y="16559"/>
                </a:cubicBezTo>
                <a:cubicBezTo>
                  <a:pt x="16379" y="15299"/>
                  <a:pt x="16379" y="15299"/>
                  <a:pt x="16379" y="15299"/>
                </a:cubicBezTo>
                <a:cubicBezTo>
                  <a:pt x="16379" y="15299"/>
                  <a:pt x="16379" y="13859"/>
                  <a:pt x="15119" y="14579"/>
                </a:cubicBezTo>
                <a:cubicBezTo>
                  <a:pt x="13859" y="14940"/>
                  <a:pt x="14400" y="14940"/>
                  <a:pt x="12960" y="14940"/>
                </a:cubicBezTo>
                <a:cubicBezTo>
                  <a:pt x="11519" y="15119"/>
                  <a:pt x="11879" y="12059"/>
                  <a:pt x="11879" y="12059"/>
                </a:cubicBezTo>
                <a:cubicBezTo>
                  <a:pt x="11879" y="7739"/>
                  <a:pt x="15119" y="10979"/>
                  <a:pt x="15119" y="10979"/>
                </a:cubicBezTo>
                <a:cubicBezTo>
                  <a:pt x="17099" y="12419"/>
                  <a:pt x="17459" y="10079"/>
                  <a:pt x="17459" y="10079"/>
                </a:cubicBezTo>
                <a:cubicBezTo>
                  <a:pt x="18719" y="9539"/>
                  <a:pt x="18719" y="9539"/>
                  <a:pt x="18719" y="9539"/>
                </a:cubicBezTo>
                <a:cubicBezTo>
                  <a:pt x="18899" y="8820"/>
                  <a:pt x="18899" y="8820"/>
                  <a:pt x="18899" y="8820"/>
                </a:cubicBezTo>
                <a:cubicBezTo>
                  <a:pt x="18719" y="7919"/>
                  <a:pt x="18719" y="7919"/>
                  <a:pt x="18719" y="7919"/>
                </a:cubicBezTo>
                <a:cubicBezTo>
                  <a:pt x="16739" y="7019"/>
                  <a:pt x="16739" y="7019"/>
                  <a:pt x="16739" y="7019"/>
                </a:cubicBezTo>
                <a:cubicBezTo>
                  <a:pt x="16739" y="7019"/>
                  <a:pt x="16379" y="7739"/>
                  <a:pt x="16920" y="8639"/>
                </a:cubicBezTo>
                <a:cubicBezTo>
                  <a:pt x="16920" y="8639"/>
                  <a:pt x="16739" y="9539"/>
                  <a:pt x="16379" y="9359"/>
                </a:cubicBezTo>
                <a:cubicBezTo>
                  <a:pt x="15119" y="8639"/>
                  <a:pt x="15119" y="8639"/>
                  <a:pt x="15119" y="8639"/>
                </a:cubicBezTo>
                <a:cubicBezTo>
                  <a:pt x="15119" y="8639"/>
                  <a:pt x="14759" y="8459"/>
                  <a:pt x="14220" y="8820"/>
                </a:cubicBezTo>
                <a:cubicBezTo>
                  <a:pt x="13500" y="9359"/>
                  <a:pt x="12419" y="8820"/>
                  <a:pt x="12419" y="8820"/>
                </a:cubicBezTo>
                <a:cubicBezTo>
                  <a:pt x="12419" y="8820"/>
                  <a:pt x="12419" y="8279"/>
                  <a:pt x="13140" y="7919"/>
                </a:cubicBezTo>
                <a:cubicBezTo>
                  <a:pt x="13679" y="7559"/>
                  <a:pt x="13679" y="7559"/>
                  <a:pt x="13679" y="7559"/>
                </a:cubicBezTo>
                <a:cubicBezTo>
                  <a:pt x="13679" y="7559"/>
                  <a:pt x="13500" y="6839"/>
                  <a:pt x="13679" y="6299"/>
                </a:cubicBezTo>
                <a:cubicBezTo>
                  <a:pt x="13859" y="5759"/>
                  <a:pt x="14039" y="6299"/>
                  <a:pt x="14579" y="5939"/>
                </a:cubicBezTo>
                <a:cubicBezTo>
                  <a:pt x="15119" y="5579"/>
                  <a:pt x="15479" y="6659"/>
                  <a:pt x="16199" y="6479"/>
                </a:cubicBezTo>
                <a:cubicBezTo>
                  <a:pt x="16920" y="6479"/>
                  <a:pt x="16559" y="6299"/>
                  <a:pt x="17099" y="5939"/>
                </a:cubicBezTo>
                <a:cubicBezTo>
                  <a:pt x="17640" y="5759"/>
                  <a:pt x="17999" y="6479"/>
                  <a:pt x="17999" y="6479"/>
                </a:cubicBezTo>
                <a:cubicBezTo>
                  <a:pt x="19079" y="6659"/>
                  <a:pt x="19079" y="6659"/>
                  <a:pt x="19079" y="6659"/>
                </a:cubicBezTo>
                <a:cubicBezTo>
                  <a:pt x="19079" y="6659"/>
                  <a:pt x="18899" y="5399"/>
                  <a:pt x="18899" y="5759"/>
                </a:cubicBezTo>
                <a:cubicBezTo>
                  <a:pt x="19619" y="6839"/>
                  <a:pt x="20520" y="9899"/>
                  <a:pt x="20159" y="10439"/>
                </a:cubicBezTo>
                <a:cubicBezTo>
                  <a:pt x="19979" y="10259"/>
                  <a:pt x="19800" y="10259"/>
                  <a:pt x="19800" y="10259"/>
                </a:cubicBezTo>
                <a:cubicBezTo>
                  <a:pt x="18539" y="10259"/>
                  <a:pt x="18539" y="10259"/>
                  <a:pt x="18539" y="10259"/>
                </a:cubicBezTo>
                <a:lnTo>
                  <a:pt x="19259" y="11159"/>
                </a:lnTo>
                <a:close/>
              </a:path>
            </a:pathLst>
          </a:custGeom>
          <a:solidFill>
            <a:srgbClr val="43BCC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8" name="Picture 7" descr="united-king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0185" y="2586355"/>
            <a:ext cx="569595" cy="569595"/>
          </a:xfrm>
          <a:prstGeom prst="rect">
            <a:avLst/>
          </a:prstGeom>
        </p:spPr>
      </p:pic>
      <p:pic>
        <p:nvPicPr>
          <p:cNvPr id="19" name="Picture 18" descr="ire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85" y="3257550"/>
            <a:ext cx="570230" cy="5702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867910" y="258635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$ 14,389,234</a:t>
            </a:r>
            <a:endParaRPr lang="en-MY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867910" y="327406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$ 616,570</a:t>
            </a:r>
            <a:endParaRPr lang="en-MY" altLang="en-US"/>
          </a:p>
        </p:txBody>
      </p:sp>
      <p:pic>
        <p:nvPicPr>
          <p:cNvPr id="22" name="Picture 21" descr="netherlan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185" y="4052570"/>
            <a:ext cx="570230" cy="57023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4867910" y="405257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$ 554,038</a:t>
            </a:r>
            <a:endParaRPr lang="en-MY" altLang="en-US"/>
          </a:p>
        </p:txBody>
      </p:sp>
      <p:pic>
        <p:nvPicPr>
          <p:cNvPr id="24" name="Picture 23" descr="german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990" y="4815840"/>
            <a:ext cx="612775" cy="612775"/>
          </a:xfrm>
          <a:prstGeom prst="rect">
            <a:avLst/>
          </a:prstGeom>
        </p:spPr>
      </p:pic>
      <p:pic>
        <p:nvPicPr>
          <p:cNvPr id="25" name="Picture 24" descr="fra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755" y="5668645"/>
            <a:ext cx="563245" cy="56324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4867910" y="496062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$ 425,019</a:t>
            </a:r>
            <a:endParaRPr lang="en-MY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4745990" y="586359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$ 348,768</a:t>
            </a:r>
            <a:endParaRPr lang="en-MY" altLang="en-US"/>
          </a:p>
        </p:txBody>
      </p:sp>
      <p:sp>
        <p:nvSpPr>
          <p:cNvPr id="28" name="TextBox 30@|17FFC:16777215|FBC:16777215|LFC:16777215|LBC:16777215"/>
          <p:cNvSpPr txBox="1"/>
          <p:nvPr/>
        </p:nvSpPr>
        <p:spPr>
          <a:xfrm>
            <a:off x="5845175" y="1779270"/>
            <a:ext cx="32391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Customer Count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39" name="Picture 38" descr="united-king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4035" y="2586355"/>
            <a:ext cx="569595" cy="569595"/>
          </a:xfrm>
          <a:prstGeom prst="rect">
            <a:avLst/>
          </a:prstGeom>
        </p:spPr>
      </p:pic>
      <p:pic>
        <p:nvPicPr>
          <p:cNvPr id="40" name="Picture 39" descr="german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855" y="3274060"/>
            <a:ext cx="612775" cy="612775"/>
          </a:xfrm>
          <a:prstGeom prst="rect">
            <a:avLst/>
          </a:prstGeom>
        </p:spPr>
      </p:pic>
      <p:pic>
        <p:nvPicPr>
          <p:cNvPr id="41" name="Picture 40" descr="fra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855" y="4051935"/>
            <a:ext cx="563245" cy="563245"/>
          </a:xfrm>
          <a:prstGeom prst="rect">
            <a:avLst/>
          </a:prstGeom>
        </p:spPr>
      </p:pic>
      <p:pic>
        <p:nvPicPr>
          <p:cNvPr id="44" name="Picture 43" descr="spai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815205"/>
            <a:ext cx="612775" cy="612775"/>
          </a:xfrm>
          <a:prstGeom prst="rect">
            <a:avLst/>
          </a:prstGeom>
        </p:spPr>
      </p:pic>
      <p:pic>
        <p:nvPicPr>
          <p:cNvPr id="45" name="Picture 44" descr="belgiu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25" y="5607050"/>
            <a:ext cx="624840" cy="624840"/>
          </a:xfrm>
          <a:prstGeom prst="rect">
            <a:avLst/>
          </a:prstGeom>
        </p:spPr>
      </p:pic>
      <p:sp>
        <p:nvSpPr>
          <p:cNvPr id="46" name="Text Box 45"/>
          <p:cNvSpPr txBox="1"/>
          <p:nvPr/>
        </p:nvSpPr>
        <p:spPr>
          <a:xfrm>
            <a:off x="7472045" y="2687320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5,350</a:t>
            </a:r>
            <a:endParaRPr lang="en-MY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7404100" y="3358515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107</a:t>
            </a:r>
            <a:endParaRPr lang="en-MY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7472045" y="4149090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95</a:t>
            </a:r>
            <a:endParaRPr lang="en-MY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7496810" y="4937760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41</a:t>
            </a:r>
            <a:endParaRPr lang="en-MY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7496810" y="5766435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29</a:t>
            </a:r>
            <a:endParaRPr lang="en-MY" altLang="en-US"/>
          </a:p>
        </p:txBody>
      </p:sp>
      <p:sp>
        <p:nvSpPr>
          <p:cNvPr id="53" name="TextBox 30@|17FFC:16777215|FBC:16777215|LFC:16777215|LBC:16777215"/>
          <p:cNvSpPr txBox="1"/>
          <p:nvPr/>
        </p:nvSpPr>
        <p:spPr>
          <a:xfrm>
            <a:off x="8611235" y="1779270"/>
            <a:ext cx="32391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zh-CN" sz="2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Highest Transaction Count</a:t>
            </a:r>
            <a:endParaRPr lang="en-MY" altLang="zh-CN" sz="20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54" name="Picture 53" descr="united-king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7495" y="2586990"/>
            <a:ext cx="569595" cy="569595"/>
          </a:xfrm>
          <a:prstGeom prst="rect">
            <a:avLst/>
          </a:prstGeom>
        </p:spPr>
      </p:pic>
      <p:pic>
        <p:nvPicPr>
          <p:cNvPr id="55" name="Picture 54" descr="german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495" y="3274695"/>
            <a:ext cx="612775" cy="612775"/>
          </a:xfrm>
          <a:prstGeom prst="rect">
            <a:avLst/>
          </a:prstGeom>
        </p:spPr>
      </p:pic>
      <p:pic>
        <p:nvPicPr>
          <p:cNvPr id="56" name="Picture 55" descr="fra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495" y="4164330"/>
            <a:ext cx="563245" cy="563245"/>
          </a:xfrm>
          <a:prstGeom prst="rect">
            <a:avLst/>
          </a:prstGeom>
        </p:spPr>
      </p:pic>
      <p:pic>
        <p:nvPicPr>
          <p:cNvPr id="57" name="Picture 56" descr="irel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0" y="4836160"/>
            <a:ext cx="570230" cy="570230"/>
          </a:xfrm>
          <a:prstGeom prst="rect">
            <a:avLst/>
          </a:prstGeom>
        </p:spPr>
      </p:pic>
      <p:pic>
        <p:nvPicPr>
          <p:cNvPr id="58" name="Picture 57" descr="netherlan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085" y="5607050"/>
            <a:ext cx="570230" cy="570230"/>
          </a:xfrm>
          <a:prstGeom prst="rect">
            <a:avLst/>
          </a:prstGeom>
        </p:spPr>
      </p:pic>
      <p:sp>
        <p:nvSpPr>
          <p:cNvPr id="59" name="Text Box 58"/>
          <p:cNvSpPr txBox="1"/>
          <p:nvPr/>
        </p:nvSpPr>
        <p:spPr>
          <a:xfrm>
            <a:off x="10021570" y="2729230"/>
            <a:ext cx="106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33,541</a:t>
            </a:r>
            <a:endParaRPr lang="en-MY" altLang="en-US"/>
          </a:p>
        </p:txBody>
      </p:sp>
      <p:sp>
        <p:nvSpPr>
          <p:cNvPr id="60" name="Text Box 59"/>
          <p:cNvSpPr txBox="1"/>
          <p:nvPr/>
        </p:nvSpPr>
        <p:spPr>
          <a:xfrm>
            <a:off x="10101580" y="3395980"/>
            <a:ext cx="106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789</a:t>
            </a:r>
            <a:endParaRPr lang="en-MY" altLang="en-US"/>
          </a:p>
        </p:txBody>
      </p:sp>
      <p:sp>
        <p:nvSpPr>
          <p:cNvPr id="61" name="Text Box 60"/>
          <p:cNvSpPr txBox="1"/>
          <p:nvPr/>
        </p:nvSpPr>
        <p:spPr>
          <a:xfrm>
            <a:off x="10101580" y="4149090"/>
            <a:ext cx="106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641</a:t>
            </a:r>
            <a:endParaRPr lang="en-MY" altLang="en-US"/>
          </a:p>
        </p:txBody>
      </p:sp>
      <p:sp>
        <p:nvSpPr>
          <p:cNvPr id="62" name="Text Box 61"/>
          <p:cNvSpPr txBox="1"/>
          <p:nvPr/>
        </p:nvSpPr>
        <p:spPr>
          <a:xfrm>
            <a:off x="10101580" y="4938395"/>
            <a:ext cx="106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567</a:t>
            </a:r>
            <a:endParaRPr lang="en-MY" altLang="en-US"/>
          </a:p>
        </p:txBody>
      </p:sp>
      <p:sp>
        <p:nvSpPr>
          <p:cNvPr id="63" name="Text Box 62"/>
          <p:cNvSpPr txBox="1"/>
          <p:nvPr/>
        </p:nvSpPr>
        <p:spPr>
          <a:xfrm>
            <a:off x="10101580" y="5668645"/>
            <a:ext cx="106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228</a:t>
            </a:r>
            <a:endParaRPr lang="en-MY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59118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800">
                <a:sym typeface="+mn-ea"/>
              </a:rPr>
              <a:t>The concept of recency, frequency, monetary value (RFM) is thought to date from an article by Jan Roelf Bult and Tom Wansbeek, "Optimal Selection for Direct Mail," published in a 1995 issue of Marketing Science. (Investopedia) RFM analysis is based on the marketing axiom that "80% of your business comes from 20% of your customers. (Pareto Rule).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RFM Analysis</a:t>
            </a:r>
            <a:endParaRPr lang="en-US" altLang="en-MY" sz="4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concept of recency, frequency, monetary value (RFM) is thought to date from an article by Jan Roelf Bult and Tom Wansbeek, "Optimal Selection for Direct Mail," published in a 1995 issue of Marketing Science. (Investopedia)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742315" y="60833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800">
                <a:sym typeface="+mn-ea"/>
              </a:rPr>
              <a:t>Avg_Item_Types_Per_Inv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Features</a:t>
            </a:r>
            <a:endParaRPr lang="en-US" altLang="en-MY" sz="4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200785" y="2226945"/>
          <a:ext cx="853186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 Features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Customer ID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Invoice Date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sym typeface="+mn-ea"/>
                        </a:rPr>
                        <a:t>Invoice No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StockCode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Item Description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</a:tbl>
          </a:graphicData>
        </a:graphic>
      </p:graphicFrame>
      <p:sp>
        <p:nvSpPr>
          <p:cNvPr id="3092" name="文本框 29"/>
          <p:cNvSpPr txBox="1"/>
          <p:nvPr/>
        </p:nvSpPr>
        <p:spPr>
          <a:xfrm>
            <a:off x="3549650" y="2226945"/>
            <a:ext cx="80562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MY" sz="2400" dirty="0">
                <a:latin typeface="Arial" panose="020B0604020202020204" pitchFamily="34" charset="0"/>
              </a:rPr>
              <a:t>Recency 	: Time Since Last Purchase (days)</a:t>
            </a:r>
            <a:endParaRPr lang="en-US" altLang="en-MY" sz="24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MY" sz="2400" dirty="0">
                <a:latin typeface="Arial" panose="020B0604020202020204" pitchFamily="34" charset="0"/>
              </a:rPr>
              <a:t>Frequency	: Total Number of Transactions</a:t>
            </a:r>
            <a:endParaRPr lang="en-US" altLang="en-MY" sz="24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MY" sz="2400" dirty="0">
                <a:latin typeface="Arial" panose="020B0604020202020204" pitchFamily="34" charset="0"/>
              </a:rPr>
              <a:t>Monetary	: Total Monetary Value</a:t>
            </a:r>
            <a:endParaRPr lang="en-US" altLang="en-MY" sz="24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MY" sz="2400" dirty="0">
                <a:latin typeface="Arial" panose="020B0604020202020204" pitchFamily="34" charset="0"/>
              </a:rPr>
              <a:t>Tenure	: Time </a:t>
            </a:r>
            <a:r>
              <a:rPr lang="en-MY" altLang="en-US" sz="2400" dirty="0">
                <a:latin typeface="Arial" panose="020B0604020202020204" pitchFamily="34" charset="0"/>
              </a:rPr>
              <a:t>Since First</a:t>
            </a:r>
            <a:r>
              <a:rPr lang="en-US" altLang="en-MY" sz="2400" dirty="0">
                <a:latin typeface="Arial" panose="020B0604020202020204" pitchFamily="34" charset="0"/>
              </a:rPr>
              <a:t> Purchase (days) </a:t>
            </a:r>
            <a:endParaRPr lang="en-US" altLang="en-MY" sz="2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420745" y="3957320"/>
          <a:ext cx="256857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Min_Item_UnitPrice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Max_Item_UnitPrice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Median_Item_UnitPrice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089015" y="3957320"/>
          <a:ext cx="256857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Avg_Spending_Per_Inv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Avg_Purchase_Qty_Per_Inv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Avg_Item_Types_Per_Inv</a:t>
                      </a:r>
                      <a:endParaRPr 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881745" y="3957320"/>
          <a:ext cx="26517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MY" sz="1400" b="0">
                          <a:solidFill>
                            <a:schemeClr val="tx1"/>
                          </a:solidFill>
                          <a:sym typeface="+mn-ea"/>
                        </a:rPr>
                        <a:t>No of months with transaction</a:t>
                      </a:r>
                      <a:endParaRPr lang="en-US" altLang="en-MY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sym typeface="+mn-ea"/>
                        </a:rPr>
                        <a:t>Ratio_Transaction_Per_Unique_Mth</a:t>
                      </a:r>
                      <a:endParaRPr lang="en-US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sym typeface="+mn-ea"/>
                        </a:rPr>
                        <a:t>Ratio_Spending_Per_Unique_Mth</a:t>
                      </a:r>
                      <a:endParaRPr lang="en-US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076315" y="5229225"/>
          <a:ext cx="256857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Avg_Spending_Per_Mth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Avg_Transaction_Per_Mth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48260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800">
                <a:sym typeface="+mn-ea"/>
              </a:rPr>
              <a:t>The concept of recency, frequency, monetary value (RFM) is thought to date from an article by Jan Roelf Bult and Tom Wansbeek, "Optimal Selection for Direct Mail," published in a 1995 issue of Marketing Science. (Investopedia) RFM analysis is based on the marketing axiom that "80% of your business comes from 20% of your customers. (Pareto Rule).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8875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en-US" sz="32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RFM Silhouette Score &amp; Elbow Method</a:t>
            </a:r>
            <a:endParaRPr lang="en-MY" altLang="en-US" sz="32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0805" y="1506220"/>
            <a:ext cx="4059555" cy="26841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" y="1570355"/>
            <a:ext cx="4074795" cy="255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4190365"/>
            <a:ext cx="1346200" cy="1941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755" y="4229100"/>
            <a:ext cx="1361440" cy="190309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2392680" y="4929505"/>
            <a:ext cx="1335405" cy="18161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787640" y="4747895"/>
            <a:ext cx="1356995" cy="23558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797800" y="2362835"/>
            <a:ext cx="1762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olidFill>
                  <a:srgbClr val="FF0000"/>
                </a:solidFill>
              </a:rPr>
              <a:t>log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8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RFM Value as features, k=5</a:t>
            </a:r>
            <a:endParaRPr lang="en-MY" sz="28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89000" y="1394460"/>
          <a:ext cx="1041273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65"/>
                <a:gridCol w="1806575"/>
                <a:gridCol w="1616710"/>
                <a:gridCol w="1912620"/>
                <a:gridCol w="1582420"/>
                <a:gridCol w="216154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chemeClr val="bg1"/>
                          </a:solidFill>
                        </a:rPr>
                        <a:t>Best Customer</a:t>
                      </a:r>
                      <a:endParaRPr lang="en-MY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Loyal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Rookies/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Potential Loyal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Hibernating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Needs Attention/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Loosing Soon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0.07%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0.41%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6.38%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60.58%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32.56%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No of Customer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375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3,561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1,914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  <a:sym typeface="+mn-ea"/>
                        </a:rPr>
                        <a:t>R</a:t>
                      </a:r>
                      <a:endParaRPr lang="en-MY" altLang="en-US" sz="16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 23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 29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472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213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$ 428,612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$ 98,957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$</a:t>
                      </a: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13,663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 $ 1,878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$ 739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Reward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Upsell &amp; Engage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Offer Loyalty Program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Offer other /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Recreate Brand Value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Reactive using recommendation based on past purchase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574675" y="23685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RFM Value as features (log), k=5</a:t>
            </a:r>
            <a:endParaRPr lang="en-MY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89000" y="1394460"/>
          <a:ext cx="1041273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65"/>
                <a:gridCol w="1806575"/>
                <a:gridCol w="1616710"/>
                <a:gridCol w="1912620"/>
                <a:gridCol w="1582420"/>
                <a:gridCol w="216154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rgbClr val="7F7F7F"/>
                          </a:solidFill>
                        </a:rPr>
                        <a:t>Best Customer</a:t>
                      </a:r>
                      <a:endParaRPr lang="en-MY" alt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Loyal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Rookies/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Potential Loyal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Hibernating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Needs Attention/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Loosing Soon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Percentage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9.75%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21.25%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18.48%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23.15%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27.37%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No of Customer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573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1,249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1,086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1,361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1,609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  <a:sym typeface="+mn-ea"/>
                        </a:rPr>
                        <a:t>R</a:t>
                      </a:r>
                      <a:endParaRPr lang="en-MY" altLang="en-US" sz="16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66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29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301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408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F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28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9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3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4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M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$ 17,116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$ 3,773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$ 727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$ 1,213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$ 257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Action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Reward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Upsell &amp; Engage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Offer Loyalty Program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Offer other /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Recreate Brand Value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Reactive using recommendation based on past purchase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40894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2991803" y="857250"/>
            <a:ext cx="6067425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CONTENTS</a:t>
            </a:r>
            <a:endParaRPr lang="zh-CN" altLang="en-US" sz="5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1613535" y="1931035"/>
            <a:ext cx="5502275" cy="31076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Problem Statement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Dataset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Data Cleaning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EDA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MY" sz="2800" dirty="0">
                <a:latin typeface="Arial" panose="020B0604020202020204" pitchFamily="34" charset="0"/>
              </a:rPr>
              <a:t>Features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Model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Conclusion &amp; Recommendation</a:t>
            </a:r>
            <a:endParaRPr lang="en-MY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574675" y="23685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RFM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T</a:t>
            </a:r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 Value 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Data Distribution</a:t>
            </a:r>
            <a:endParaRPr lang="en-US" altLang="en-MY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12825"/>
            <a:ext cx="5002530" cy="4832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15" y="1012825"/>
            <a:ext cx="4823460" cy="48323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40730" y="2932430"/>
            <a:ext cx="929640" cy="5022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734050" y="2472055"/>
            <a:ext cx="103632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</a:t>
            </a:r>
            <a:endParaRPr lang="en-US" altLang="zh-CN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579120" y="42354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800">
                <a:sym typeface="+mn-ea"/>
              </a:rPr>
              <a:t>The concept of recency, frequency, monetary value (RFM) is thought to date from an article by Jan Roelf Bult and Tom Wansbeek, "Optimal Selection for Direct Mail," published in a 1995 issue of Marketing Science. (Investopedia) RFM analysis is based on the marketing axiom that "80% of your business comes from 20% of your customers. (Pareto Rule).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8875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en-US" sz="32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RFMT Silhouette Score &amp; Elbow Method</a:t>
            </a:r>
            <a:endParaRPr lang="en-MY" altLang="en-US" sz="32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045" y="1362075"/>
            <a:ext cx="4125595" cy="262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4076700"/>
            <a:ext cx="1510030" cy="2118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30" y="1362075"/>
            <a:ext cx="4283710" cy="2697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885" y="4112895"/>
            <a:ext cx="1677670" cy="220345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7936865" y="4555490"/>
            <a:ext cx="1506855" cy="2032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531745" y="4908550"/>
            <a:ext cx="1591945" cy="22415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936865" y="2144395"/>
            <a:ext cx="1762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olidFill>
                  <a:srgbClr val="FF0000"/>
                </a:solidFill>
              </a:rPr>
              <a:t>log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8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RFMT Value as features, k=5</a:t>
            </a:r>
            <a:endParaRPr lang="en-MY" sz="28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89000" y="1394460"/>
          <a:ext cx="10412730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65"/>
                <a:gridCol w="1806575"/>
                <a:gridCol w="1616710"/>
                <a:gridCol w="1912620"/>
                <a:gridCol w="1582420"/>
                <a:gridCol w="216154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chemeClr val="bg1"/>
                          </a:solidFill>
                        </a:rPr>
                        <a:t>Best Customer</a:t>
                      </a:r>
                      <a:endParaRPr lang="en-MY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Loyal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Rookies/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Potential Loyal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Hibernating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Needs Attention/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Loosing Soon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0.07%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0.60%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30.61%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37%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31.72%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No of Customer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1,799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2,175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1,856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  <a:sym typeface="+mn-ea"/>
                        </a:rPr>
                        <a:t>R</a:t>
                      </a:r>
                      <a:endParaRPr lang="en-MY" altLang="en-US" sz="16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86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476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213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104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  <a:sym typeface="+mn-ea"/>
                        </a:rPr>
                        <a:t>$ 428,612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$ 81,356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$ 996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$ 4,415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$ 760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739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705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191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630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564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Reward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Upsell &amp; Engage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Offer Loyalty Program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Offer other /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Recreate Brand Value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Reactive using recommendation based on past purchase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RFMT Value as features (log), k=5</a:t>
            </a:r>
            <a:endParaRPr lang="en-MY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89000" y="1394460"/>
          <a:ext cx="10412730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65"/>
                <a:gridCol w="1806575"/>
                <a:gridCol w="1616710"/>
                <a:gridCol w="1912620"/>
                <a:gridCol w="1582420"/>
                <a:gridCol w="216154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rgbClr val="7F7F7F"/>
                          </a:solidFill>
                        </a:rPr>
                        <a:t>Best Customer</a:t>
                      </a:r>
                      <a:endParaRPr lang="en-MY" alt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Loyal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Rookies/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Potential Loyal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Hibernating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Needs Attention/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</a:rPr>
                        <a:t>Loosing Soon</a:t>
                      </a:r>
                      <a:endParaRPr lang="en-US" sz="18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Percentage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18%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17%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11.7%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23.9%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29.4%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No of Customer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1,063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1,008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686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1,403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1,718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  <a:sym typeface="+mn-ea"/>
                        </a:rPr>
                        <a:t>R</a:t>
                      </a:r>
                      <a:endParaRPr lang="en-MY" altLang="en-US" sz="16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29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32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43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253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430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F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4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2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5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M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  <a:sym typeface="+mn-ea"/>
                        </a:rPr>
                        <a:t>$ 11,749</a:t>
                      </a:r>
                      <a:endParaRPr lang="en-MY" altLang="en-US" sz="16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$ 1,280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$ 591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$ 1,881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$ 321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T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645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406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59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600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rgbClr val="7F7F7F"/>
                          </a:solidFill>
                        </a:rPr>
                        <a:t>474</a:t>
                      </a:r>
                      <a:endParaRPr lang="en-MY" altLang="en-US" sz="16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Action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Reward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Upsell &amp; Engage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Offer Loyalty Program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Offer other /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Recreate Brand Value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7F7F7F"/>
                          </a:solidFill>
                        </a:rPr>
                        <a:t>Reactive using recommendation based on past purchase</a:t>
                      </a:r>
                      <a:endParaRPr lang="en-US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rgbClr val="CFDB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579120" y="48260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800">
                <a:sym typeface="+mn-ea"/>
              </a:rPr>
              <a:t>The concept of recency, frequency, monetary value (RFM) is thought to date from an article by Jan Roelf Bult and Tom Wansbeek, "Optimal Selection for Direct Mail," published in a 1995 issue of Marketing Science. (Investopedia) RFM analysis is based on the marketing axiom that "80% of your business comes from 20% of your customers. (Pareto Rule).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887539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en-MY" sz="32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Customer Features</a:t>
            </a:r>
            <a:endParaRPr lang="en-US" altLang="en-MY" sz="3200" b="1" dirty="0">
              <a:latin typeface="Microsoft YaHei" panose="020B0503020204020204" pitchFamily="34" charset="-122"/>
              <a:cs typeface="Vrinda" panose="020B0502040204020203" pitchFamily="34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MY" altLang="en-US" sz="32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 Silhouette Score &amp; Elbow Method</a:t>
            </a:r>
            <a:endParaRPr lang="en-MY" altLang="en-US" sz="3200" b="1" dirty="0">
              <a:latin typeface="Microsoft YaHei" panose="020B0503020204020204" pitchFamily="34" charset="-122"/>
              <a:ea typeface="Vrinda" panose="020B0502040204020203" pitchFamily="34" charset="0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244725"/>
            <a:ext cx="4514850" cy="290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765" y="1987550"/>
            <a:ext cx="2945130" cy="40824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Customer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s'</a:t>
            </a:r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 features (log), k=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4</a:t>
            </a:r>
            <a:endParaRPr lang="en-US" altLang="en-MY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49985" y="905510"/>
          <a:ext cx="9987280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390"/>
                <a:gridCol w="1733550"/>
                <a:gridCol w="1385570"/>
                <a:gridCol w="2535555"/>
                <a:gridCol w="286321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chemeClr val="bg1"/>
                          </a:solidFill>
                        </a:rPr>
                        <a:t>Best Customer</a:t>
                      </a:r>
                      <a:endParaRPr lang="en-MY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Loyal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Hibernating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New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18.66 %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35.34 %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14.78 %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31.22 %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No of Customer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1,097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2,077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869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1,835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  <a:sym typeface="+mn-ea"/>
                        </a:rPr>
                        <a:t>R</a:t>
                      </a:r>
                      <a:endParaRPr lang="en-MY" altLang="en-US" sz="16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49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142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353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290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51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47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  <a:sym typeface="+mn-ea"/>
                        </a:rPr>
                        <a:t>$ 11,885</a:t>
                      </a:r>
                      <a:endParaRPr lang="en-US" altLang="en-MY" sz="16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$ 1,550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$ 256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$ 487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47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60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MY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622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522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431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356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7,244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933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85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303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47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229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85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Reward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Upsell &amp; Engage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Offer other /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Recreate Brand Value/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Reactive using recommendation based on past purchase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Offer Loyalty Program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626618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0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Customer</a:t>
            </a:r>
            <a:r>
              <a:rPr lang="en-US" altLang="en-MY" sz="20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s'</a:t>
            </a:r>
            <a:r>
              <a:rPr lang="en-MY" sz="20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 features (log), k=</a:t>
            </a:r>
            <a:r>
              <a:rPr lang="en-US" altLang="en-MY" sz="20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4     (cont')</a:t>
            </a:r>
            <a:endParaRPr lang="en-US" altLang="en-MY" sz="20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95350" y="795020"/>
          <a:ext cx="10400030" cy="562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65"/>
                <a:gridCol w="1645285"/>
                <a:gridCol w="1964055"/>
                <a:gridCol w="1971040"/>
                <a:gridCol w="276288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chemeClr val="bg1"/>
                          </a:solidFill>
                        </a:rPr>
                        <a:t>Best Customer</a:t>
                      </a:r>
                      <a:endParaRPr lang="en-MY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Loyal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Hibernating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New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18.66 %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35.34 %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14.78 %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31.22 %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No of Customer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1,097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2,077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869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1,835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Avg Trans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Per Month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0.8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0.21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0.07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0.06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Avg Spending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Per Month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$ 475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$ 62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$ 10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$ 19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Avg Spending 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Per Inv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  <a:sym typeface="+mn-ea"/>
                        </a:rPr>
                        <a:t>$ 707</a:t>
                      </a:r>
                      <a:endParaRPr lang="en-US" altLang="en-MY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$ 331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$ 158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$ 362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Avg Qty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Per Inv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528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226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Avg Item Types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Per Inv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No of unique months transaction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Ratio Trans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Per Unique Month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1.2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1.09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1.07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  <a:sym typeface="+mn-ea"/>
                        </a:rPr>
                        <a:t>Ratio Spending</a:t>
                      </a:r>
                      <a:endParaRPr lang="en-US" altLang="en-MY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  <a:sym typeface="+mn-ea"/>
                        </a:rPr>
                        <a:t>Per Unique Month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$ 1,169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$ 386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$ 184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$ 379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626618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0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Customer</a:t>
            </a:r>
            <a:r>
              <a:rPr lang="en-US" altLang="en-MY" sz="20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s'</a:t>
            </a:r>
            <a:r>
              <a:rPr lang="en-MY" sz="20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 features (log), k=</a:t>
            </a:r>
            <a:r>
              <a:rPr lang="en-US" altLang="en-MY" sz="20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4     (cont')</a:t>
            </a:r>
            <a:endParaRPr lang="en-US" altLang="en-MY" sz="20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95350" y="795020"/>
          <a:ext cx="10400030" cy="562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65"/>
                <a:gridCol w="1645285"/>
                <a:gridCol w="1964055"/>
                <a:gridCol w="1971040"/>
                <a:gridCol w="276288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chemeClr val="bg1"/>
                          </a:solidFill>
                        </a:rPr>
                        <a:t>Best Customer</a:t>
                      </a:r>
                      <a:endParaRPr lang="en-MY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Loyal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Hibernating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New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18.66 %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35.34 %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14.78 %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31.22 %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No of Customer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1,097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2,077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869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1,835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Avg Trans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Per Month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0.8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0.21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0.07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0.06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Avg Spending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Per Month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$ 475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$ 62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$ 10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$ 19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Avg Spending 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Per Inv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  <a:sym typeface="+mn-ea"/>
                        </a:rPr>
                        <a:t>$ 707</a:t>
                      </a:r>
                      <a:endParaRPr lang="en-US" altLang="en-MY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$ 331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$ 158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$ 362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Avg Qty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Per Inv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528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226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Avg Item Types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Per Inv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No of unique months transaction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6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MY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Ratio Trans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Per Unique Month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1.2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1.09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1.07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  <a:sym typeface="+mn-ea"/>
                        </a:rPr>
                        <a:t>Ratio Spending</a:t>
                      </a:r>
                      <a:endParaRPr lang="en-US" altLang="en-MY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  <a:sym typeface="+mn-ea"/>
                        </a:rPr>
                        <a:t>Per Unique Month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$ 1,169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$ 386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$ 184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$ 379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</a:tbl>
          </a:graphicData>
        </a:graphic>
      </p:graphicFrame>
      <p:sp>
        <p:nvSpPr>
          <p:cNvPr id="2" name="Rectangles 1"/>
          <p:cNvSpPr/>
          <p:nvPr/>
        </p:nvSpPr>
        <p:spPr>
          <a:xfrm>
            <a:off x="1203960" y="2526030"/>
            <a:ext cx="7063105" cy="208343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569595" y="55943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466215" y="73914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Fit the cluster result into Decision Tree, max depth=2</a:t>
            </a:r>
            <a:endParaRPr lang="en-US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925" y="1424305"/>
            <a:ext cx="8566150" cy="35179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29740" y="5186045"/>
            <a:ext cx="1922780" cy="1175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95475" y="5278755"/>
            <a:ext cx="15913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>
                <a:solidFill>
                  <a:schemeClr val="bg1"/>
                </a:solidFill>
              </a:rPr>
              <a:t># Customer: 869</a:t>
            </a:r>
            <a:endParaRPr lang="en-US" sz="1600" b="1">
              <a:solidFill>
                <a:schemeClr val="bg1"/>
              </a:solidFill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 “Hibernating”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4310" y="5186045"/>
            <a:ext cx="1922780" cy="1175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069080" y="5268595"/>
            <a:ext cx="1591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>
                <a:solidFill>
                  <a:schemeClr val="bg1"/>
                </a:solidFill>
              </a:rPr>
              <a:t># Customer: 1,835</a:t>
            </a:r>
            <a:endParaRPr lang="en-US" sz="1600" b="1">
              <a:solidFill>
                <a:schemeClr val="bg1"/>
              </a:solidFill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bg1"/>
                </a:solidFill>
              </a:rPr>
              <a:t>“New”</a:t>
            </a:r>
            <a:r>
              <a:rPr lang="en-US" sz="1600">
                <a:solidFill>
                  <a:schemeClr val="bg1"/>
                </a:solidFill>
              </a:rPr>
              <a:t> 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12535" y="5169535"/>
            <a:ext cx="1922780" cy="1175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478270" y="5278755"/>
            <a:ext cx="15913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>
                <a:solidFill>
                  <a:schemeClr val="bg1"/>
                </a:solidFill>
              </a:rPr>
              <a:t># Customer: 2,077</a:t>
            </a:r>
            <a:endParaRPr lang="en-US" sz="1600" b="1">
              <a:solidFill>
                <a:schemeClr val="bg1"/>
              </a:solidFill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 “Loyal”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14080" y="5121275"/>
            <a:ext cx="1922780" cy="1175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679815" y="5268595"/>
            <a:ext cx="15913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>
                <a:solidFill>
                  <a:schemeClr val="bg1"/>
                </a:solidFill>
              </a:rPr>
              <a:t># Customer: 1,097</a:t>
            </a:r>
            <a:endParaRPr lang="en-US" sz="1600" b="1">
              <a:solidFill>
                <a:schemeClr val="bg1"/>
              </a:solidFill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 “Best”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626618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391920" y="35433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Customer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s'</a:t>
            </a:r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 features (log), k=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4</a:t>
            </a:r>
            <a:endParaRPr lang="en-US" altLang="en-MY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089015" y="1779270"/>
          <a:ext cx="5260975" cy="330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/>
                <a:gridCol w="832485"/>
                <a:gridCol w="993775"/>
                <a:gridCol w="1437640"/>
                <a:gridCol w="956945"/>
              </a:tblGrid>
              <a:tr h="62611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Best 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Loyal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Hibernating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New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18.66 %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35.34 %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14.78 %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31.22 %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No of Customer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1,097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2,077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869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1,835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BCC5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Avg Trans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Per Month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0.8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0.21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0.07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0.06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Avg Spending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  <a:sym typeface="+mn-ea"/>
                        </a:rPr>
                        <a:t>Per Month</a:t>
                      </a:r>
                      <a:endParaRPr lang="en-US" altLang="en-MY" sz="1400">
                        <a:solidFill>
                          <a:srgbClr val="7F7F7F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$ 475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$ 62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$ 10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$ 19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Qty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7,244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933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85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MY" sz="1400">
                          <a:solidFill>
                            <a:srgbClr val="7F7F7F"/>
                          </a:solidFill>
                        </a:rPr>
                        <a:t>303</a:t>
                      </a:r>
                      <a:endParaRPr lang="en-US" altLang="en-MY" sz="140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/>
          <p:nvPr/>
        </p:nvGraphicFramePr>
        <p:xfrm>
          <a:off x="723900" y="1939925"/>
          <a:ext cx="490093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290050" imgH="5645150" progId="Paint.Picture">
                  <p:embed/>
                </p:oleObj>
              </mc:Choice>
              <mc:Fallback>
                <p:oleObj name="" r:id="rId1" imgW="9290050" imgH="56451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" y="1939925"/>
                        <a:ext cx="4900930" cy="297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48260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704850" y="857250"/>
            <a:ext cx="10641965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en-US" sz="5400">
                <a:sym typeface="+mn-ea"/>
              </a:rPr>
              <a:t>Problem Statement</a:t>
            </a:r>
            <a:r>
              <a:rPr lang="en-MY" altLang="en-US" sz="1600">
                <a:sym typeface="+mn-ea"/>
              </a:rPr>
              <a:t>  </a:t>
            </a:r>
            <a:endParaRPr lang="en-MY" altLang="en-US" sz="1400" i="1"/>
          </a:p>
          <a:p>
            <a:pPr algn="ctr" eaLnBrk="1" hangingPunct="1"/>
            <a:endParaRPr lang="en-MY" sz="1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1163320" y="1994535"/>
            <a:ext cx="1018349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 Why Customer Segmentation?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sz="2800" dirty="0">
                <a:sym typeface="+mn-ea"/>
              </a:rPr>
              <a:t>Customers' needs or desires </a:t>
            </a:r>
            <a:endParaRPr lang="en-MY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sz="2800" dirty="0">
                <a:sym typeface="+mn-ea"/>
              </a:rPr>
              <a:t>Optimize customer journeys</a:t>
            </a:r>
            <a:endParaRPr lang="en-MY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sz="2800" dirty="0">
                <a:sym typeface="+mn-ea"/>
              </a:rPr>
              <a:t>Maximize customer potential value</a:t>
            </a:r>
            <a:endParaRPr lang="en-MY" sz="2800" dirty="0">
              <a:sym typeface="+mn-ea"/>
            </a:endParaRPr>
          </a:p>
          <a:p>
            <a:pPr lvl="1" algn="just" eaLnBrk="1" hangingPunct="1">
              <a:buFont typeface="Wingdings" panose="05000000000000000000" pitchFamily="2" charset="2"/>
            </a:pP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 Common Practice uses RFM Analysis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 This project uses </a:t>
            </a:r>
            <a:r>
              <a:rPr lang="en-MY" altLang="zh-CN" sz="2800" b="1" dirty="0">
                <a:latin typeface="Arial" panose="020B0604020202020204" pitchFamily="34" charset="0"/>
              </a:rPr>
              <a:t>unsupervised</a:t>
            </a:r>
            <a:r>
              <a:rPr lang="en-MY" altLang="zh-CN" sz="2800" dirty="0">
                <a:latin typeface="Arial" panose="020B0604020202020204" pitchFamily="34" charset="0"/>
              </a:rPr>
              <a:t> machine learning approach to cluster customers into segments. 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141730" y="84709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Modeling-KMeans with 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All Customers'</a:t>
            </a:r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 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F</a:t>
            </a:r>
            <a:r>
              <a:rPr 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eatures, k=</a:t>
            </a:r>
            <a:r>
              <a:rPr lang="en-US" altLang="en-MY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6</a:t>
            </a:r>
            <a:endParaRPr lang="en-US" altLang="en-MY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89635" y="1416050"/>
          <a:ext cx="10412730" cy="37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496060"/>
                <a:gridCol w="1338580"/>
                <a:gridCol w="1584325"/>
                <a:gridCol w="1310005"/>
                <a:gridCol w="1790065"/>
                <a:gridCol w="1790065"/>
              </a:tblGrid>
              <a:tr h="56705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Loyal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Potential Loyal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About to Sleep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Needs Attention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Hybernating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Lost  Whale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No of Customer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1,610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106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154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3,986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  <a:sym typeface="+mn-ea"/>
                        </a:rPr>
                        <a:t>R</a:t>
                      </a:r>
                      <a:endParaRPr lang="en-MY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48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132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230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266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629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146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$ 183,568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$ 6,048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$ 4,009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$ 2,932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$ 769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  12,435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4089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MY" altLang="en-US" sz="140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MY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</a:rPr>
                        <a:t>661</a:t>
                      </a:r>
                      <a:endParaRPr lang="en-US" altLang="en-MY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590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305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207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147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  <a:tr h="793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MY" sz="1400">
                          <a:solidFill>
                            <a:schemeClr val="bg1"/>
                          </a:solidFill>
                          <a:sym typeface="+mn-ea"/>
                        </a:rPr>
                        <a:t>Action</a:t>
                      </a:r>
                      <a:endParaRPr lang="en-US" altLang="en-MY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MY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Reward,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Upsell &amp; Engage</a:t>
                      </a:r>
                      <a:endParaRPr lang="en-US" altLang="en-MY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Offer Loyalty Program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Reconnect with them,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Recommend popular product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Reactive using recommendation based on past purchase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Offer other /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sym typeface="+mn-ea"/>
                        </a:rPr>
                        <a:t>Recreate Brand Value</a:t>
                      </a:r>
                      <a:endParaRPr 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Reach out to them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0701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141730" y="84709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Cohort Analysis : Retention Rate</a:t>
            </a:r>
            <a:endParaRPr lang="en-US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520" y="1307465"/>
            <a:ext cx="9461500" cy="466153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6365875" y="3914140"/>
            <a:ext cx="10160" cy="163512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611995" y="1893570"/>
            <a:ext cx="12065" cy="365569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183630" y="1393190"/>
            <a:ext cx="299085" cy="277495"/>
          </a:xfrm>
          <a:prstGeom prst="ellipse">
            <a:avLst/>
          </a:prstGeom>
          <a:noFill/>
          <a:ln>
            <a:solidFill>
              <a:srgbClr val="E75B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57690" y="1371600"/>
            <a:ext cx="320675" cy="299085"/>
          </a:xfrm>
          <a:prstGeom prst="ellipse">
            <a:avLst/>
          </a:prstGeom>
          <a:noFill/>
          <a:ln>
            <a:solidFill>
              <a:srgbClr val="E75B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85255" y="3262630"/>
            <a:ext cx="267335" cy="235585"/>
          </a:xfrm>
          <a:prstGeom prst="ellipse">
            <a:avLst/>
          </a:prstGeom>
          <a:noFill/>
          <a:ln>
            <a:solidFill>
              <a:srgbClr val="1B75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6" idx="6"/>
          </p:cNvCxnSpPr>
          <p:nvPr/>
        </p:nvCxnSpPr>
        <p:spPr>
          <a:xfrm flipV="1">
            <a:off x="3602990" y="1532255"/>
            <a:ext cx="2879725" cy="1771650"/>
          </a:xfrm>
          <a:prstGeom prst="line">
            <a:avLst/>
          </a:prstGeom>
          <a:ln>
            <a:solidFill>
              <a:srgbClr val="F63A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6"/>
          </p:cNvCxnSpPr>
          <p:nvPr/>
        </p:nvCxnSpPr>
        <p:spPr>
          <a:xfrm flipV="1">
            <a:off x="3686175" y="1521460"/>
            <a:ext cx="6092190" cy="3779520"/>
          </a:xfrm>
          <a:prstGeom prst="line">
            <a:avLst/>
          </a:prstGeom>
          <a:ln>
            <a:solidFill>
              <a:srgbClr val="F63A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9372600" y="1064895"/>
            <a:ext cx="734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F63AD1"/>
                </a:solidFill>
              </a:rPr>
              <a:t>Nov</a:t>
            </a:r>
            <a:endParaRPr lang="en-US" sz="1600">
              <a:solidFill>
                <a:srgbClr val="F63AD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616700" y="3634740"/>
            <a:ext cx="375539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rgbClr val="1D41D5"/>
                </a:solidFill>
              </a:rPr>
              <a:t>Overall Retention Rate= 18. 41%</a:t>
            </a:r>
            <a:endParaRPr lang="en-US" b="1">
              <a:solidFill>
                <a:srgbClr val="1D41D5"/>
              </a:solidFill>
            </a:endParaRPr>
          </a:p>
          <a:p>
            <a:r>
              <a:rPr lang="en-US" b="1">
                <a:solidFill>
                  <a:srgbClr val="1D41D5"/>
                </a:solidFill>
              </a:rPr>
              <a:t>Overall Churn Rate      = 81.59 %</a:t>
            </a:r>
            <a:endParaRPr lang="en-US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444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678.84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141730" y="847090"/>
            <a:ext cx="9407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sz="2400" b="1" dirty="0">
                <a:latin typeface="Microsoft YaHei" panose="020B0503020204020204" pitchFamily="34" charset="-122"/>
                <a:ea typeface="Vrinda" panose="020B0502040204020203" pitchFamily="34" charset="0"/>
                <a:sym typeface="Arial" panose="020B0604020202020204" pitchFamily="34" charset="0"/>
              </a:rPr>
              <a:t>Customer Lifetime Value</a:t>
            </a:r>
            <a:endParaRPr lang="en-US" sz="2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41115" y="1557655"/>
            <a:ext cx="375539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b="1">
                <a:solidFill>
                  <a:srgbClr val="1D41D5"/>
                </a:solidFill>
              </a:rPr>
              <a:t>Overall Retention Rate= 18. 41%</a:t>
            </a:r>
            <a:endParaRPr lang="en-US" b="1">
              <a:solidFill>
                <a:srgbClr val="1D41D5"/>
              </a:solidFill>
            </a:endParaRPr>
          </a:p>
          <a:p>
            <a:r>
              <a:rPr lang="en-US" b="1">
                <a:solidFill>
                  <a:srgbClr val="1D41D5"/>
                </a:solidFill>
              </a:rPr>
              <a:t>Overall Churn Rate      = 81.59 %</a:t>
            </a:r>
            <a:endParaRPr lang="en-US" b="1">
              <a:solidFill>
                <a:srgbClr val="1D41D5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438910" y="2615565"/>
            <a:ext cx="2150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Traditional Customer Lifetime Value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71240" y="2766695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=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61460" y="2545080"/>
            <a:ext cx="1841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  <a:sym typeface="+mn-ea"/>
              </a:rPr>
              <a:t>Average Revenue Per Customer Per Month 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94680" y="2753995"/>
            <a:ext cx="580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FF0000"/>
                </a:solidFill>
              </a:rPr>
              <a:t>*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755005" y="2753995"/>
            <a:ext cx="1841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  <a:sym typeface="+mn-ea"/>
              </a:rPr>
              <a:t>Profit </a:t>
            </a:r>
            <a:endParaRPr 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  <a:sym typeface="+mn-ea"/>
              </a:rPr>
              <a:t>Margin</a:t>
            </a:r>
            <a:endParaRPr lang="en-US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236460" y="2753995"/>
            <a:ext cx="580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FF0000"/>
                </a:solidFill>
              </a:rPr>
              <a:t>*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816850" y="2615565"/>
            <a:ext cx="249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  <a:sym typeface="+mn-ea"/>
              </a:rPr>
              <a:t>Overall Retention Rate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735570" y="3169285"/>
            <a:ext cx="249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  <a:sym typeface="+mn-ea"/>
              </a:rPr>
              <a:t>Overall Churn Rate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816850" y="3072130"/>
            <a:ext cx="2521585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312920" y="4142105"/>
            <a:ext cx="148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$ 678.84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5694680" y="4003675"/>
            <a:ext cx="580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FF0000"/>
                </a:solidFill>
              </a:rPr>
              <a:t>*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943850" y="3867785"/>
            <a:ext cx="249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18.41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7862570" y="4421505"/>
            <a:ext cx="249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81.59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943850" y="4324350"/>
            <a:ext cx="2521585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3643630" y="4053205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=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643630" y="5043170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=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4151630" y="4979670"/>
            <a:ext cx="2922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1D41D5"/>
                </a:solidFill>
              </a:rPr>
              <a:t>$ 101.99</a:t>
            </a:r>
            <a:endParaRPr lang="en-US" sz="3600">
              <a:solidFill>
                <a:srgbClr val="1D41D5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673100" y="63373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800">
                <a:sym typeface="+mn-ea"/>
              </a:rPr>
              <a:t>The concept of recency, frequency, monetary value (RFM) is thought to date from an article by Jan Roelf Bult and Tom Wansbeek, "Optimal Selection for Direct Mail," published in a 1995 issue of Marketing Science. (Investopedia) RFM analysis is based on the marketing axiom that "80% of your business comes from 20% of your customers. (Pareto Rule).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83483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en-MY" sz="40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Conclusion &amp; Recommendation</a:t>
            </a:r>
            <a:endParaRPr lang="en-US" altLang="en-MY" sz="40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2165350"/>
            <a:ext cx="10515600" cy="37509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 Unicode MS" panose="020B0604020202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r>
              <a:rPr lang="en-US"/>
              <a:t>After this unsupervised machine learning has learnt on features, number of cluster and labeled clusters, supervised machine learning like classification can be done for new data.</a:t>
            </a:r>
            <a:endParaRPr lang="en-US"/>
          </a:p>
          <a:p>
            <a:r>
              <a:rPr lang="en-US"/>
              <a:t>Further work can be done on clustering and categorizing products into a few categories and include items purchased as one of the features in KMeans Clustering. 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0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089650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89650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9900" y="41910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3" name="文本框 9"/>
          <p:cNvSpPr txBox="1"/>
          <p:nvPr/>
        </p:nvSpPr>
        <p:spPr>
          <a:xfrm>
            <a:off x="2253933" y="2455863"/>
            <a:ext cx="780796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9600" b="1" dirty="0">
                <a:latin typeface="Microsoft YaHei" panose="020B0503020204020204" pitchFamily="34" charset="-122"/>
              </a:rPr>
              <a:t>THANK </a:t>
            </a:r>
            <a:r>
              <a:rPr lang="en-MY" altLang="en-US" sz="9600" b="1" dirty="0">
                <a:latin typeface="Microsoft YaHei" panose="020B0503020204020204" pitchFamily="34" charset="-122"/>
              </a:rPr>
              <a:t>YOU</a:t>
            </a:r>
            <a:endParaRPr lang="en-MY" altLang="en-US" sz="9600" b="1" dirty="0">
              <a:latin typeface="Microsoft YaHei" panose="020B0503020204020204" pitchFamily="34" charset="-122"/>
            </a:endParaRPr>
          </a:p>
        </p:txBody>
      </p:sp>
      <p:sp>
        <p:nvSpPr>
          <p:cNvPr id="24584" name="文本框 8"/>
          <p:cNvSpPr txBox="1"/>
          <p:nvPr/>
        </p:nvSpPr>
        <p:spPr>
          <a:xfrm>
            <a:off x="3152775" y="3841750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dist" eaLnBrk="1" hangingPunct="1"/>
            <a:endParaRPr lang="en-MY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48260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704850" y="857250"/>
            <a:ext cx="10641965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en-US" sz="5400">
                <a:sym typeface="+mn-ea"/>
              </a:rPr>
              <a:t>Problem Statement</a:t>
            </a:r>
            <a:r>
              <a:rPr lang="en-MY" altLang="en-US" sz="1600">
                <a:sym typeface="+mn-ea"/>
              </a:rPr>
              <a:t>  </a:t>
            </a:r>
            <a:endParaRPr lang="en-MY" altLang="en-US" sz="1400" i="1"/>
          </a:p>
          <a:p>
            <a:pPr algn="ctr" eaLnBrk="1" hangingPunct="1"/>
            <a:endParaRPr lang="en-MY" sz="1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1163320" y="1994535"/>
            <a:ext cx="1018349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buFont typeface="Wingdings" panose="05000000000000000000" pitchFamily="2" charset="2"/>
            </a:pPr>
            <a:r>
              <a:rPr lang="en-US" altLang="en-MY" sz="2800" dirty="0">
                <a:latin typeface="Arial" panose="020B0604020202020204" pitchFamily="34" charset="0"/>
              </a:rPr>
              <a:t>N</a:t>
            </a:r>
            <a:r>
              <a:rPr lang="en-US" sz="280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umerous type of customer segmentation:</a:t>
            </a:r>
            <a:endParaRPr lang="en-US" sz="280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sz="28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Demogaphic</a:t>
            </a:r>
            <a:endParaRPr lang="en-US" sz="2800">
              <a:latin typeface="Calibri" panose="020F0502020204030204" charset="0"/>
              <a:ea typeface="SimSun" panose="02010600030101010101" pitchFamily="2" charset="-122"/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sz="28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 Geographical</a:t>
            </a:r>
            <a:endParaRPr lang="en-US" sz="2800">
              <a:latin typeface="Calibri" panose="020F0502020204030204" charset="0"/>
              <a:ea typeface="SimSun" panose="02010600030101010101" pitchFamily="2" charset="-122"/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sz="28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 Lifestage of customers</a:t>
            </a:r>
            <a:endParaRPr lang="en-US" sz="2800">
              <a:latin typeface="Calibri" panose="020F0502020204030204" charset="0"/>
              <a:ea typeface="SimSun" panose="02010600030101010101" pitchFamily="2" charset="-122"/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sz="28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 Benefit</a:t>
            </a:r>
            <a:endParaRPr lang="en-US" sz="2800">
              <a:latin typeface="Calibri" panose="020F0502020204030204" charset="0"/>
              <a:ea typeface="SimSun" panose="02010600030101010101" pitchFamily="2" charset="-122"/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sz="2800">
                <a:latin typeface="Calibri" panose="020F0502020204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sz="2800" b="1">
                <a:solidFill>
                  <a:srgbClr val="1B75BB"/>
                </a:solidFill>
                <a:latin typeface="Calibri" panose="020F0502020204030204" charset="0"/>
                <a:ea typeface="SimSun" panose="02010600030101010101" pitchFamily="2" charset="-122"/>
                <a:sym typeface="+mn-ea"/>
              </a:rPr>
              <a:t>Behavioural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48260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704850" y="857250"/>
            <a:ext cx="106419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en-US" sz="5400">
                <a:sym typeface="+mn-ea"/>
              </a:rPr>
              <a:t>Dataset</a:t>
            </a:r>
            <a:endParaRPr lang="en-MY" altLang="en-US" sz="5400">
              <a:sym typeface="+mn-ea"/>
            </a:endParaRPr>
          </a:p>
          <a:p>
            <a:pPr algn="ctr" eaLnBrk="1" hangingPunct="1"/>
            <a:r>
              <a:rPr lang="en-MY" altLang="en-US" sz="1600">
                <a:sym typeface="+mn-ea"/>
              </a:rPr>
              <a:t>  </a:t>
            </a:r>
            <a:r>
              <a:rPr lang="en-MY" altLang="en-US" sz="1400" i="1">
                <a:sym typeface="+mn-ea"/>
              </a:rPr>
              <a:t>Source:https://archive.ics.uci.edu/ml/datasets/Online+Retail+II </a:t>
            </a:r>
            <a:endParaRPr lang="en-MY" altLang="en-US" sz="1400" i="1"/>
          </a:p>
          <a:p>
            <a:pPr algn="ctr" eaLnBrk="1" hangingPunct="1"/>
            <a:endParaRPr lang="en-MY" sz="1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9390" y="2170430"/>
            <a:ext cx="6713220" cy="2173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4344035"/>
            <a:ext cx="6236335" cy="1760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48260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ym typeface="+mn-ea"/>
              </a:rPr>
              <a:t>This dataframe consist data from  2009-12-01 07:45:00</a:t>
            </a:r>
            <a:endParaRPr lang="en-US" sz="18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ym typeface="+mn-ea"/>
              </a:rPr>
              <a:t>This dataframe consist data ends on  2011-12-09 12:50:00</a:t>
            </a:r>
            <a:endParaRPr lang="en-US" sz="18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ym typeface="+mn-ea"/>
              </a:rPr>
              <a:t>There are in total  738 days 05:05:00 days of observations. </a:t>
            </a:r>
            <a:endParaRPr lang="en-US" sz="18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ym typeface="+mn-ea"/>
              </a:rPr>
              <a:t>The duration of the dataset is for 25 months.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704850" y="857250"/>
            <a:ext cx="106419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en-US" sz="5400">
                <a:sym typeface="+mn-ea"/>
              </a:rPr>
              <a:t>Dataset</a:t>
            </a:r>
            <a:endParaRPr lang="en-MY" altLang="en-US" sz="5400">
              <a:sym typeface="+mn-ea"/>
            </a:endParaRPr>
          </a:p>
          <a:p>
            <a:pPr algn="ctr" eaLnBrk="1" hangingPunct="1"/>
            <a:r>
              <a:rPr lang="en-MY" altLang="en-US" sz="1600">
                <a:sym typeface="+mn-ea"/>
              </a:rPr>
              <a:t>  </a:t>
            </a:r>
            <a:r>
              <a:rPr lang="en-MY" altLang="en-US" sz="1400" i="1">
                <a:sym typeface="+mn-ea"/>
              </a:rPr>
              <a:t>Source:https://archive.ics.uci.edu/ml/datasets/Online+Retail+II </a:t>
            </a:r>
            <a:endParaRPr lang="en-MY" altLang="en-US" sz="1400" i="1"/>
          </a:p>
          <a:p>
            <a:pPr algn="ctr" eaLnBrk="1" hangingPunct="1"/>
            <a:endParaRPr lang="en-MY" sz="1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1163320" y="2038985"/>
            <a:ext cx="10183495" cy="4954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800">
                <a:sym typeface="+mn-ea"/>
              </a:rPr>
              <a:t>F</a:t>
            </a:r>
            <a:r>
              <a:rPr lang="en-US" sz="2800">
                <a:sym typeface="+mn-ea"/>
              </a:rPr>
              <a:t>rom  2009-12-01 07:45:00</a:t>
            </a:r>
            <a:endParaRPr lang="en-US" sz="2800"/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800">
                <a:sym typeface="+mn-ea"/>
              </a:rPr>
              <a:t>E</a:t>
            </a:r>
            <a:r>
              <a:rPr lang="en-US" sz="2800">
                <a:sym typeface="+mn-ea"/>
              </a:rPr>
              <a:t>nds on  2011-12-09 12:50:00</a:t>
            </a:r>
            <a:endParaRPr lang="en-US" sz="2800"/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800">
                <a:sym typeface="+mn-ea"/>
              </a:rPr>
              <a:t>T</a:t>
            </a:r>
            <a:r>
              <a:rPr lang="en-US" sz="2800">
                <a:sym typeface="+mn-ea"/>
              </a:rPr>
              <a:t>otal  738 days </a:t>
            </a:r>
            <a:r>
              <a:rPr lang="en-MY" altLang="en-US" sz="2800">
                <a:sym typeface="+mn-ea"/>
              </a:rPr>
              <a:t>(25 months)</a:t>
            </a:r>
            <a:endParaRPr lang="en-US" sz="2800"/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endParaRPr lang="en-US" sz="2800">
              <a:sym typeface="+mn-ea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zh-CN" sz="2800" dirty="0">
                <a:latin typeface="Arial" panose="020B0604020202020204" pitchFamily="34" charset="0"/>
              </a:rPr>
              <a:t>1,067,371 </a:t>
            </a:r>
            <a:r>
              <a:rPr lang="en-MY" altLang="en-US" sz="2800">
                <a:sym typeface="+mn-ea"/>
              </a:rPr>
              <a:t>rows with 8 columns</a:t>
            </a:r>
            <a:endParaRPr lang="en-MY" altLang="en-US" sz="2800"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000">
                <a:sym typeface="+mn-ea"/>
              </a:rPr>
              <a:t>No of Transactions: 53,628</a:t>
            </a:r>
            <a:endParaRPr lang="en-MY" altLang="en-US" sz="2000"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000">
                <a:sym typeface="+mn-ea"/>
              </a:rPr>
              <a:t>No of Product Codes:5,305</a:t>
            </a:r>
            <a:endParaRPr lang="en-MY" altLang="en-US" sz="2000"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000">
                <a:sym typeface="+mn-ea"/>
              </a:rPr>
              <a:t>No of Item Descriptions: 5,698</a:t>
            </a:r>
            <a:endParaRPr lang="en-MY" altLang="en-US" sz="2000"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000">
                <a:sym typeface="+mn-ea"/>
              </a:rPr>
              <a:t>No of Registered Customers: 5,942</a:t>
            </a:r>
            <a:endParaRPr lang="en-MY" altLang="en-US" sz="2000"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000">
                <a:sym typeface="+mn-ea"/>
              </a:rPr>
              <a:t>Percentage of Customers w/o ID: 22.77%</a:t>
            </a:r>
            <a:endParaRPr lang="en-MY" altLang="en-US" sz="2000"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MY" altLang="en-US" sz="2000">
                <a:sym typeface="+mn-ea"/>
              </a:rPr>
              <a:t>No of Customers Countries: 43</a:t>
            </a:r>
            <a:endParaRPr lang="en-MY" altLang="en-US" sz="2000">
              <a:sym typeface="+mn-ea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endParaRPr lang="en-MY" altLang="zh-CN" sz="2800" dirty="0">
              <a:latin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</a:pPr>
            <a:endParaRPr lang="en-MY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482600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ym typeface="+mn-ea"/>
              </a:rPr>
              <a:t>This dataframe consist data from  2009-12-01 07:45:00</a:t>
            </a:r>
            <a:endParaRPr lang="en-US" sz="18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ym typeface="+mn-ea"/>
              </a:rPr>
              <a:t>This dataframe consist data ends on  2011-12-09 12:50:00</a:t>
            </a:r>
            <a:endParaRPr lang="en-US" sz="18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ym typeface="+mn-ea"/>
              </a:rPr>
              <a:t>There are in total  738 days 05:05:00 days of observations. </a:t>
            </a:r>
            <a:endParaRPr lang="en-US" sz="18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ym typeface="+mn-ea"/>
              </a:rPr>
              <a:t>The duration of the dataset is for 25 months.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704850" y="857250"/>
            <a:ext cx="106419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altLang="en-US" sz="5400">
                <a:sym typeface="+mn-ea"/>
              </a:rPr>
              <a:t>Dataset</a:t>
            </a:r>
            <a:endParaRPr lang="en-MY" altLang="en-US" sz="5400">
              <a:sym typeface="+mn-ea"/>
            </a:endParaRPr>
          </a:p>
          <a:p>
            <a:pPr algn="ctr" eaLnBrk="1" hangingPunct="1"/>
            <a:r>
              <a:rPr lang="en-MY" altLang="en-US" sz="1600">
                <a:sym typeface="+mn-ea"/>
              </a:rPr>
              <a:t>  </a:t>
            </a:r>
            <a:r>
              <a:rPr lang="en-MY" altLang="en-US" sz="1400" i="1">
                <a:sym typeface="+mn-ea"/>
              </a:rPr>
              <a:t>Source:https://archive.ics.uci.edu/ml/datasets/Online+Retail+II </a:t>
            </a:r>
            <a:endParaRPr lang="en-MY" altLang="en-US" sz="1400" i="1"/>
          </a:p>
          <a:p>
            <a:pPr algn="ctr" eaLnBrk="1" hangingPunct="1"/>
            <a:endParaRPr lang="en-MY" sz="1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5870893" y="2306320"/>
            <a:ext cx="30988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1" hangingPunct="1">
              <a:buFont typeface="Wingdings" panose="05000000000000000000" pitchFamily="2" charset="2"/>
            </a:pPr>
            <a:endParaRPr lang="en-MY" altLang="zh-CN" sz="2800" dirty="0">
              <a:latin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</a:pPr>
            <a:endParaRPr lang="en-MY" altLang="zh-CN" sz="28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335" y="4436745"/>
            <a:ext cx="3943350" cy="1416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30" y="2070100"/>
            <a:ext cx="6713220" cy="2173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31559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Data Cleaning</a:t>
            </a:r>
            <a:endParaRPr lang="en-MY" sz="5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1201420" y="1685290"/>
            <a:ext cx="488823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buFont typeface="Wingdings" panose="05000000000000000000" pitchFamily="2" charset="2"/>
            </a:pPr>
            <a:r>
              <a:rPr lang="en-MY" altLang="zh-CN" sz="2800" dirty="0">
                <a:latin typeface="Arial" panose="020B0604020202020204" pitchFamily="34" charset="0"/>
              </a:rPr>
              <a:t>Removed </a:t>
            </a:r>
            <a:endParaRPr lang="en-MY" altLang="zh-CN" sz="28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000" dirty="0">
                <a:sym typeface="+mn-ea"/>
              </a:rPr>
              <a:t>34,335 Duplicates rows</a:t>
            </a:r>
            <a:endParaRPr lang="en-MY" altLang="zh-CN" sz="20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000" dirty="0">
                <a:latin typeface="Arial" panose="020B0604020202020204" pitchFamily="34" charset="0"/>
              </a:rPr>
              <a:t>19,110 rows of with Invoice </a:t>
            </a:r>
            <a:endParaRPr lang="en-MY" altLang="zh-CN" sz="2000" dirty="0">
              <a:latin typeface="Arial" panose="020B0604020202020204" pitchFamily="34" charset="0"/>
            </a:endParaRPr>
          </a:p>
          <a:p>
            <a:pPr algn="l" eaLnBrk="1" hangingPunct="1">
              <a:buFont typeface="Wingdings" panose="05000000000000000000" pitchFamily="2" charset="2"/>
            </a:pPr>
            <a:r>
              <a:rPr lang="en-MY" altLang="zh-CN" sz="2000" dirty="0">
                <a:latin typeface="Arial" panose="020B0604020202020204" pitchFamily="34" charset="0"/>
              </a:rPr>
              <a:t>     Prefix 'C' &amp; 'A' (Cancelled:35.62%)</a:t>
            </a:r>
            <a:endParaRPr lang="en-MY" altLang="zh-CN" sz="20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000" dirty="0">
                <a:latin typeface="Arial" panose="020B0604020202020204" pitchFamily="34" charset="0"/>
              </a:rPr>
              <a:t>4,275 rows with null Customer ID information,transactions made by customer from United Kingdom with $0.0 pricing.</a:t>
            </a:r>
            <a:endParaRPr lang="en-MY" altLang="zh-CN" sz="20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000" dirty="0">
                <a:latin typeface="Arial" panose="020B0604020202020204" pitchFamily="34" charset="0"/>
              </a:rPr>
              <a:t>230,156 rows with null Customer ID information</a:t>
            </a:r>
            <a:endParaRPr lang="en-MY" altLang="zh-CN" sz="2000" dirty="0">
              <a:latin typeface="Arial" panose="020B0604020202020204" pitchFamily="34" charset="0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000" dirty="0">
                <a:latin typeface="Arial" panose="020B0604020202020204" pitchFamily="34" charset="0"/>
              </a:rPr>
              <a:t>70 rows with Customer ID but '$0.0 price.might be FOC items for csutomers</a:t>
            </a:r>
            <a:endParaRPr lang="en-MY" altLang="zh-CN" sz="2000" dirty="0">
              <a:latin typeface="Arial" panose="020B0604020202020204" pitchFamily="34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endParaRPr lang="en-MY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5902960" y="1779270"/>
          <a:ext cx="5130165" cy="113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530850" imgH="1219200" progId="Paint.Picture">
                  <p:embed/>
                </p:oleObj>
              </mc:Choice>
              <mc:Fallback>
                <p:oleObj name="" r:id="rId1" imgW="5530850" imgH="12192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02960" y="1779270"/>
                        <a:ext cx="5130165" cy="1130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5746115" y="2910205"/>
          <a:ext cx="556704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562600" imgH="514350" progId="Paint.Picture">
                  <p:embed/>
                </p:oleObj>
              </mc:Choice>
              <mc:Fallback>
                <p:oleObj name="" r:id="rId3" imgW="5562600" imgH="5143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6115" y="2910205"/>
                        <a:ext cx="556704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5833745" y="3425190"/>
          <a:ext cx="5268595" cy="195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568950" imgH="2070100" progId="Paint.Picture">
                  <p:embed/>
                </p:oleObj>
              </mc:Choice>
              <mc:Fallback>
                <p:oleObj name="" r:id="rId5" imgW="5568950" imgH="20701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3745" y="3425190"/>
                        <a:ext cx="5268595" cy="195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6115" y="5468620"/>
            <a:ext cx="5285105" cy="739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矩形 124"/>
          <p:cNvSpPr/>
          <p:nvPr/>
        </p:nvSpPr>
        <p:spPr>
          <a:xfrm>
            <a:off x="-13335" y="0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-13335" y="3430588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076315" y="0"/>
            <a:ext cx="6102350" cy="3427413"/>
          </a:xfrm>
          <a:prstGeom prst="rect">
            <a:avLst/>
          </a:prstGeom>
          <a:solidFill>
            <a:srgbClr val="C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76315" y="3430588"/>
            <a:ext cx="6102350" cy="3427413"/>
          </a:xfrm>
          <a:prstGeom prst="rect">
            <a:avLst/>
          </a:prstGeom>
          <a:solidFill>
            <a:srgbClr val="43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5300" y="249555"/>
            <a:ext cx="11201400" cy="5892800"/>
          </a:xfrm>
          <a:prstGeom prst="roundRect">
            <a:avLst>
              <a:gd name="adj" fmla="val 65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1"/>
          <p:cNvSpPr txBox="1"/>
          <p:nvPr/>
        </p:nvSpPr>
        <p:spPr>
          <a:xfrm>
            <a:off x="1741805" y="857250"/>
            <a:ext cx="73177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MY" sz="5400" b="1" dirty="0">
                <a:latin typeface="Microsoft YaHei" panose="020B0503020204020204" pitchFamily="34" charset="-122"/>
                <a:cs typeface="Vrinda" panose="020B0502040204020203" pitchFamily="34" charset="0"/>
                <a:sym typeface="Arial" panose="020B0604020202020204" pitchFamily="34" charset="0"/>
              </a:rPr>
              <a:t>Data Cleaning</a:t>
            </a:r>
            <a:endParaRPr lang="en-MY" sz="5400" b="1" dirty="0">
              <a:latin typeface="Microsoft YaHei" panose="020B0503020204020204" pitchFamily="34" charset="-122"/>
              <a:ea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657225" y="1489710"/>
            <a:ext cx="110394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buFont typeface="Wingdings" panose="05000000000000000000" pitchFamily="2" charset="2"/>
            </a:pPr>
            <a:endParaRPr lang="en-US" sz="2000"/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MY" altLang="zh-CN" sz="2000" dirty="0">
                <a:latin typeface="Arial" panose="020B0604020202020204" pitchFamily="34" charset="0"/>
              </a:rPr>
              <a:t> </a:t>
            </a:r>
            <a:r>
              <a:rPr lang="en-US" sz="2000">
                <a:sym typeface="+mn-ea"/>
              </a:rPr>
              <a:t>There are in total  4,631 unique stockcodes but there are 4,608 item description.</a:t>
            </a:r>
            <a:endParaRPr lang="en-US" sz="2000">
              <a:sym typeface="+mn-ea"/>
            </a:endParaRPr>
          </a:p>
          <a:p>
            <a:pPr marL="800100" lvl="1" indent="-342900" algn="l" eaLnBrk="1" hangingPunct="1">
              <a:buFont typeface="Wingdings" panose="05000000000000000000" pitchFamily="2" charset="2"/>
              <a:buChar char="Ø"/>
            </a:pPr>
            <a:r>
              <a:rPr lang="en-US" sz="2000">
                <a:sym typeface="+mn-ea"/>
              </a:rPr>
              <a:t>Single stockcode is assigned with mutiple descriptions with different format (some with spacing, some with symbol '+' instead of spacing.</a:t>
            </a:r>
            <a:endParaRPr lang="en-US" sz="2000">
              <a:sym typeface="+mn-ea"/>
            </a:endParaRPr>
          </a:p>
          <a:p>
            <a:pPr marL="800100" lvl="1" indent="-342900" algn="l" eaLnBrk="1" hangingPunct="1">
              <a:buFont typeface="Wingdings" panose="05000000000000000000" pitchFamily="2" charset="2"/>
              <a:buChar char="Ø"/>
            </a:pPr>
            <a:r>
              <a:rPr lang="en-US" sz="2000">
                <a:sym typeface="+mn-ea"/>
              </a:rPr>
              <a:t>First description was used for standardization purposes.</a:t>
            </a:r>
            <a:endParaRPr lang="en-US" sz="2000">
              <a:sym typeface="+mn-ea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US" sz="2000">
                <a:sym typeface="+mn-ea"/>
              </a:rPr>
              <a:t> There are  21 Description with multiple stcokcodes.Further Cleaning is not done at this stage</a:t>
            </a: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6380" y="4075430"/>
            <a:ext cx="3703320" cy="1777365"/>
          </a:xfrm>
          <a:prstGeom prst="rect">
            <a:avLst/>
          </a:prstGeom>
        </p:spPr>
      </p:pic>
      <p:graphicFrame>
        <p:nvGraphicFramePr>
          <p:cNvPr id="13" name="Object 12"/>
          <p:cNvGraphicFramePr/>
          <p:nvPr/>
        </p:nvGraphicFramePr>
        <p:xfrm>
          <a:off x="3175000" y="3430905"/>
          <a:ext cx="6003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6826250" imgH="654050" progId="Paint.Picture">
                  <p:embed/>
                </p:oleObj>
              </mc:Choice>
              <mc:Fallback>
                <p:oleObj name="" r:id="rId2" imgW="6826250" imgH="65405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5000" y="3430905"/>
                        <a:ext cx="600392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10218</Words>
  <Application>WPS Presentation</Application>
  <PresentationFormat>宽屏</PresentationFormat>
  <Paragraphs>1246</Paragraphs>
  <Slides>34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4" baseType="lpstr">
      <vt:lpstr>Arial</vt:lpstr>
      <vt:lpstr>SimSun</vt:lpstr>
      <vt:lpstr>Wingdings</vt:lpstr>
      <vt:lpstr>Microsoft YaHei</vt:lpstr>
      <vt:lpstr>Microsoft YaHei Light</vt:lpstr>
      <vt:lpstr>华文宋体</vt:lpstr>
      <vt:lpstr>Vrinda</vt:lpstr>
      <vt:lpstr>Segoe UI Symbol</vt:lpstr>
      <vt:lpstr>Calibri</vt:lpstr>
      <vt:lpstr>Times New Roman</vt:lpstr>
      <vt:lpstr>Arial Unicode MS</vt:lpstr>
      <vt:lpstr>DengXian</vt:lpstr>
      <vt:lpstr>Arial Unicode MS</vt:lpstr>
      <vt:lpstr>2_Office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644</cp:revision>
  <dcterms:created xsi:type="dcterms:W3CDTF">2015-07-10T05:07:00Z</dcterms:created>
  <dcterms:modified xsi:type="dcterms:W3CDTF">2020-01-09T15:48:56Z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1033-11.2.0.9075</vt:lpwstr>
  </property>
</Properties>
</file>