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2E20A-2749-42D6-B870-8C9F7C1C2A87}" v="8" dt="2022-05-19T13:05:17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Ылдаева Мая Атадурдыевна" userId="56b42bef-6dd9-4874-a4fe-3486aeaf2a10" providerId="ADAL" clId="{8AE2E20A-2749-42D6-B870-8C9F7C1C2A87}"/>
    <pc:docChg chg="custSel addSld modSld">
      <pc:chgData name="Ылдаева Мая Атадурдыевна" userId="56b42bef-6dd9-4874-a4fe-3486aeaf2a10" providerId="ADAL" clId="{8AE2E20A-2749-42D6-B870-8C9F7C1C2A87}" dt="2022-05-19T13:06:12.201" v="242" actId="1035"/>
      <pc:docMkLst>
        <pc:docMk/>
      </pc:docMkLst>
      <pc:sldChg chg="addSp delSp modSp mod">
        <pc:chgData name="Ылдаева Мая Атадурдыевна" userId="56b42bef-6dd9-4874-a4fe-3486aeaf2a10" providerId="ADAL" clId="{8AE2E20A-2749-42D6-B870-8C9F7C1C2A87}" dt="2022-05-19T12:51:23.359" v="53" actId="20577"/>
        <pc:sldMkLst>
          <pc:docMk/>
          <pc:sldMk cId="2914183252" sldId="258"/>
        </pc:sldMkLst>
        <pc:spChg chg="mod">
          <ac:chgData name="Ылдаева Мая Атадурдыевна" userId="56b42bef-6dd9-4874-a4fe-3486aeaf2a10" providerId="ADAL" clId="{8AE2E20A-2749-42D6-B870-8C9F7C1C2A87}" dt="2022-05-19T12:51:23.359" v="53" actId="20577"/>
          <ac:spMkLst>
            <pc:docMk/>
            <pc:sldMk cId="2914183252" sldId="258"/>
            <ac:spMk id="2" creationId="{0581D458-0E82-49AB-B099-F11CDE2FB938}"/>
          </ac:spMkLst>
        </pc:spChg>
        <pc:spChg chg="del">
          <ac:chgData name="Ылдаева Мая Атадурдыевна" userId="56b42bef-6dd9-4874-a4fe-3486aeaf2a10" providerId="ADAL" clId="{8AE2E20A-2749-42D6-B870-8C9F7C1C2A87}" dt="2022-05-19T12:46:24.562" v="2"/>
          <ac:spMkLst>
            <pc:docMk/>
            <pc:sldMk cId="2914183252" sldId="258"/>
            <ac:spMk id="3" creationId="{4BDF7944-9CF4-4300-AEAB-5EA088A78894}"/>
          </ac:spMkLst>
        </pc:spChg>
        <pc:spChg chg="add del mod">
          <ac:chgData name="Ылдаева Мая Атадурдыевна" userId="56b42bef-6dd9-4874-a4fe-3486aeaf2a10" providerId="ADAL" clId="{8AE2E20A-2749-42D6-B870-8C9F7C1C2A87}" dt="2022-05-19T12:45:31.189" v="1" actId="478"/>
          <ac:spMkLst>
            <pc:docMk/>
            <pc:sldMk cId="2914183252" sldId="258"/>
            <ac:spMk id="4" creationId="{5292BBCD-C998-4BBA-801E-90D21B98B3FB}"/>
          </ac:spMkLst>
        </pc:spChg>
        <pc:picChg chg="add mod">
          <ac:chgData name="Ылдаева Мая Атадурдыевна" userId="56b42bef-6dd9-4874-a4fe-3486aeaf2a10" providerId="ADAL" clId="{8AE2E20A-2749-42D6-B870-8C9F7C1C2A87}" dt="2022-05-19T12:51:01.060" v="52" actId="1076"/>
          <ac:picMkLst>
            <pc:docMk/>
            <pc:sldMk cId="2914183252" sldId="258"/>
            <ac:picMk id="5" creationId="{D0A4B470-63AA-43C9-B0C7-DE40926A897E}"/>
          </ac:picMkLst>
        </pc:picChg>
        <pc:picChg chg="add mod">
          <ac:chgData name="Ылдаева Мая Атадурдыевна" userId="56b42bef-6dd9-4874-a4fe-3486aeaf2a10" providerId="ADAL" clId="{8AE2E20A-2749-42D6-B870-8C9F7C1C2A87}" dt="2022-05-19T12:51:01.060" v="52" actId="1076"/>
          <ac:picMkLst>
            <pc:docMk/>
            <pc:sldMk cId="2914183252" sldId="258"/>
            <ac:picMk id="6" creationId="{7A7B103D-4FC8-4A6B-8D0E-052C5EA3C16A}"/>
          </ac:picMkLst>
        </pc:picChg>
      </pc:sldChg>
      <pc:sldChg chg="addSp delSp modSp new mod">
        <pc:chgData name="Ылдаева Мая Атадурдыевна" userId="56b42bef-6dd9-4874-a4fe-3486aeaf2a10" providerId="ADAL" clId="{8AE2E20A-2749-42D6-B870-8C9F7C1C2A87}" dt="2022-05-19T12:59:16.327" v="196" actId="1076"/>
        <pc:sldMkLst>
          <pc:docMk/>
          <pc:sldMk cId="3462982877" sldId="259"/>
        </pc:sldMkLst>
        <pc:spChg chg="mod">
          <ac:chgData name="Ылдаева Мая Атадурдыевна" userId="56b42bef-6dd9-4874-a4fe-3486aeaf2a10" providerId="ADAL" clId="{8AE2E20A-2749-42D6-B870-8C9F7C1C2A87}" dt="2022-05-19T12:55:21.255" v="77" actId="20577"/>
          <ac:spMkLst>
            <pc:docMk/>
            <pc:sldMk cId="3462982877" sldId="259"/>
            <ac:spMk id="2" creationId="{7D2087F8-FC16-4936-B89E-441F0B591B2B}"/>
          </ac:spMkLst>
        </pc:spChg>
        <pc:spChg chg="del">
          <ac:chgData name="Ылдаева Мая Атадурдыевна" userId="56b42bef-6dd9-4874-a4fe-3486aeaf2a10" providerId="ADAL" clId="{8AE2E20A-2749-42D6-B870-8C9F7C1C2A87}" dt="2022-05-19T12:53:58.252" v="55" actId="478"/>
          <ac:spMkLst>
            <pc:docMk/>
            <pc:sldMk cId="3462982877" sldId="259"/>
            <ac:spMk id="3" creationId="{15BD3504-1FE4-4805-A39A-F4E4C5AB54F1}"/>
          </ac:spMkLst>
        </pc:spChg>
        <pc:spChg chg="add mod">
          <ac:chgData name="Ылдаева Мая Атадурдыевна" userId="56b42bef-6dd9-4874-a4fe-3486aeaf2a10" providerId="ADAL" clId="{8AE2E20A-2749-42D6-B870-8C9F7C1C2A87}" dt="2022-05-19T12:59:09.468" v="195" actId="27636"/>
          <ac:spMkLst>
            <pc:docMk/>
            <pc:sldMk cId="3462982877" sldId="259"/>
            <ac:spMk id="6" creationId="{2B32BA3F-DE18-4877-A50C-03D165B5B86F}"/>
          </ac:spMkLst>
        </pc:spChg>
        <pc:picChg chg="add mod">
          <ac:chgData name="Ылдаева Мая Атадурдыевна" userId="56b42bef-6dd9-4874-a4fe-3486aeaf2a10" providerId="ADAL" clId="{8AE2E20A-2749-42D6-B870-8C9F7C1C2A87}" dt="2022-05-19T12:54:12.685" v="59" actId="1076"/>
          <ac:picMkLst>
            <pc:docMk/>
            <pc:sldMk cId="3462982877" sldId="259"/>
            <ac:picMk id="4" creationId="{0AE875C1-9667-4D81-BA1D-F5738DECD0E5}"/>
          </ac:picMkLst>
        </pc:picChg>
        <pc:picChg chg="add mod">
          <ac:chgData name="Ылдаева Мая Атадурдыевна" userId="56b42bef-6dd9-4874-a4fe-3486aeaf2a10" providerId="ADAL" clId="{8AE2E20A-2749-42D6-B870-8C9F7C1C2A87}" dt="2022-05-19T12:59:16.327" v="196" actId="1076"/>
          <ac:picMkLst>
            <pc:docMk/>
            <pc:sldMk cId="3462982877" sldId="259"/>
            <ac:picMk id="5" creationId="{A8B6E594-E677-4B51-8621-0B5E8AEAEA2A}"/>
          </ac:picMkLst>
        </pc:picChg>
      </pc:sldChg>
      <pc:sldChg chg="addSp delSp modSp new mod">
        <pc:chgData name="Ылдаева Мая Атадурдыевна" userId="56b42bef-6dd9-4874-a4fe-3486aeaf2a10" providerId="ADAL" clId="{8AE2E20A-2749-42D6-B870-8C9F7C1C2A87}" dt="2022-05-19T13:06:12.201" v="242" actId="1035"/>
        <pc:sldMkLst>
          <pc:docMk/>
          <pc:sldMk cId="3828469671" sldId="260"/>
        </pc:sldMkLst>
        <pc:spChg chg="mod">
          <ac:chgData name="Ылдаева Мая Атадурдыевна" userId="56b42bef-6dd9-4874-a4fe-3486aeaf2a10" providerId="ADAL" clId="{8AE2E20A-2749-42D6-B870-8C9F7C1C2A87}" dt="2022-05-19T13:06:12.201" v="242" actId="1035"/>
          <ac:spMkLst>
            <pc:docMk/>
            <pc:sldMk cId="3828469671" sldId="260"/>
            <ac:spMk id="2" creationId="{E921367A-F317-4A98-8E08-B182B4D2458B}"/>
          </ac:spMkLst>
        </pc:spChg>
        <pc:spChg chg="del">
          <ac:chgData name="Ылдаева Мая Атадурдыевна" userId="56b42bef-6dd9-4874-a4fe-3486aeaf2a10" providerId="ADAL" clId="{8AE2E20A-2749-42D6-B870-8C9F7C1C2A87}" dt="2022-05-19T13:04:05.298" v="207"/>
          <ac:spMkLst>
            <pc:docMk/>
            <pc:sldMk cId="3828469671" sldId="260"/>
            <ac:spMk id="3" creationId="{01A2F2AD-8C99-4AF0-B5DA-672648F5E49D}"/>
          </ac:spMkLst>
        </pc:spChg>
        <pc:picChg chg="add mod">
          <ac:chgData name="Ылдаева Мая Атадурдыевна" userId="56b42bef-6dd9-4874-a4fe-3486aeaf2a10" providerId="ADAL" clId="{8AE2E20A-2749-42D6-B870-8C9F7C1C2A87}" dt="2022-05-19T13:06:06.482" v="228" actId="1038"/>
          <ac:picMkLst>
            <pc:docMk/>
            <pc:sldMk cId="3828469671" sldId="260"/>
            <ac:picMk id="4" creationId="{334B23A2-36DE-4C19-B0AD-B9BCBD292910}"/>
          </ac:picMkLst>
        </pc:picChg>
        <pc:picChg chg="add mod">
          <ac:chgData name="Ылдаева Мая Атадурдыевна" userId="56b42bef-6dd9-4874-a4fe-3486aeaf2a10" providerId="ADAL" clId="{8AE2E20A-2749-42D6-B870-8C9F7C1C2A87}" dt="2022-05-19T13:06:06.482" v="228" actId="1038"/>
          <ac:picMkLst>
            <pc:docMk/>
            <pc:sldMk cId="3828469671" sldId="260"/>
            <ac:picMk id="5" creationId="{102F2107-E933-4416-9A30-BB56E9C5926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2:42:18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9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7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7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C66A725-4936-2D4E-B8D5-2D9D2434D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3" r="-3" b="6361"/>
          <a:stretch/>
        </p:blipFill>
        <p:spPr>
          <a:xfrm>
            <a:off x="2369425" y="0"/>
            <a:ext cx="9822576" cy="6857999"/>
          </a:xfrm>
          <a:custGeom>
            <a:avLst/>
            <a:gdLst/>
            <a:ahLst/>
            <a:cxnLst/>
            <a:rect l="l" t="t" r="r" b="b"/>
            <a:pathLst>
              <a:path w="6005375" h="4192863">
                <a:moveTo>
                  <a:pt x="5424937" y="874"/>
                </a:moveTo>
                <a:cubicBezTo>
                  <a:pt x="5470440" y="-1251"/>
                  <a:pt x="5516123" y="499"/>
                  <a:pt x="5561495" y="6147"/>
                </a:cubicBezTo>
                <a:cubicBezTo>
                  <a:pt x="5636334" y="13389"/>
                  <a:pt x="5711424" y="18471"/>
                  <a:pt x="5786261" y="26095"/>
                </a:cubicBezTo>
                <a:cubicBezTo>
                  <a:pt x="5819550" y="29525"/>
                  <a:pt x="5853222" y="16820"/>
                  <a:pt x="5886002" y="28509"/>
                </a:cubicBezTo>
                <a:cubicBezTo>
                  <a:pt x="5922214" y="41469"/>
                  <a:pt x="5958870" y="47282"/>
                  <a:pt x="5995622" y="48044"/>
                </a:cubicBezTo>
                <a:lnTo>
                  <a:pt x="5998366" y="47926"/>
                </a:lnTo>
                <a:lnTo>
                  <a:pt x="5995171" y="398504"/>
                </a:lnTo>
                <a:cubicBezTo>
                  <a:pt x="5993433" y="528663"/>
                  <a:pt x="5993035" y="658806"/>
                  <a:pt x="5999656" y="788917"/>
                </a:cubicBezTo>
                <a:cubicBezTo>
                  <a:pt x="6009855" y="990282"/>
                  <a:pt x="6003364" y="1191519"/>
                  <a:pt x="5999656" y="1392757"/>
                </a:cubicBezTo>
                <a:cubicBezTo>
                  <a:pt x="5992506" y="1778706"/>
                  <a:pt x="6003364" y="2164146"/>
                  <a:pt x="5998730" y="2549586"/>
                </a:cubicBezTo>
                <a:cubicBezTo>
                  <a:pt x="5996744" y="2720440"/>
                  <a:pt x="5998994" y="2891040"/>
                  <a:pt x="6003364" y="3061895"/>
                </a:cubicBezTo>
                <a:cubicBezTo>
                  <a:pt x="6009720" y="3305846"/>
                  <a:pt x="5999922" y="3549924"/>
                  <a:pt x="5989196" y="3793749"/>
                </a:cubicBezTo>
                <a:cubicBezTo>
                  <a:pt x="5985594" y="3860794"/>
                  <a:pt x="5984646" y="3927918"/>
                  <a:pt x="5986348" y="3994981"/>
                </a:cubicBezTo>
                <a:lnTo>
                  <a:pt x="5999199" y="4192863"/>
                </a:lnTo>
                <a:lnTo>
                  <a:pt x="0" y="4192863"/>
                </a:lnTo>
                <a:lnTo>
                  <a:pt x="0" y="26225"/>
                </a:lnTo>
                <a:lnTo>
                  <a:pt x="10965" y="23935"/>
                </a:lnTo>
                <a:cubicBezTo>
                  <a:pt x="27502" y="19081"/>
                  <a:pt x="44569" y="16260"/>
                  <a:pt x="61788" y="15549"/>
                </a:cubicBezTo>
                <a:cubicBezTo>
                  <a:pt x="194437" y="-1096"/>
                  <a:pt x="327213" y="3351"/>
                  <a:pt x="460497" y="8815"/>
                </a:cubicBezTo>
                <a:cubicBezTo>
                  <a:pt x="692632" y="18217"/>
                  <a:pt x="925021" y="29144"/>
                  <a:pt x="1157537" y="25841"/>
                </a:cubicBezTo>
                <a:cubicBezTo>
                  <a:pt x="1393484" y="22410"/>
                  <a:pt x="1628922" y="29653"/>
                  <a:pt x="1864615" y="39182"/>
                </a:cubicBezTo>
                <a:cubicBezTo>
                  <a:pt x="1967913" y="43121"/>
                  <a:pt x="2071847" y="47059"/>
                  <a:pt x="2173493" y="17709"/>
                </a:cubicBezTo>
                <a:cubicBezTo>
                  <a:pt x="2196465" y="12334"/>
                  <a:pt x="2220416" y="12855"/>
                  <a:pt x="2243121" y="19234"/>
                </a:cubicBezTo>
                <a:cubicBezTo>
                  <a:pt x="2357219" y="45789"/>
                  <a:pt x="2471952" y="53666"/>
                  <a:pt x="2587321" y="27492"/>
                </a:cubicBezTo>
                <a:cubicBezTo>
                  <a:pt x="2719944" y="-1223"/>
                  <a:pt x="2856455" y="-7360"/>
                  <a:pt x="2991111" y="9323"/>
                </a:cubicBezTo>
                <a:cubicBezTo>
                  <a:pt x="3114231" y="23045"/>
                  <a:pt x="3237985" y="37911"/>
                  <a:pt x="3361358" y="26857"/>
                </a:cubicBezTo>
                <a:cubicBezTo>
                  <a:pt x="3556266" y="9323"/>
                  <a:pt x="3750918" y="24570"/>
                  <a:pt x="3945825" y="29271"/>
                </a:cubicBezTo>
                <a:cubicBezTo>
                  <a:pt x="4010625" y="30796"/>
                  <a:pt x="4075806" y="44137"/>
                  <a:pt x="4140224" y="32193"/>
                </a:cubicBezTo>
                <a:cubicBezTo>
                  <a:pt x="4241744" y="13389"/>
                  <a:pt x="4342120" y="20631"/>
                  <a:pt x="4443766" y="31177"/>
                </a:cubicBezTo>
                <a:cubicBezTo>
                  <a:pt x="4638419" y="51507"/>
                  <a:pt x="4832945" y="61290"/>
                  <a:pt x="5026708" y="23172"/>
                </a:cubicBezTo>
                <a:cubicBezTo>
                  <a:pt x="5086807" y="11229"/>
                  <a:pt x="5146524" y="4368"/>
                  <a:pt x="5207640" y="20377"/>
                </a:cubicBezTo>
                <a:cubicBezTo>
                  <a:pt x="5234626" y="26539"/>
                  <a:pt x="5262719" y="26019"/>
                  <a:pt x="5289465" y="18853"/>
                </a:cubicBezTo>
                <a:cubicBezTo>
                  <a:pt x="5334113" y="9000"/>
                  <a:pt x="5379435" y="2999"/>
                  <a:pt x="5424937" y="874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E9C07-1005-4AE7-9CF1-5C30EFA59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36436" y="1199393"/>
            <a:ext cx="10280705" cy="18972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500" dirty="0" err="1"/>
              <a:t>Архитектор</a:t>
            </a:r>
            <a:br>
              <a:rPr lang="en-US" sz="4500" dirty="0"/>
            </a:br>
            <a:r>
              <a:rPr lang="en-US" sz="4500" dirty="0" err="1"/>
              <a:t>интеллектуальных</a:t>
            </a:r>
            <a:br>
              <a:rPr lang="en-US" sz="4500" dirty="0"/>
            </a:br>
            <a:r>
              <a:rPr lang="en-US" sz="4500" dirty="0" err="1"/>
              <a:t>систем</a:t>
            </a:r>
            <a:r>
              <a:rPr lang="en-US" sz="4500" dirty="0"/>
              <a:t> </a:t>
            </a:r>
            <a:r>
              <a:rPr lang="en-US" sz="4500" dirty="0" err="1"/>
              <a:t>управления</a:t>
            </a:r>
            <a:endParaRPr lang="en-US" sz="4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C41D71-C41A-4140-8F22-6901F8863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637" y="4452915"/>
            <a:ext cx="3623576" cy="13265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cтудентка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Ктб</a:t>
            </a: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о3-10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Ылдаева Мая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ФИНАЛ IX НАЦИОНАЛЬНОГО ЧЕМПИОНАТА «МОЛОДЫЕ ПРОФЕССИОНАЛЫ» (WORLDSKILLS  RUSSIA)">
            <a:extLst>
              <a:ext uri="{FF2B5EF4-FFF2-40B4-BE49-F238E27FC236}">
                <a16:creationId xmlns:a16="http://schemas.microsoft.com/office/drawing/2014/main" id="{52F4806C-1327-467F-BD27-CC3E5BC2C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1" r="-3" b="-3"/>
          <a:stretch/>
        </p:blipFill>
        <p:spPr bwMode="auto">
          <a:xfrm>
            <a:off x="9211610" y="64475"/>
            <a:ext cx="2977342" cy="2083555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80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A8FDA-9DB3-406F-9BB1-4AD1950F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Схему дорог города   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DA828B"/>
          </a:solidFill>
          <a:ln w="38100" cap="rnd">
            <a:solidFill>
              <a:srgbClr val="DA82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67385C-F9B7-415D-AB1B-20E662EBE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56" y="307086"/>
            <a:ext cx="6243828" cy="6243828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591658C-1501-46FE-AE70-17AF269142C9}"/>
              </a:ext>
            </a:extLst>
          </p:cNvPr>
          <p:cNvSpPr txBox="1">
            <a:spLocks/>
          </p:cNvSpPr>
          <p:nvPr/>
        </p:nvSpPr>
        <p:spPr>
          <a:xfrm>
            <a:off x="630936" y="2725472"/>
            <a:ext cx="3429000" cy="2229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создана в программе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5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1D458-0E82-49AB-B099-F11CDE2F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объекта через код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A4B470-63AA-43C9-B0C7-DE40926A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552" y="1786918"/>
            <a:ext cx="4493802" cy="47059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7B103D-4FC8-4A6B-8D0E-052C5EA3C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40" y="1843518"/>
            <a:ext cx="3657600" cy="46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8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087F8-FC16-4936-B89E-441F0B59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кнопку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E875C1-9667-4D81-BA1D-F5738DEC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43" y="1983980"/>
            <a:ext cx="4428157" cy="46245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B6E594-E677-4B51-8621-0B5E8AEA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4292"/>
            <a:ext cx="5515751" cy="124575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B32BA3F-DE18-4877-A50C-03D165B5B86F}"/>
              </a:ext>
            </a:extLst>
          </p:cNvPr>
          <p:cNvSpPr txBox="1">
            <a:spLocks/>
          </p:cNvSpPr>
          <p:nvPr/>
        </p:nvSpPr>
        <p:spPr>
          <a:xfrm>
            <a:off x="756684" y="2141804"/>
            <a:ext cx="6452190" cy="1919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Объект добавляется</a:t>
            </a:r>
          </a:p>
          <a:p>
            <a:r>
              <a:rPr lang="ru-RU" sz="4000" dirty="0"/>
              <a:t>когда нажимаем кнопку</a:t>
            </a:r>
          </a:p>
        </p:txBody>
      </p:sp>
    </p:spTree>
    <p:extLst>
      <p:ext uri="{BB962C8B-B14F-4D97-AF65-F5344CB8AC3E}">
        <p14:creationId xmlns:p14="http://schemas.microsoft.com/office/powerpoint/2010/main" val="346298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1367A-F317-4A98-8E08-B182B4D2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779"/>
            <a:ext cx="10515600" cy="1325563"/>
          </a:xfrm>
        </p:spPr>
        <p:txBody>
          <a:bodyPr/>
          <a:lstStyle/>
          <a:p>
            <a:r>
              <a:rPr lang="ru-RU" dirty="0"/>
              <a:t>Анимация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4B23A2-36DE-4C19-B0AD-B9BCBD292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221" y="1364084"/>
            <a:ext cx="4924407" cy="51205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2F2107-E933-4416-9A30-BB56E9C59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67" y="1364084"/>
            <a:ext cx="4714118" cy="51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6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Modern Love</vt:lpstr>
      <vt:lpstr>The Hand</vt:lpstr>
      <vt:lpstr>Times New Roman</vt:lpstr>
      <vt:lpstr>SketchyVTI</vt:lpstr>
      <vt:lpstr>Архитектор интеллектуальных систем управления</vt:lpstr>
      <vt:lpstr>Схему дорог города   </vt:lpstr>
      <vt:lpstr>Добавление объекта через код программы</vt:lpstr>
      <vt:lpstr>Добавление кнопку </vt:lpstr>
      <vt:lpstr>Анимация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интеллектуальных систем управления</dc:title>
  <dc:creator>Ылдаева Мая Атадурдыевна</dc:creator>
  <cp:lastModifiedBy>Ылдаева Мая Атадурдыевна</cp:lastModifiedBy>
  <cp:revision>1</cp:revision>
  <dcterms:created xsi:type="dcterms:W3CDTF">2022-05-19T12:22:18Z</dcterms:created>
  <dcterms:modified xsi:type="dcterms:W3CDTF">2022-05-19T13:06:15Z</dcterms:modified>
</cp:coreProperties>
</file>