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5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6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8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9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1117"/>
    <a:srgbClr val="DEDED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3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ldebran Santana" userId="55a2d617db687204" providerId="LiveId" clId="{C2EDFF49-BD72-4395-94AF-B86A3F26CB9E}"/>
    <pc:docChg chg="undo custSel modSld">
      <pc:chgData name="Yldebran Santana" userId="55a2d617db687204" providerId="LiveId" clId="{C2EDFF49-BD72-4395-94AF-B86A3F26CB9E}" dt="2023-05-06T21:10:31.638" v="82" actId="1035"/>
      <pc:docMkLst>
        <pc:docMk/>
      </pc:docMkLst>
      <pc:sldChg chg="delSp modSp mod">
        <pc:chgData name="Yldebran Santana" userId="55a2d617db687204" providerId="LiveId" clId="{C2EDFF49-BD72-4395-94AF-B86A3F26CB9E}" dt="2023-05-06T21:10:31.638" v="82" actId="1035"/>
        <pc:sldMkLst>
          <pc:docMk/>
          <pc:sldMk cId="1541779032" sldId="256"/>
        </pc:sldMkLst>
        <pc:spChg chg="mod">
          <ac:chgData name="Yldebran Santana" userId="55a2d617db687204" providerId="LiveId" clId="{C2EDFF49-BD72-4395-94AF-B86A3F26CB9E}" dt="2023-05-06T21:01:59.774" v="24" actId="1035"/>
          <ac:spMkLst>
            <pc:docMk/>
            <pc:sldMk cId="1541779032" sldId="256"/>
            <ac:spMk id="4" creationId="{1ED6E35B-A241-4E5E-9DE5-18ACB92EAEE0}"/>
          </ac:spMkLst>
        </pc:spChg>
        <pc:spChg chg="mod">
          <ac:chgData name="Yldebran Santana" userId="55a2d617db687204" providerId="LiveId" clId="{C2EDFF49-BD72-4395-94AF-B86A3F26CB9E}" dt="2023-05-06T21:02:17.072" v="53" actId="1035"/>
          <ac:spMkLst>
            <pc:docMk/>
            <pc:sldMk cId="1541779032" sldId="256"/>
            <ac:spMk id="6" creationId="{BCF7BF15-DCF8-4023-9B10-48C2C1451844}"/>
          </ac:spMkLst>
        </pc:spChg>
        <pc:spChg chg="mod">
          <ac:chgData name="Yldebran Santana" userId="55a2d617db687204" providerId="LiveId" clId="{C2EDFF49-BD72-4395-94AF-B86A3F26CB9E}" dt="2023-05-06T21:10:31.638" v="82" actId="1035"/>
          <ac:spMkLst>
            <pc:docMk/>
            <pc:sldMk cId="1541779032" sldId="256"/>
            <ac:spMk id="7" creationId="{059CDE3C-FCC2-4F60-AEA6-8358EE2F4723}"/>
          </ac:spMkLst>
        </pc:spChg>
        <pc:spChg chg="mod">
          <ac:chgData name="Yldebran Santana" userId="55a2d617db687204" providerId="LiveId" clId="{C2EDFF49-BD72-4395-94AF-B86A3F26CB9E}" dt="2023-05-06T21:08:51.411" v="63" actId="20577"/>
          <ac:spMkLst>
            <pc:docMk/>
            <pc:sldMk cId="1541779032" sldId="256"/>
            <ac:spMk id="8" creationId="{F5E26500-4C06-4EBB-8987-74137C499ED8}"/>
          </ac:spMkLst>
        </pc:spChg>
        <pc:spChg chg="mod">
          <ac:chgData name="Yldebran Santana" userId="55a2d617db687204" providerId="LiveId" clId="{C2EDFF49-BD72-4395-94AF-B86A3F26CB9E}" dt="2023-05-06T21:08:47.363" v="58" actId="20577"/>
          <ac:spMkLst>
            <pc:docMk/>
            <pc:sldMk cId="1541779032" sldId="256"/>
            <ac:spMk id="9" creationId="{E0CBC1B5-20CD-46B5-8C54-C7FBCD802CCF}"/>
          </ac:spMkLst>
        </pc:spChg>
        <pc:spChg chg="mod">
          <ac:chgData name="Yldebran Santana" userId="55a2d617db687204" providerId="LiveId" clId="{C2EDFF49-BD72-4395-94AF-B86A3F26CB9E}" dt="2023-05-06T21:02:17.072" v="53" actId="1035"/>
          <ac:spMkLst>
            <pc:docMk/>
            <pc:sldMk cId="1541779032" sldId="256"/>
            <ac:spMk id="11" creationId="{1A58C6D2-3E9B-411B-9548-E63AD2C067B3}"/>
          </ac:spMkLst>
        </pc:spChg>
        <pc:spChg chg="mod">
          <ac:chgData name="Yldebran Santana" userId="55a2d617db687204" providerId="LiveId" clId="{C2EDFF49-BD72-4395-94AF-B86A3F26CB9E}" dt="2023-05-06T21:02:17.072" v="53" actId="1035"/>
          <ac:spMkLst>
            <pc:docMk/>
            <pc:sldMk cId="1541779032" sldId="256"/>
            <ac:spMk id="13" creationId="{1B14729A-274C-49E2-ABF0-2C61CBF4FF70}"/>
          </ac:spMkLst>
        </pc:spChg>
        <pc:spChg chg="mod">
          <ac:chgData name="Yldebran Santana" userId="55a2d617db687204" providerId="LiveId" clId="{C2EDFF49-BD72-4395-94AF-B86A3F26CB9E}" dt="2023-05-06T21:09:04.145" v="66" actId="20577"/>
          <ac:spMkLst>
            <pc:docMk/>
            <pc:sldMk cId="1541779032" sldId="256"/>
            <ac:spMk id="16" creationId="{DFBEC420-D38A-4AAD-8357-DD8272541039}"/>
          </ac:spMkLst>
        </pc:spChg>
        <pc:spChg chg="mod">
          <ac:chgData name="Yldebran Santana" userId="55a2d617db687204" providerId="LiveId" clId="{C2EDFF49-BD72-4395-94AF-B86A3F26CB9E}" dt="2023-05-06T21:01:59.774" v="24" actId="1035"/>
          <ac:spMkLst>
            <pc:docMk/>
            <pc:sldMk cId="1541779032" sldId="256"/>
            <ac:spMk id="17" creationId="{C008897A-4919-4475-AB06-523352894C58}"/>
          </ac:spMkLst>
        </pc:spChg>
        <pc:spChg chg="mod">
          <ac:chgData name="Yldebran Santana" userId="55a2d617db687204" providerId="LiveId" clId="{C2EDFF49-BD72-4395-94AF-B86A3F26CB9E}" dt="2023-05-06T21:09:09.316" v="72" actId="20577"/>
          <ac:spMkLst>
            <pc:docMk/>
            <pc:sldMk cId="1541779032" sldId="256"/>
            <ac:spMk id="18" creationId="{70259A76-F66E-4D47-ACB2-D784DDA4BBFF}"/>
          </ac:spMkLst>
        </pc:spChg>
        <pc:spChg chg="mod">
          <ac:chgData name="Yldebran Santana" userId="55a2d617db687204" providerId="LiveId" clId="{C2EDFF49-BD72-4395-94AF-B86A3F26CB9E}" dt="2023-05-06T21:02:17.072" v="53" actId="1035"/>
          <ac:spMkLst>
            <pc:docMk/>
            <pc:sldMk cId="1541779032" sldId="256"/>
            <ac:spMk id="20" creationId="{F4340931-E169-4104-B756-C1FC2BC37526}"/>
          </ac:spMkLst>
        </pc:spChg>
        <pc:spChg chg="mod">
          <ac:chgData name="Yldebran Santana" userId="55a2d617db687204" providerId="LiveId" clId="{C2EDFF49-BD72-4395-94AF-B86A3F26CB9E}" dt="2023-05-06T21:02:17.072" v="53" actId="1035"/>
          <ac:spMkLst>
            <pc:docMk/>
            <pc:sldMk cId="1541779032" sldId="256"/>
            <ac:spMk id="21" creationId="{C0335820-6DD6-463B-92DA-8E78AEB44994}"/>
          </ac:spMkLst>
        </pc:spChg>
        <pc:spChg chg="mod">
          <ac:chgData name="Yldebran Santana" userId="55a2d617db687204" providerId="LiveId" clId="{C2EDFF49-BD72-4395-94AF-B86A3F26CB9E}" dt="2023-05-06T21:01:59.774" v="24" actId="1035"/>
          <ac:spMkLst>
            <pc:docMk/>
            <pc:sldMk cId="1541779032" sldId="256"/>
            <ac:spMk id="23" creationId="{D502E592-E742-4111-94BF-5FE6F3DCCF6E}"/>
          </ac:spMkLst>
        </pc:spChg>
        <pc:spChg chg="mod">
          <ac:chgData name="Yldebran Santana" userId="55a2d617db687204" providerId="LiveId" clId="{C2EDFF49-BD72-4395-94AF-B86A3F26CB9E}" dt="2023-05-06T21:01:59.774" v="24" actId="1035"/>
          <ac:spMkLst>
            <pc:docMk/>
            <pc:sldMk cId="1541779032" sldId="256"/>
            <ac:spMk id="24" creationId="{9087ACB0-12C9-41B2-86A0-3E65DDA4F68B}"/>
          </ac:spMkLst>
        </pc:spChg>
        <pc:spChg chg="mod">
          <ac:chgData name="Yldebran Santana" userId="55a2d617db687204" providerId="LiveId" clId="{C2EDFF49-BD72-4395-94AF-B86A3F26CB9E}" dt="2023-05-06T21:01:59.774" v="24" actId="1035"/>
          <ac:spMkLst>
            <pc:docMk/>
            <pc:sldMk cId="1541779032" sldId="256"/>
            <ac:spMk id="28" creationId="{BBBAB743-6661-4D8F-ADE2-0C663E821322}"/>
          </ac:spMkLst>
        </pc:spChg>
        <pc:spChg chg="mod">
          <ac:chgData name="Yldebran Santana" userId="55a2d617db687204" providerId="LiveId" clId="{C2EDFF49-BD72-4395-94AF-B86A3F26CB9E}" dt="2023-05-06T21:01:59.774" v="24" actId="1035"/>
          <ac:spMkLst>
            <pc:docMk/>
            <pc:sldMk cId="1541779032" sldId="256"/>
            <ac:spMk id="30" creationId="{0A555804-45CE-4655-B06F-597AFD40E49C}"/>
          </ac:spMkLst>
        </pc:spChg>
        <pc:spChg chg="mod">
          <ac:chgData name="Yldebran Santana" userId="55a2d617db687204" providerId="LiveId" clId="{C2EDFF49-BD72-4395-94AF-B86A3F26CB9E}" dt="2023-05-06T21:01:59.774" v="24" actId="1035"/>
          <ac:spMkLst>
            <pc:docMk/>
            <pc:sldMk cId="1541779032" sldId="256"/>
            <ac:spMk id="31" creationId="{0B2502E4-818D-4F32-8474-EB669BF460E2}"/>
          </ac:spMkLst>
        </pc:spChg>
        <pc:spChg chg="mod">
          <ac:chgData name="Yldebran Santana" userId="55a2d617db687204" providerId="LiveId" clId="{C2EDFF49-BD72-4395-94AF-B86A3F26CB9E}" dt="2023-05-06T21:01:59.774" v="24" actId="1035"/>
          <ac:spMkLst>
            <pc:docMk/>
            <pc:sldMk cId="1541779032" sldId="256"/>
            <ac:spMk id="33" creationId="{3B5186C9-A864-4C29-A149-5059AF4DEA0B}"/>
          </ac:spMkLst>
        </pc:spChg>
        <pc:spChg chg="mod">
          <ac:chgData name="Yldebran Santana" userId="55a2d617db687204" providerId="LiveId" clId="{C2EDFF49-BD72-4395-94AF-B86A3F26CB9E}" dt="2023-05-06T21:01:59.774" v="24" actId="1035"/>
          <ac:spMkLst>
            <pc:docMk/>
            <pc:sldMk cId="1541779032" sldId="256"/>
            <ac:spMk id="34" creationId="{0C619A38-49F9-4FBA-B4C6-0F24B6E14EDA}"/>
          </ac:spMkLst>
        </pc:spChg>
        <pc:spChg chg="mod">
          <ac:chgData name="Yldebran Santana" userId="55a2d617db687204" providerId="LiveId" clId="{C2EDFF49-BD72-4395-94AF-B86A3F26CB9E}" dt="2023-05-06T21:01:59.774" v="24" actId="1035"/>
          <ac:spMkLst>
            <pc:docMk/>
            <pc:sldMk cId="1541779032" sldId="256"/>
            <ac:spMk id="38" creationId="{5564D8F4-BC2C-4028-B82D-34FBDF2BD3FD}"/>
          </ac:spMkLst>
        </pc:spChg>
        <pc:spChg chg="mod">
          <ac:chgData name="Yldebran Santana" userId="55a2d617db687204" providerId="LiveId" clId="{C2EDFF49-BD72-4395-94AF-B86A3F26CB9E}" dt="2023-05-06T21:01:59.774" v="24" actId="1035"/>
          <ac:spMkLst>
            <pc:docMk/>
            <pc:sldMk cId="1541779032" sldId="256"/>
            <ac:spMk id="39" creationId="{8AD46EFE-CB86-4C49-BFD9-C27E6C03B452}"/>
          </ac:spMkLst>
        </pc:spChg>
        <pc:spChg chg="mod">
          <ac:chgData name="Yldebran Santana" userId="55a2d617db687204" providerId="LiveId" clId="{C2EDFF49-BD72-4395-94AF-B86A3F26CB9E}" dt="2023-05-06T21:01:59.774" v="24" actId="1035"/>
          <ac:spMkLst>
            <pc:docMk/>
            <pc:sldMk cId="1541779032" sldId="256"/>
            <ac:spMk id="44" creationId="{3D1CFB50-06DD-43FD-A63C-A347C185A6C7}"/>
          </ac:spMkLst>
        </pc:spChg>
        <pc:spChg chg="mod">
          <ac:chgData name="Yldebran Santana" userId="55a2d617db687204" providerId="LiveId" clId="{C2EDFF49-BD72-4395-94AF-B86A3F26CB9E}" dt="2023-05-06T21:01:40.808" v="7" actId="1035"/>
          <ac:spMkLst>
            <pc:docMk/>
            <pc:sldMk cId="1541779032" sldId="256"/>
            <ac:spMk id="57" creationId="{B0E6C799-A486-4077-B994-49D570D84799}"/>
          </ac:spMkLst>
        </pc:spChg>
        <pc:spChg chg="del">
          <ac:chgData name="Yldebran Santana" userId="55a2d617db687204" providerId="LiveId" clId="{C2EDFF49-BD72-4395-94AF-B86A3F26CB9E}" dt="2023-05-06T21:01:31.882" v="0" actId="478"/>
          <ac:spMkLst>
            <pc:docMk/>
            <pc:sldMk cId="1541779032" sldId="256"/>
            <ac:spMk id="60" creationId="{382EA1A3-6667-49C8-AAE5-D3625AFB34A9}"/>
          </ac:spMkLst>
        </pc:spChg>
        <pc:grpChg chg="mod">
          <ac:chgData name="Yldebran Santana" userId="55a2d617db687204" providerId="LiveId" clId="{C2EDFF49-BD72-4395-94AF-B86A3F26CB9E}" dt="2023-05-06T21:01:59.774" v="24" actId="1035"/>
          <ac:grpSpMkLst>
            <pc:docMk/>
            <pc:sldMk cId="1541779032" sldId="256"/>
            <ac:grpSpMk id="37" creationId="{176F09C0-7461-4E8B-B499-836968228764}"/>
          </ac:grpSpMkLst>
        </pc:grpChg>
        <pc:grpChg chg="mod">
          <ac:chgData name="Yldebran Santana" userId="55a2d617db687204" providerId="LiveId" clId="{C2EDFF49-BD72-4395-94AF-B86A3F26CB9E}" dt="2023-05-06T21:01:59.774" v="24" actId="1035"/>
          <ac:grpSpMkLst>
            <pc:docMk/>
            <pc:sldMk cId="1541779032" sldId="256"/>
            <ac:grpSpMk id="46" creationId="{615DBD45-A103-4E94-BD77-8A0560B76940}"/>
          </ac:grpSpMkLst>
        </pc:grpChg>
        <pc:grpChg chg="mod">
          <ac:chgData name="Yldebran Santana" userId="55a2d617db687204" providerId="LiveId" clId="{C2EDFF49-BD72-4395-94AF-B86A3F26CB9E}" dt="2023-05-06T21:01:59.774" v="24" actId="1035"/>
          <ac:grpSpMkLst>
            <pc:docMk/>
            <pc:sldMk cId="1541779032" sldId="256"/>
            <ac:grpSpMk id="47" creationId="{74C2D8A8-BFAE-4E93-95E4-227266136E67}"/>
          </ac:grpSpMkLst>
        </pc:grpChg>
        <pc:grpChg chg="mod">
          <ac:chgData name="Yldebran Santana" userId="55a2d617db687204" providerId="LiveId" clId="{C2EDFF49-BD72-4395-94AF-B86A3F26CB9E}" dt="2023-05-06T21:01:59.774" v="24" actId="1035"/>
          <ac:grpSpMkLst>
            <pc:docMk/>
            <pc:sldMk cId="1541779032" sldId="256"/>
            <ac:grpSpMk id="48" creationId="{49C3E1BB-2735-45E9-B377-5ACEC2445CCB}"/>
          </ac:grpSpMkLst>
        </pc:grpChg>
        <pc:cxnChg chg="mod">
          <ac:chgData name="Yldebran Santana" userId="55a2d617db687204" providerId="LiveId" clId="{C2EDFF49-BD72-4395-94AF-B86A3F26CB9E}" dt="2023-05-06T21:02:17.072" v="53" actId="1035"/>
          <ac:cxnSpMkLst>
            <pc:docMk/>
            <pc:sldMk cId="1541779032" sldId="256"/>
            <ac:cxnSpMk id="5" creationId="{B849D648-F056-495D-939F-4939DB61D375}"/>
          </ac:cxnSpMkLst>
        </pc:cxnChg>
        <pc:cxnChg chg="mod">
          <ac:chgData name="Yldebran Santana" userId="55a2d617db687204" providerId="LiveId" clId="{C2EDFF49-BD72-4395-94AF-B86A3F26CB9E}" dt="2023-05-06T21:02:17.072" v="53" actId="1035"/>
          <ac:cxnSpMkLst>
            <pc:docMk/>
            <pc:sldMk cId="1541779032" sldId="256"/>
            <ac:cxnSpMk id="10" creationId="{86F87400-470E-44C0-82DF-7800B19AC26B}"/>
          </ac:cxnSpMkLst>
        </pc:cxnChg>
        <pc:cxnChg chg="mod">
          <ac:chgData name="Yldebran Santana" userId="55a2d617db687204" providerId="LiveId" clId="{C2EDFF49-BD72-4395-94AF-B86A3F26CB9E}" dt="2023-05-06T21:02:17.072" v="53" actId="1035"/>
          <ac:cxnSpMkLst>
            <pc:docMk/>
            <pc:sldMk cId="1541779032" sldId="256"/>
            <ac:cxnSpMk id="12" creationId="{453A740F-6C2F-4B45-ADBE-267866907C9A}"/>
          </ac:cxnSpMkLst>
        </pc:cxnChg>
        <pc:cxnChg chg="mod">
          <ac:chgData name="Yldebran Santana" userId="55a2d617db687204" providerId="LiveId" clId="{C2EDFF49-BD72-4395-94AF-B86A3F26CB9E}" dt="2023-05-06T21:02:17.072" v="53" actId="1035"/>
          <ac:cxnSpMkLst>
            <pc:docMk/>
            <pc:sldMk cId="1541779032" sldId="256"/>
            <ac:cxnSpMk id="14" creationId="{C8023B49-7D0F-4DEA-A40B-EF4A869E3C7C}"/>
          </ac:cxnSpMkLst>
        </pc:cxnChg>
        <pc:cxnChg chg="mod">
          <ac:chgData name="Yldebran Santana" userId="55a2d617db687204" providerId="LiveId" clId="{C2EDFF49-BD72-4395-94AF-B86A3F26CB9E}" dt="2023-05-06T21:02:17.072" v="53" actId="1035"/>
          <ac:cxnSpMkLst>
            <pc:docMk/>
            <pc:sldMk cId="1541779032" sldId="256"/>
            <ac:cxnSpMk id="15" creationId="{3091C23D-B937-41F0-BB55-02A054E99392}"/>
          </ac:cxnSpMkLst>
        </pc:cxnChg>
        <pc:cxnChg chg="mod">
          <ac:chgData name="Yldebran Santana" userId="55a2d617db687204" providerId="LiveId" clId="{C2EDFF49-BD72-4395-94AF-B86A3F26CB9E}" dt="2023-05-06T21:02:17.072" v="53" actId="1035"/>
          <ac:cxnSpMkLst>
            <pc:docMk/>
            <pc:sldMk cId="1541779032" sldId="256"/>
            <ac:cxnSpMk id="19" creationId="{56DFC2FE-A5A8-4CFF-A4B8-E0E49718E2AC}"/>
          </ac:cxnSpMkLst>
        </pc:cxnChg>
        <pc:cxnChg chg="mod">
          <ac:chgData name="Yldebran Santana" userId="55a2d617db687204" providerId="LiveId" clId="{C2EDFF49-BD72-4395-94AF-B86A3F26CB9E}" dt="2023-05-06T21:02:17.072" v="53" actId="1035"/>
          <ac:cxnSpMkLst>
            <pc:docMk/>
            <pc:sldMk cId="1541779032" sldId="256"/>
            <ac:cxnSpMk id="22" creationId="{86DABE0B-2D89-4966-87EC-0868889C9D6A}"/>
          </ac:cxnSpMkLst>
        </pc:cxnChg>
        <pc:cxnChg chg="mod">
          <ac:chgData name="Yldebran Santana" userId="55a2d617db687204" providerId="LiveId" clId="{C2EDFF49-BD72-4395-94AF-B86A3F26CB9E}" dt="2023-05-06T21:01:59.774" v="24" actId="1035"/>
          <ac:cxnSpMkLst>
            <pc:docMk/>
            <pc:sldMk cId="1541779032" sldId="256"/>
            <ac:cxnSpMk id="25" creationId="{2B205FE7-FE92-44F1-A2D8-1CAB0DFE5466}"/>
          </ac:cxnSpMkLst>
        </pc:cxnChg>
        <pc:cxnChg chg="mod">
          <ac:chgData name="Yldebran Santana" userId="55a2d617db687204" providerId="LiveId" clId="{C2EDFF49-BD72-4395-94AF-B86A3F26CB9E}" dt="2023-05-06T21:10:31.638" v="82" actId="1035"/>
          <ac:cxnSpMkLst>
            <pc:docMk/>
            <pc:sldMk cId="1541779032" sldId="256"/>
            <ac:cxnSpMk id="26" creationId="{1CA0EFD3-18C3-4B59-A6EE-3C1603006AFE}"/>
          </ac:cxnSpMkLst>
        </pc:cxnChg>
        <pc:cxnChg chg="mod">
          <ac:chgData name="Yldebran Santana" userId="55a2d617db687204" providerId="LiveId" clId="{C2EDFF49-BD72-4395-94AF-B86A3F26CB9E}" dt="2023-05-06T21:01:59.774" v="24" actId="1035"/>
          <ac:cxnSpMkLst>
            <pc:docMk/>
            <pc:sldMk cId="1541779032" sldId="256"/>
            <ac:cxnSpMk id="27" creationId="{A37B9680-CFEE-4EF6-87B1-A388EA173072}"/>
          </ac:cxnSpMkLst>
        </pc:cxnChg>
        <pc:cxnChg chg="mod">
          <ac:chgData name="Yldebran Santana" userId="55a2d617db687204" providerId="LiveId" clId="{C2EDFF49-BD72-4395-94AF-B86A3F26CB9E}" dt="2023-05-06T21:01:59.774" v="24" actId="1035"/>
          <ac:cxnSpMkLst>
            <pc:docMk/>
            <pc:sldMk cId="1541779032" sldId="256"/>
            <ac:cxnSpMk id="29" creationId="{09413200-C487-46AB-9B39-21B17D61092D}"/>
          </ac:cxnSpMkLst>
        </pc:cxnChg>
        <pc:cxnChg chg="mod">
          <ac:chgData name="Yldebran Santana" userId="55a2d617db687204" providerId="LiveId" clId="{C2EDFF49-BD72-4395-94AF-B86A3F26CB9E}" dt="2023-05-06T21:01:59.774" v="24" actId="1035"/>
          <ac:cxnSpMkLst>
            <pc:docMk/>
            <pc:sldMk cId="1541779032" sldId="256"/>
            <ac:cxnSpMk id="32" creationId="{E0E4CB28-4EE0-4B04-BFFE-6F3409D8440F}"/>
          </ac:cxnSpMkLst>
        </pc:cxnChg>
        <pc:cxnChg chg="mod">
          <ac:chgData name="Yldebran Santana" userId="55a2d617db687204" providerId="LiveId" clId="{C2EDFF49-BD72-4395-94AF-B86A3F26CB9E}" dt="2023-05-06T21:01:59.774" v="24" actId="1035"/>
          <ac:cxnSpMkLst>
            <pc:docMk/>
            <pc:sldMk cId="1541779032" sldId="256"/>
            <ac:cxnSpMk id="35" creationId="{D824784F-3CEC-409B-A5DB-F450714233FA}"/>
          </ac:cxnSpMkLst>
        </pc:cxnChg>
        <pc:cxnChg chg="mod">
          <ac:chgData name="Yldebran Santana" userId="55a2d617db687204" providerId="LiveId" clId="{C2EDFF49-BD72-4395-94AF-B86A3F26CB9E}" dt="2023-05-06T21:01:59.774" v="24" actId="1035"/>
          <ac:cxnSpMkLst>
            <pc:docMk/>
            <pc:sldMk cId="1541779032" sldId="256"/>
            <ac:cxnSpMk id="36" creationId="{590EE6D8-EA4C-4225-BD5D-85EE995986F2}"/>
          </ac:cxnSpMkLst>
        </pc:cxnChg>
        <pc:cxnChg chg="mod">
          <ac:chgData name="Yldebran Santana" userId="55a2d617db687204" providerId="LiveId" clId="{C2EDFF49-BD72-4395-94AF-B86A3F26CB9E}" dt="2023-05-06T21:01:59.774" v="24" actId="1035"/>
          <ac:cxnSpMkLst>
            <pc:docMk/>
            <pc:sldMk cId="1541779032" sldId="256"/>
            <ac:cxnSpMk id="40" creationId="{8E78C66D-B3CA-4C8C-90E3-483FCDB266C0}"/>
          </ac:cxnSpMkLst>
        </pc:cxnChg>
        <pc:cxnChg chg="mod">
          <ac:chgData name="Yldebran Santana" userId="55a2d617db687204" providerId="LiveId" clId="{C2EDFF49-BD72-4395-94AF-B86A3F26CB9E}" dt="2023-05-06T21:01:59.774" v="24" actId="1035"/>
          <ac:cxnSpMkLst>
            <pc:docMk/>
            <pc:sldMk cId="1541779032" sldId="256"/>
            <ac:cxnSpMk id="41" creationId="{28567359-98A5-4EE2-BEF9-1F1C164444E8}"/>
          </ac:cxnSpMkLst>
        </pc:cxnChg>
        <pc:cxnChg chg="mod">
          <ac:chgData name="Yldebran Santana" userId="55a2d617db687204" providerId="LiveId" clId="{C2EDFF49-BD72-4395-94AF-B86A3F26CB9E}" dt="2023-05-06T21:01:59.774" v="24" actId="1035"/>
          <ac:cxnSpMkLst>
            <pc:docMk/>
            <pc:sldMk cId="1541779032" sldId="256"/>
            <ac:cxnSpMk id="42" creationId="{50C178DD-6AFC-46B7-A3CF-29320B671518}"/>
          </ac:cxnSpMkLst>
        </pc:cxnChg>
        <pc:cxnChg chg="mod">
          <ac:chgData name="Yldebran Santana" userId="55a2d617db687204" providerId="LiveId" clId="{C2EDFF49-BD72-4395-94AF-B86A3F26CB9E}" dt="2023-05-06T21:01:59.774" v="24" actId="1035"/>
          <ac:cxnSpMkLst>
            <pc:docMk/>
            <pc:sldMk cId="1541779032" sldId="256"/>
            <ac:cxnSpMk id="43" creationId="{D584BDB1-BC9E-4B2B-830B-60536167DFD3}"/>
          </ac:cxnSpMkLst>
        </pc:cxnChg>
        <pc:cxnChg chg="mod">
          <ac:chgData name="Yldebran Santana" userId="55a2d617db687204" providerId="LiveId" clId="{C2EDFF49-BD72-4395-94AF-B86A3F26CB9E}" dt="2023-05-06T21:01:59.774" v="24" actId="1035"/>
          <ac:cxnSpMkLst>
            <pc:docMk/>
            <pc:sldMk cId="1541779032" sldId="256"/>
            <ac:cxnSpMk id="45" creationId="{D10ACCDC-EC8D-4D3C-8126-780FAB39F95B}"/>
          </ac:cxnSpMkLst>
        </pc:cxnChg>
      </pc:sldChg>
    </pc:docChg>
  </pc:docChgLst>
  <pc:docChgLst>
    <pc:chgData name="Yldebran Santana" userId="55a2d617db687204" providerId="LiveId" clId="{BD357D0E-1C59-4E07-B713-8D6CE6BD0029}"/>
    <pc:docChg chg="undo custSel modSld">
      <pc:chgData name="Yldebran Santana" userId="55a2d617db687204" providerId="LiveId" clId="{BD357D0E-1C59-4E07-B713-8D6CE6BD0029}" dt="2023-05-12T00:07:52.907" v="725" actId="1076"/>
      <pc:docMkLst>
        <pc:docMk/>
      </pc:docMkLst>
      <pc:sldChg chg="addSp delSp modSp mod">
        <pc:chgData name="Yldebran Santana" userId="55a2d617db687204" providerId="LiveId" clId="{BD357D0E-1C59-4E07-B713-8D6CE6BD0029}" dt="2023-05-12T00:07:52.907" v="725" actId="1076"/>
        <pc:sldMkLst>
          <pc:docMk/>
          <pc:sldMk cId="1541779032" sldId="256"/>
        </pc:sldMkLst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4" creationId="{1ED6E35B-A241-4E5E-9DE5-18ACB92EAEE0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6" creationId="{BCF7BF15-DCF8-4023-9B10-48C2C1451844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7" creationId="{059CDE3C-FCC2-4F60-AEA6-8358EE2F4723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8" creationId="{F5E26500-4C06-4EBB-8987-74137C499ED8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9" creationId="{E0CBC1B5-20CD-46B5-8C54-C7FBCD802CCF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11" creationId="{1A58C6D2-3E9B-411B-9548-E63AD2C067B3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13" creationId="{1B14729A-274C-49E2-ABF0-2C61CBF4FF70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16" creationId="{DFBEC420-D38A-4AAD-8357-DD8272541039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17" creationId="{C008897A-4919-4475-AB06-523352894C58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18" creationId="{70259A76-F66E-4D47-ACB2-D784DDA4BBFF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20" creationId="{F4340931-E169-4104-B756-C1FC2BC37526}"/>
          </ac:spMkLst>
        </pc:spChg>
        <pc:spChg chg="mod or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21" creationId="{C0335820-6DD6-463B-92DA-8E78AEB44994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23" creationId="{D502E592-E742-4111-94BF-5FE6F3DCCF6E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24" creationId="{9087ACB0-12C9-41B2-86A0-3E65DDA4F68B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28" creationId="{BBBAB743-6661-4D8F-ADE2-0C663E821322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30" creationId="{0A555804-45CE-4655-B06F-597AFD40E49C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31" creationId="{0B2502E4-818D-4F32-8474-EB669BF460E2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34" creationId="{0C619A38-49F9-4FBA-B4C6-0F24B6E14EDA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38" creationId="{5564D8F4-BC2C-4028-B82D-34FBDF2BD3FD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39" creationId="{8AD46EFE-CB86-4C49-BFD9-C27E6C03B452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44" creationId="{3D1CFB50-06DD-43FD-A63C-A347C185A6C7}"/>
          </ac:spMkLst>
        </pc:spChg>
        <pc:spChg chg="mod">
          <ac:chgData name="Yldebran Santana" userId="55a2d617db687204" providerId="LiveId" clId="{BD357D0E-1C59-4E07-B713-8D6CE6BD0029}" dt="2023-05-12T00:05:39.565" v="720" actId="165"/>
          <ac:spMkLst>
            <pc:docMk/>
            <pc:sldMk cId="1541779032" sldId="256"/>
            <ac:spMk id="50" creationId="{251EDF98-D7A7-4F7A-BC58-6B9D8B7AD64D}"/>
          </ac:spMkLst>
        </pc:spChg>
        <pc:spChg chg="mod">
          <ac:chgData name="Yldebran Santana" userId="55a2d617db687204" providerId="LiveId" clId="{BD357D0E-1C59-4E07-B713-8D6CE6BD0029}" dt="2023-05-12T00:05:39.565" v="720" actId="165"/>
          <ac:spMkLst>
            <pc:docMk/>
            <pc:sldMk cId="1541779032" sldId="256"/>
            <ac:spMk id="52" creationId="{603A5857-ACAF-4F55-97E1-B720458CC8E2}"/>
          </ac:spMkLst>
        </pc:spChg>
        <pc:spChg chg="mod">
          <ac:chgData name="Yldebran Santana" userId="55a2d617db687204" providerId="LiveId" clId="{BD357D0E-1C59-4E07-B713-8D6CE6BD0029}" dt="2023-05-12T00:05:39.565" v="720" actId="165"/>
          <ac:spMkLst>
            <pc:docMk/>
            <pc:sldMk cId="1541779032" sldId="256"/>
            <ac:spMk id="54" creationId="{63DE74D5-C275-4C38-A610-EDF06E3C8667}"/>
          </ac:spMkLst>
        </pc:spChg>
        <pc:spChg chg="mod">
          <ac:chgData name="Yldebran Santana" userId="55a2d617db687204" providerId="LiveId" clId="{BD357D0E-1C59-4E07-B713-8D6CE6BD0029}" dt="2023-05-12T00:05:39.565" v="720" actId="165"/>
          <ac:spMkLst>
            <pc:docMk/>
            <pc:sldMk cId="1541779032" sldId="256"/>
            <ac:spMk id="56" creationId="{FA08C81C-BFB7-4374-B6FE-CA74AD61BAA5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57" creationId="{B0E6C799-A486-4077-B994-49D570D84799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58" creationId="{E1A8757F-D6C4-42F3-9BD8-854A1F659616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61" creationId="{5F4A8521-0641-4A39-A4D2-18A55B9A7B5A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63" creationId="{61836C89-43C4-4090-BAC6-EDE261A3DB5E}"/>
          </ac:spMkLst>
        </pc:spChg>
        <pc:spChg chg="mod">
          <ac:chgData name="Yldebran Santana" userId="55a2d617db687204" providerId="LiveId" clId="{BD357D0E-1C59-4E07-B713-8D6CE6BD0029}" dt="2023-05-12T00:05:39.565" v="720" actId="165"/>
          <ac:spMkLst>
            <pc:docMk/>
            <pc:sldMk cId="1541779032" sldId="256"/>
            <ac:spMk id="69" creationId="{64CE31C3-57F6-46D5-86EF-505E32A6CC6B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78" creationId="{1087CCAF-8A8F-4C12-B2A3-999A027DF669}"/>
          </ac:spMkLst>
        </pc:spChg>
        <pc:spChg chg="mod topLvl">
          <ac:chgData name="Yldebran Santana" userId="55a2d617db687204" providerId="LiveId" clId="{BD357D0E-1C59-4E07-B713-8D6CE6BD0029}" dt="2023-05-12T00:06:04.877" v="723" actId="164"/>
          <ac:spMkLst>
            <pc:docMk/>
            <pc:sldMk cId="1541779032" sldId="256"/>
            <ac:spMk id="80" creationId="{F7F70518-67E2-411A-86C6-4BC8B16087D4}"/>
          </ac:spMkLst>
        </pc:spChg>
        <pc:spChg chg="mod">
          <ac:chgData name="Yldebran Santana" userId="55a2d617db687204" providerId="LiveId" clId="{BD357D0E-1C59-4E07-B713-8D6CE6BD0029}" dt="2023-05-12T00:05:39.565" v="720" actId="165"/>
          <ac:spMkLst>
            <pc:docMk/>
            <pc:sldMk cId="1541779032" sldId="256"/>
            <ac:spMk id="110" creationId="{3E6DFCAB-85EE-45CE-B9D4-399E080E1B37}"/>
          </ac:spMkLst>
        </pc:spChg>
        <pc:spChg chg="mod topLvl">
          <ac:chgData name="Yldebran Santana" userId="55a2d617db687204" providerId="LiveId" clId="{BD357D0E-1C59-4E07-B713-8D6CE6BD0029}" dt="2023-05-12T00:07:52.907" v="725" actId="1076"/>
          <ac:spMkLst>
            <pc:docMk/>
            <pc:sldMk cId="1541779032" sldId="256"/>
            <ac:spMk id="114" creationId="{F90662EE-BE7D-4022-9625-080A838EB03C}"/>
          </ac:spMkLst>
        </pc:spChg>
        <pc:grpChg chg="mod topLvl">
          <ac:chgData name="Yldebran Santana" userId="55a2d617db687204" providerId="LiveId" clId="{BD357D0E-1C59-4E07-B713-8D6CE6BD0029}" dt="2023-05-12T00:06:04.877" v="723" actId="164"/>
          <ac:grpSpMkLst>
            <pc:docMk/>
            <pc:sldMk cId="1541779032" sldId="256"/>
            <ac:grpSpMk id="37" creationId="{176F09C0-7461-4E8B-B499-836968228764}"/>
          </ac:grpSpMkLst>
        </pc:grpChg>
        <pc:grpChg chg="mod topLvl">
          <ac:chgData name="Yldebran Santana" userId="55a2d617db687204" providerId="LiveId" clId="{BD357D0E-1C59-4E07-B713-8D6CE6BD0029}" dt="2023-05-12T00:06:04.877" v="723" actId="164"/>
          <ac:grpSpMkLst>
            <pc:docMk/>
            <pc:sldMk cId="1541779032" sldId="256"/>
            <ac:grpSpMk id="46" creationId="{615DBD45-A103-4E94-BD77-8A0560B76940}"/>
          </ac:grpSpMkLst>
        </pc:grpChg>
        <pc:grpChg chg="mod topLvl">
          <ac:chgData name="Yldebran Santana" userId="55a2d617db687204" providerId="LiveId" clId="{BD357D0E-1C59-4E07-B713-8D6CE6BD0029}" dt="2023-05-12T00:06:04.877" v="723" actId="164"/>
          <ac:grpSpMkLst>
            <pc:docMk/>
            <pc:sldMk cId="1541779032" sldId="256"/>
            <ac:grpSpMk id="47" creationId="{74C2D8A8-BFAE-4E93-95E4-227266136E67}"/>
          </ac:grpSpMkLst>
        </pc:grpChg>
        <pc:grpChg chg="mod topLvl">
          <ac:chgData name="Yldebran Santana" userId="55a2d617db687204" providerId="LiveId" clId="{BD357D0E-1C59-4E07-B713-8D6CE6BD0029}" dt="2023-05-12T00:06:04.877" v="723" actId="164"/>
          <ac:grpSpMkLst>
            <pc:docMk/>
            <pc:sldMk cId="1541779032" sldId="256"/>
            <ac:grpSpMk id="48" creationId="{49C3E1BB-2735-45E9-B377-5ACEC2445CCB}"/>
          </ac:grpSpMkLst>
        </pc:grpChg>
        <pc:grpChg chg="mod topLvl">
          <ac:chgData name="Yldebran Santana" userId="55a2d617db687204" providerId="LiveId" clId="{BD357D0E-1C59-4E07-B713-8D6CE6BD0029}" dt="2023-05-12T00:06:04.877" v="723" actId="164"/>
          <ac:grpSpMkLst>
            <pc:docMk/>
            <pc:sldMk cId="1541779032" sldId="256"/>
            <ac:grpSpMk id="67" creationId="{F9A87858-BB23-41B3-B115-AF8AFF3EF780}"/>
          </ac:grpSpMkLst>
        </pc:grpChg>
        <pc:grpChg chg="mod topLvl">
          <ac:chgData name="Yldebran Santana" userId="55a2d617db687204" providerId="LiveId" clId="{BD357D0E-1C59-4E07-B713-8D6CE6BD0029}" dt="2023-05-12T00:06:04.877" v="723" actId="164"/>
          <ac:grpSpMkLst>
            <pc:docMk/>
            <pc:sldMk cId="1541779032" sldId="256"/>
            <ac:grpSpMk id="108" creationId="{85EAF23E-C027-498D-B9E9-CBCA6D207EFC}"/>
          </ac:grpSpMkLst>
        </pc:grpChg>
        <pc:grpChg chg="add del mod">
          <ac:chgData name="Yldebran Santana" userId="55a2d617db687204" providerId="LiveId" clId="{BD357D0E-1C59-4E07-B713-8D6CE6BD0029}" dt="2023-05-11T23:47:54.738" v="472" actId="165"/>
          <ac:grpSpMkLst>
            <pc:docMk/>
            <pc:sldMk cId="1541779032" sldId="256"/>
            <ac:grpSpMk id="128" creationId="{D94B7F04-4F30-41C6-A860-B9E218E4EA33}"/>
          </ac:grpSpMkLst>
        </pc:grpChg>
        <pc:grpChg chg="add mod">
          <ac:chgData name="Yldebran Santana" userId="55a2d617db687204" providerId="LiveId" clId="{BD357D0E-1C59-4E07-B713-8D6CE6BD0029}" dt="2023-05-11T23:48:11.959" v="474" actId="164"/>
          <ac:grpSpMkLst>
            <pc:docMk/>
            <pc:sldMk cId="1541779032" sldId="256"/>
            <ac:grpSpMk id="129" creationId="{258EBA75-C1FF-4697-923A-7AEA5418F2F6}"/>
          </ac:grpSpMkLst>
        </pc:grpChg>
        <pc:grpChg chg="add del mod">
          <ac:chgData name="Yldebran Santana" userId="55a2d617db687204" providerId="LiveId" clId="{BD357D0E-1C59-4E07-B713-8D6CE6BD0029}" dt="2023-05-11T23:49:35.988" v="508" actId="165"/>
          <ac:grpSpMkLst>
            <pc:docMk/>
            <pc:sldMk cId="1541779032" sldId="256"/>
            <ac:grpSpMk id="130" creationId="{A4676E23-D26D-444B-9703-9E6F9BE0505D}"/>
          </ac:grpSpMkLst>
        </pc:grpChg>
        <pc:grpChg chg="add del mod">
          <ac:chgData name="Yldebran Santana" userId="55a2d617db687204" providerId="LiveId" clId="{BD357D0E-1C59-4E07-B713-8D6CE6BD0029}" dt="2023-05-11T23:59:29.940" v="614" actId="165"/>
          <ac:grpSpMkLst>
            <pc:docMk/>
            <pc:sldMk cId="1541779032" sldId="256"/>
            <ac:grpSpMk id="131" creationId="{1DD6FDC1-5E02-44FE-928B-CAD6FBF0B735}"/>
          </ac:grpSpMkLst>
        </pc:grpChg>
        <pc:grpChg chg="add del mod">
          <ac:chgData name="Yldebran Santana" userId="55a2d617db687204" providerId="LiveId" clId="{BD357D0E-1C59-4E07-B713-8D6CE6BD0029}" dt="2023-05-12T00:03:05.634" v="718" actId="165"/>
          <ac:grpSpMkLst>
            <pc:docMk/>
            <pc:sldMk cId="1541779032" sldId="256"/>
            <ac:grpSpMk id="136" creationId="{7924AE67-EE47-41C7-BEE0-F65B33C0D27D}"/>
          </ac:grpSpMkLst>
        </pc:grpChg>
        <pc:grpChg chg="add del mod">
          <ac:chgData name="Yldebran Santana" userId="55a2d617db687204" providerId="LiveId" clId="{BD357D0E-1C59-4E07-B713-8D6CE6BD0029}" dt="2023-05-12T00:05:39.565" v="720" actId="165"/>
          <ac:grpSpMkLst>
            <pc:docMk/>
            <pc:sldMk cId="1541779032" sldId="256"/>
            <ac:grpSpMk id="137" creationId="{F8103001-5A34-4FBE-9B89-DA9E68FC4605}"/>
          </ac:grpSpMkLst>
        </pc:grpChg>
        <pc:grpChg chg="add mod">
          <ac:chgData name="Yldebran Santana" userId="55a2d617db687204" providerId="LiveId" clId="{BD357D0E-1C59-4E07-B713-8D6CE6BD0029}" dt="2023-05-12T00:06:04.877" v="723" actId="164"/>
          <ac:grpSpMkLst>
            <pc:docMk/>
            <pc:sldMk cId="1541779032" sldId="256"/>
            <ac:grpSpMk id="138" creationId="{6F45D974-CAF6-4877-A491-5044ED1BE8F9}"/>
          </ac:grpSpMkLst>
        </pc:grpChg>
        <pc:picChg chg="mod">
          <ac:chgData name="Yldebran Santana" userId="55a2d617db687204" providerId="LiveId" clId="{BD357D0E-1C59-4E07-B713-8D6CE6BD0029}" dt="2023-05-12T00:05:39.565" v="720" actId="165"/>
          <ac:picMkLst>
            <pc:docMk/>
            <pc:sldMk cId="1541779032" sldId="256"/>
            <ac:picMk id="49" creationId="{E06ACE07-14ED-4233-8F82-D5E7927F7582}"/>
          </ac:picMkLst>
        </pc:picChg>
        <pc:picChg chg="mod">
          <ac:chgData name="Yldebran Santana" userId="55a2d617db687204" providerId="LiveId" clId="{BD357D0E-1C59-4E07-B713-8D6CE6BD0029}" dt="2023-05-12T00:05:39.565" v="720" actId="165"/>
          <ac:picMkLst>
            <pc:docMk/>
            <pc:sldMk cId="1541779032" sldId="256"/>
            <ac:picMk id="51" creationId="{E1277F5F-08C7-42AC-8E9E-8D303A1E48C3}"/>
          </ac:picMkLst>
        </pc:picChg>
        <pc:picChg chg="mod">
          <ac:chgData name="Yldebran Santana" userId="55a2d617db687204" providerId="LiveId" clId="{BD357D0E-1C59-4E07-B713-8D6CE6BD0029}" dt="2023-05-12T00:05:39.565" v="720" actId="165"/>
          <ac:picMkLst>
            <pc:docMk/>
            <pc:sldMk cId="1541779032" sldId="256"/>
            <ac:picMk id="53" creationId="{61566A60-9440-4625-AF52-2D76A6B39AB3}"/>
          </ac:picMkLst>
        </pc:picChg>
        <pc:picChg chg="mod">
          <ac:chgData name="Yldebran Santana" userId="55a2d617db687204" providerId="LiveId" clId="{BD357D0E-1C59-4E07-B713-8D6CE6BD0029}" dt="2023-05-12T00:05:39.565" v="720" actId="165"/>
          <ac:picMkLst>
            <pc:docMk/>
            <pc:sldMk cId="1541779032" sldId="256"/>
            <ac:picMk id="55" creationId="{54B5D47F-2A8F-4E32-A76C-5271EA75958A}"/>
          </ac:picMkLst>
        </pc:picChg>
        <pc:picChg chg="mod">
          <ac:chgData name="Yldebran Santana" userId="55a2d617db687204" providerId="LiveId" clId="{BD357D0E-1C59-4E07-B713-8D6CE6BD0029}" dt="2023-05-12T00:05:39.565" v="720" actId="165"/>
          <ac:picMkLst>
            <pc:docMk/>
            <pc:sldMk cId="1541779032" sldId="256"/>
            <ac:picMk id="68" creationId="{65BCCB2D-67F4-482A-A7F7-0212E8B46016}"/>
          </ac:picMkLst>
        </pc:picChg>
        <pc:picChg chg="mod">
          <ac:chgData name="Yldebran Santana" userId="55a2d617db687204" providerId="LiveId" clId="{BD357D0E-1C59-4E07-B713-8D6CE6BD0029}" dt="2023-05-12T00:05:39.565" v="720" actId="165"/>
          <ac:picMkLst>
            <pc:docMk/>
            <pc:sldMk cId="1541779032" sldId="256"/>
            <ac:picMk id="109" creationId="{CF02E655-C6C1-4343-BF1A-BAAD099ADE35}"/>
          </ac:picMkLst>
        </pc:picChg>
        <pc:cxnChg chg="del mod">
          <ac:chgData name="Yldebran Santana" userId="55a2d617db687204" providerId="LiveId" clId="{BD357D0E-1C59-4E07-B713-8D6CE6BD0029}" dt="2023-05-11T23:36:33.565" v="335" actId="478"/>
          <ac:cxnSpMkLst>
            <pc:docMk/>
            <pc:sldMk cId="1541779032" sldId="256"/>
            <ac:cxnSpMk id="5" creationId="{B849D648-F056-495D-939F-4939DB61D375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10" creationId="{86F87400-470E-44C0-82DF-7800B19AC26B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12" creationId="{453A740F-6C2F-4B45-ADBE-267866907C9A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14" creationId="{C8023B49-7D0F-4DEA-A40B-EF4A869E3C7C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15" creationId="{3091C23D-B937-41F0-BB55-02A054E99392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19" creationId="{56DFC2FE-A5A8-4CFF-A4B8-E0E49718E2AC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22" creationId="{86DABE0B-2D89-4966-87EC-0868889C9D6A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25" creationId="{2B205FE7-FE92-44F1-A2D8-1CAB0DFE5466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26" creationId="{1CA0EFD3-18C3-4B59-A6EE-3C1603006AFE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27" creationId="{A37B9680-CFEE-4EF6-87B1-A388EA173072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29" creationId="{09413200-C487-46AB-9B39-21B17D61092D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32" creationId="{E0E4CB28-4EE0-4B04-BFFE-6F3409D8440F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36" creationId="{590EE6D8-EA4C-4225-BD5D-85EE995986F2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40" creationId="{8E78C66D-B3CA-4C8C-90E3-483FCDB266C0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42" creationId="{50C178DD-6AFC-46B7-A3CF-29320B671518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43" creationId="{D584BDB1-BC9E-4B2B-830B-60536167DFD3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45" creationId="{D10ACCDC-EC8D-4D3C-8126-780FAB39F95B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60" creationId="{0CFC2657-35D9-42A0-B27D-D79D758FC9BC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64" creationId="{05A0A132-4170-40B2-84DB-DD2257048EB8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71" creationId="{49F81BDF-2985-4AE4-81D5-6EC213C9CF82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84" creationId="{24960B31-C5B4-4B62-84B7-749D8BB839EC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87" creationId="{CE72E7B2-0259-4F50-9FCC-C576956B9367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94" creationId="{FE7CD770-456A-4E1D-80A7-3046D760B4A1}"/>
          </ac:cxnSpMkLst>
        </pc:cxnChg>
        <pc:cxnChg chg="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107" creationId="{960F448C-98B5-4894-9C44-61B6AE48540E}"/>
          </ac:cxnSpMkLst>
        </pc:cxnChg>
        <pc:cxnChg chg="add mod topLvl">
          <ac:chgData name="Yldebran Santana" userId="55a2d617db687204" providerId="LiveId" clId="{BD357D0E-1C59-4E07-B713-8D6CE6BD0029}" dt="2023-05-12T00:06:04.877" v="723" actId="164"/>
          <ac:cxnSpMkLst>
            <pc:docMk/>
            <pc:sldMk cId="1541779032" sldId="256"/>
            <ac:cxnSpMk id="125" creationId="{2F867EF1-7604-4181-AC4D-52B9F41937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99B0C-6B73-4D46-9318-60C465077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755A41-B85F-478A-BF29-66E08EE92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4" indent="0" algn="ctr">
              <a:buNone/>
              <a:defRPr sz="2000"/>
            </a:lvl2pPr>
            <a:lvl3pPr marL="914369" indent="0" algn="ctr">
              <a:buNone/>
              <a:defRPr sz="1800"/>
            </a:lvl3pPr>
            <a:lvl4pPr marL="1371553" indent="0" algn="ctr">
              <a:buNone/>
              <a:defRPr sz="1600"/>
            </a:lvl4pPr>
            <a:lvl5pPr marL="1828737" indent="0" algn="ctr">
              <a:buNone/>
              <a:defRPr sz="1600"/>
            </a:lvl5pPr>
            <a:lvl6pPr marL="2285921" indent="0" algn="ctr">
              <a:buNone/>
              <a:defRPr sz="1600"/>
            </a:lvl6pPr>
            <a:lvl7pPr marL="2743106" indent="0" algn="ctr">
              <a:buNone/>
              <a:defRPr sz="1600"/>
            </a:lvl7pPr>
            <a:lvl8pPr marL="3200291" indent="0" algn="ctr">
              <a:buNone/>
              <a:defRPr sz="1600"/>
            </a:lvl8pPr>
            <a:lvl9pPr marL="3657475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CA2D5-9727-42BF-B762-36ECA9FA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6D00-2627-45DC-944C-F3002981EC20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07FC15-9203-4B10-8D90-BE961B89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48E80-2F61-4A05-A0FF-C7D21A9F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3DFD-F743-433A-8BA9-44EE4447C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4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0F7C1-56F1-4579-ADE8-685F1354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9D6DF4-A43B-4ECE-83D5-9C7B14E92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6893E9-5A9D-4F8E-B21A-D7208445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6D00-2627-45DC-944C-F3002981EC20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F623DD-090F-407F-8FDA-A15228FD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A934E5-8B25-4EA5-993D-A9B21E3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3DFD-F743-433A-8BA9-44EE4447C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2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72E670-E8F0-423A-9C75-B84F5FA4F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CCCB48-A6C1-47E3-A046-8642A60B0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4BB32-7777-4A54-9032-8C9E0537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6D00-2627-45DC-944C-F3002981EC20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F6D16C-367C-48DC-973E-DB020E0F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F9C0F4-AFCA-40B9-B30C-CCDC7975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3DFD-F743-433A-8BA9-44EE4447C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3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84867-5DD7-439F-A5F9-05787C74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DCDAA-8548-463F-B0EF-F2CB5BC51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DD45F-BE58-40F7-8EE1-D5671DAC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6D00-2627-45DC-944C-F3002981EC20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76857-42DF-4BA0-A940-FBE9926F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E55CA6-5B07-4C06-BDAC-AD112CB0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3DFD-F743-433A-8BA9-44EE4447C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87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E4EF5-B8FE-49A5-82DE-6E3FB36D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05926E-BD96-41D4-A10D-386A71D1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AF5164-AD38-4B73-AA32-A3AE13A5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6D00-2627-45DC-944C-F3002981EC20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ABF9E-EC64-495C-A45F-B7D67797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EABDA-15DB-45E0-8EC4-9ED601F6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3DFD-F743-433A-8BA9-44EE4447C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70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87FB0-6B07-43BF-94BA-E2200B3A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48685-FB0A-4D37-B68D-BAEA94402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BDA734-E60E-492E-845E-0B9F32EBC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9E6D1B-7E26-4A87-97CD-85972A41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6D00-2627-45DC-944C-F3002981EC20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A43DE6-ECA9-4958-8A87-BCE7B0C4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EEB9EE-B69F-47CD-8B71-BCED48CE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3DFD-F743-433A-8BA9-44EE4447C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55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C3047-085C-42AC-BD6F-E8972A11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0AA470-AB13-4BA9-89E1-7F725D4A5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3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6" indent="0">
              <a:buNone/>
              <a:defRPr sz="1600" b="1"/>
            </a:lvl7pPr>
            <a:lvl8pPr marL="3200291" indent="0">
              <a:buNone/>
              <a:defRPr sz="1600" b="1"/>
            </a:lvl8pPr>
            <a:lvl9pPr marL="3657475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847EB1-B372-4BE3-A54E-DD7F43307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DB2269-5B96-47FD-92EC-7C7DE488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3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6" indent="0">
              <a:buNone/>
              <a:defRPr sz="1600" b="1"/>
            </a:lvl7pPr>
            <a:lvl8pPr marL="3200291" indent="0">
              <a:buNone/>
              <a:defRPr sz="1600" b="1"/>
            </a:lvl8pPr>
            <a:lvl9pPr marL="3657475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39FA88-4500-47D6-85F3-846040C86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92726B-29DB-463B-A708-A086FC42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6D00-2627-45DC-944C-F3002981EC20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791A7F-9EDA-42A0-BD9E-719FBD1F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CBB63F-5F3F-4F92-AF75-874D3280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3DFD-F743-433A-8BA9-44EE4447C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3F4BA-7283-4F9F-89C1-F31FAB49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979DF1-6375-4BD0-A7C0-C66169A5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6D00-2627-45DC-944C-F3002981EC20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F11784-2773-42C5-9997-A690BA8D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60A60C-017D-4FE7-95DF-EC3615B7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3DFD-F743-433A-8BA9-44EE4447C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4403B6-5E59-49F6-909F-0B0749FF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6D00-2627-45DC-944C-F3002981EC20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55500B-DE06-488A-851E-812D2DB8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DD70E3-598D-4E28-B25A-2516E214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3DFD-F743-433A-8BA9-44EE4447C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18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5135B-0343-4687-8138-1BE94B9D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73766-020A-4C37-9C2C-DCD5B6F3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32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EE511D-B291-4AD3-A345-61A222D3E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3" indent="0">
              <a:buNone/>
              <a:defRPr sz="1000"/>
            </a:lvl4pPr>
            <a:lvl5pPr marL="1828737" indent="0">
              <a:buNone/>
              <a:defRPr sz="1000"/>
            </a:lvl5pPr>
            <a:lvl6pPr marL="2285921" indent="0">
              <a:buNone/>
              <a:defRPr sz="1000"/>
            </a:lvl6pPr>
            <a:lvl7pPr marL="2743106" indent="0">
              <a:buNone/>
              <a:defRPr sz="1000"/>
            </a:lvl7pPr>
            <a:lvl8pPr marL="3200291" indent="0">
              <a:buNone/>
              <a:defRPr sz="1000"/>
            </a:lvl8pPr>
            <a:lvl9pPr marL="3657475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6CA4CF-DF8C-4D41-ADC5-C29F97C6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6D00-2627-45DC-944C-F3002981EC20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9001C-1457-44CB-A316-B2464990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AD370D-0F49-41C9-85A4-7397C40C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3DFD-F743-433A-8BA9-44EE4447C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55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D6582-EA47-4698-AF60-B6CA1E5D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D71844-5896-4BC2-961B-1355411E7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32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9" indent="0">
              <a:buNone/>
              <a:defRPr sz="2400"/>
            </a:lvl3pPr>
            <a:lvl4pPr marL="1371553" indent="0">
              <a:buNone/>
              <a:defRPr sz="2000"/>
            </a:lvl4pPr>
            <a:lvl5pPr marL="1828737" indent="0">
              <a:buNone/>
              <a:defRPr sz="2000"/>
            </a:lvl5pPr>
            <a:lvl6pPr marL="2285921" indent="0">
              <a:buNone/>
              <a:defRPr sz="2000"/>
            </a:lvl6pPr>
            <a:lvl7pPr marL="2743106" indent="0">
              <a:buNone/>
              <a:defRPr sz="2000"/>
            </a:lvl7pPr>
            <a:lvl8pPr marL="3200291" indent="0">
              <a:buNone/>
              <a:defRPr sz="2000"/>
            </a:lvl8pPr>
            <a:lvl9pPr marL="3657475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72181F-5715-42B8-847F-D28A84B13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3" indent="0">
              <a:buNone/>
              <a:defRPr sz="1000"/>
            </a:lvl4pPr>
            <a:lvl5pPr marL="1828737" indent="0">
              <a:buNone/>
              <a:defRPr sz="1000"/>
            </a:lvl5pPr>
            <a:lvl6pPr marL="2285921" indent="0">
              <a:buNone/>
              <a:defRPr sz="1000"/>
            </a:lvl6pPr>
            <a:lvl7pPr marL="2743106" indent="0">
              <a:buNone/>
              <a:defRPr sz="1000"/>
            </a:lvl7pPr>
            <a:lvl8pPr marL="3200291" indent="0">
              <a:buNone/>
              <a:defRPr sz="1000"/>
            </a:lvl8pPr>
            <a:lvl9pPr marL="3657475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D6A211-A97B-4225-8653-038D158F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6D00-2627-45DC-944C-F3002981EC20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41605-6365-4A84-8261-0244FF60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06B256-B2E4-473A-865E-7207922D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3DFD-F743-433A-8BA9-44EE4447C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21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23FCCA-7FB7-4E91-A503-96DF6A53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8996AB-DC09-410A-9123-A239864E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B1A3C-27F3-4528-ADF5-214EA6608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6D00-2627-45DC-944C-F3002981EC20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99A2E0-782E-4FA7-A787-A6158055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83D12-3469-4AA0-894D-BCEAB27EB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3DFD-F743-433A-8BA9-44EE4447C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1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1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5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9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4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8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3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7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1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1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5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F90662EE-BE7D-4022-9625-080A838EB03C}"/>
              </a:ext>
            </a:extLst>
          </p:cNvPr>
          <p:cNvSpPr txBox="1"/>
          <p:nvPr/>
        </p:nvSpPr>
        <p:spPr>
          <a:xfrm>
            <a:off x="12287244" y="55142"/>
            <a:ext cx="2821135" cy="338554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github.com/</a:t>
            </a:r>
            <a:r>
              <a:rPr lang="pt-BR" sz="160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ylder</a:t>
            </a:r>
            <a:endParaRPr lang="pt-BR" sz="16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6F45D974-CAF6-4877-A491-5044ED1BE8F9}"/>
              </a:ext>
            </a:extLst>
          </p:cNvPr>
          <p:cNvGrpSpPr/>
          <p:nvPr/>
        </p:nvGrpSpPr>
        <p:grpSpPr>
          <a:xfrm>
            <a:off x="1139243" y="55142"/>
            <a:ext cx="8062352" cy="15480000"/>
            <a:chOff x="1139243" y="55142"/>
            <a:chExt cx="8062352" cy="15480000"/>
          </a:xfrm>
        </p:grpSpPr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B0E6C799-A486-4077-B994-49D570D84799}"/>
                </a:ext>
              </a:extLst>
            </p:cNvPr>
            <p:cNvSpPr/>
            <p:nvPr/>
          </p:nvSpPr>
          <p:spPr>
            <a:xfrm>
              <a:off x="1139243" y="55142"/>
              <a:ext cx="8062352" cy="15480000"/>
            </a:xfrm>
            <a:prstGeom prst="roundRect">
              <a:avLst>
                <a:gd name="adj" fmla="val 2055"/>
              </a:avLst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6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1ED6E35B-A241-4E5E-9DE5-18ACB92EAEE0}"/>
                </a:ext>
              </a:extLst>
            </p:cNvPr>
            <p:cNvSpPr/>
            <p:nvPr/>
          </p:nvSpPr>
          <p:spPr>
            <a:xfrm>
              <a:off x="1235479" y="6899319"/>
              <a:ext cx="7871053" cy="8521629"/>
            </a:xfrm>
            <a:prstGeom prst="roundRect">
              <a:avLst>
                <a:gd name="adj" fmla="val 3258"/>
              </a:avLst>
            </a:prstGeom>
            <a:solidFill>
              <a:schemeClr val="tx2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0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Fluxograma: Decisão 5">
              <a:extLst>
                <a:ext uri="{FF2B5EF4-FFF2-40B4-BE49-F238E27FC236}">
                  <a16:creationId xmlns:a16="http://schemas.microsoft.com/office/drawing/2014/main" id="{BCF7BF15-DCF8-4023-9B10-48C2C1451844}"/>
                </a:ext>
              </a:extLst>
            </p:cNvPr>
            <p:cNvSpPr/>
            <p:nvPr/>
          </p:nvSpPr>
          <p:spPr>
            <a:xfrm>
              <a:off x="3005635" y="2296519"/>
              <a:ext cx="1260000" cy="82800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 err="1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Bd</a:t>
              </a:r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existe?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59CDE3C-FCC2-4F60-AEA6-8358EE2F4723}"/>
                </a:ext>
              </a:extLst>
            </p:cNvPr>
            <p:cNvSpPr/>
            <p:nvPr/>
          </p:nvSpPr>
          <p:spPr>
            <a:xfrm>
              <a:off x="3505142" y="588044"/>
              <a:ext cx="276225" cy="2694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0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5E26500-4C06-4EBB-8987-74137C499ED8}"/>
                </a:ext>
              </a:extLst>
            </p:cNvPr>
            <p:cNvSpPr/>
            <p:nvPr/>
          </p:nvSpPr>
          <p:spPr>
            <a:xfrm>
              <a:off x="2990395" y="3667015"/>
              <a:ext cx="1297899" cy="5796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Conectar-se ao </a:t>
              </a:r>
              <a:r>
                <a:rPr lang="pt-BR" sz="700" dirty="0" err="1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bd</a:t>
              </a:r>
              <a:endParaRPr lang="pt-BR" sz="700" dirty="0">
                <a:solidFill>
                  <a:srgbClr val="0D11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0CBC1B5-20CD-46B5-8C54-C7FBCD802CCF}"/>
                </a:ext>
              </a:extLst>
            </p:cNvPr>
            <p:cNvSpPr/>
            <p:nvPr/>
          </p:nvSpPr>
          <p:spPr>
            <a:xfrm>
              <a:off x="1231024" y="2415910"/>
              <a:ext cx="1080000" cy="579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Criar </a:t>
              </a:r>
              <a:r>
                <a:rPr lang="pt-BR" sz="700" dirty="0" err="1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bd</a:t>
              </a:r>
              <a:endParaRPr lang="pt-BR" sz="700" dirty="0">
                <a:solidFill>
                  <a:srgbClr val="0D11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6F87400-470E-44C0-82DF-7800B19AC26B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3635635" y="3124519"/>
              <a:ext cx="3710" cy="54249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453A740F-6C2F-4B45-ADBE-267866907C9A}"/>
                </a:ext>
              </a:extLst>
            </p:cNvPr>
            <p:cNvCxnSpPr>
              <a:cxnSpLocks/>
              <a:stCxn id="6" idx="1"/>
              <a:endCxn id="9" idx="3"/>
            </p:cNvCxnSpPr>
            <p:nvPr/>
          </p:nvCxnSpPr>
          <p:spPr>
            <a:xfrm flipH="1" flipV="1">
              <a:off x="2311024" y="2705743"/>
              <a:ext cx="694611" cy="477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24">
              <a:extLst>
                <a:ext uri="{FF2B5EF4-FFF2-40B4-BE49-F238E27FC236}">
                  <a16:creationId xmlns:a16="http://schemas.microsoft.com/office/drawing/2014/main" id="{1A58C6D2-3E9B-411B-9548-E63AD2C067B3}"/>
                </a:ext>
              </a:extLst>
            </p:cNvPr>
            <p:cNvSpPr txBox="1"/>
            <p:nvPr/>
          </p:nvSpPr>
          <p:spPr>
            <a:xfrm>
              <a:off x="2528904" y="2586491"/>
              <a:ext cx="413175" cy="230100"/>
            </a:xfrm>
            <a:prstGeom prst="rect">
              <a:avLst/>
            </a:prstGeom>
            <a:solidFill>
              <a:srgbClr val="0D1117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0B0F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Não</a:t>
              </a:r>
            </a:p>
          </p:txBody>
        </p:sp>
        <p:sp>
          <p:nvSpPr>
            <p:cNvPr id="13" name="CaixaDeTexto 38">
              <a:extLst>
                <a:ext uri="{FF2B5EF4-FFF2-40B4-BE49-F238E27FC236}">
                  <a16:creationId xmlns:a16="http://schemas.microsoft.com/office/drawing/2014/main" id="{1B14729A-274C-49E2-ABF0-2C61CBF4FF70}"/>
                </a:ext>
              </a:extLst>
            </p:cNvPr>
            <p:cNvSpPr txBox="1"/>
            <p:nvPr/>
          </p:nvSpPr>
          <p:spPr>
            <a:xfrm>
              <a:off x="3446929" y="3183986"/>
              <a:ext cx="394758" cy="187024"/>
            </a:xfrm>
            <a:prstGeom prst="rect">
              <a:avLst/>
            </a:prstGeom>
            <a:solidFill>
              <a:srgbClr val="0D1117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0B0F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Sim</a:t>
              </a:r>
            </a:p>
          </p:txBody>
        </p: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C8023B49-7D0F-4DEA-A40B-EF4A869E3C7C}"/>
                </a:ext>
              </a:extLst>
            </p:cNvPr>
            <p:cNvCxnSpPr>
              <a:cxnSpLocks/>
              <a:stCxn id="9" idx="2"/>
              <a:endCxn id="8" idx="1"/>
            </p:cNvCxnSpPr>
            <p:nvPr/>
          </p:nvCxnSpPr>
          <p:spPr>
            <a:xfrm rot="16200000" flipH="1">
              <a:off x="1900073" y="2866525"/>
              <a:ext cx="961272" cy="1219371"/>
            </a:xfrm>
            <a:prstGeom prst="bentConnector2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091C23D-B937-41F0-BB55-02A054E99392}"/>
                </a:ext>
              </a:extLst>
            </p:cNvPr>
            <p:cNvCxnSpPr>
              <a:cxnSpLocks/>
              <a:stCxn id="8" idx="2"/>
              <a:endCxn id="63" idx="0"/>
            </p:cNvCxnSpPr>
            <p:nvPr/>
          </p:nvCxnSpPr>
          <p:spPr>
            <a:xfrm>
              <a:off x="3639345" y="4246679"/>
              <a:ext cx="0" cy="47073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Decisão 15">
              <a:extLst>
                <a:ext uri="{FF2B5EF4-FFF2-40B4-BE49-F238E27FC236}">
                  <a16:creationId xmlns:a16="http://schemas.microsoft.com/office/drawing/2014/main" id="{DFBEC420-D38A-4AAD-8357-DD8272541039}"/>
                </a:ext>
              </a:extLst>
            </p:cNvPr>
            <p:cNvSpPr/>
            <p:nvPr/>
          </p:nvSpPr>
          <p:spPr>
            <a:xfrm>
              <a:off x="3013255" y="5699993"/>
              <a:ext cx="1260000" cy="82800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Tabela existe?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008897A-4919-4475-AB06-523352894C58}"/>
                </a:ext>
              </a:extLst>
            </p:cNvPr>
            <p:cNvSpPr/>
            <p:nvPr/>
          </p:nvSpPr>
          <p:spPr>
            <a:xfrm>
              <a:off x="2990395" y="7486481"/>
              <a:ext cx="1296000" cy="57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Definir ano para coletar proposições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70259A76-F66E-4D47-ACB2-D784DDA4BBFF}"/>
                </a:ext>
              </a:extLst>
            </p:cNvPr>
            <p:cNvSpPr/>
            <p:nvPr/>
          </p:nvSpPr>
          <p:spPr>
            <a:xfrm>
              <a:off x="1303447" y="5824161"/>
              <a:ext cx="1080000" cy="5796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Criar tabela no </a:t>
              </a:r>
              <a:r>
                <a:rPr lang="pt-BR" sz="700" dirty="0" err="1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bd</a:t>
              </a:r>
              <a:endParaRPr lang="pt-BR" sz="700" dirty="0">
                <a:solidFill>
                  <a:srgbClr val="0D11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56DFC2FE-A5A8-4CFF-A4B8-E0E49718E2AC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>
              <a:off x="2383447" y="6113993"/>
              <a:ext cx="629808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70">
              <a:extLst>
                <a:ext uri="{FF2B5EF4-FFF2-40B4-BE49-F238E27FC236}">
                  <a16:creationId xmlns:a16="http://schemas.microsoft.com/office/drawing/2014/main" id="{F4340931-E169-4104-B756-C1FC2BC37526}"/>
                </a:ext>
              </a:extLst>
            </p:cNvPr>
            <p:cNvSpPr txBox="1"/>
            <p:nvPr/>
          </p:nvSpPr>
          <p:spPr>
            <a:xfrm>
              <a:off x="2566702" y="5982856"/>
              <a:ext cx="414161" cy="254777"/>
            </a:xfrm>
            <a:prstGeom prst="rect">
              <a:avLst/>
            </a:prstGeom>
            <a:solidFill>
              <a:srgbClr val="0D1117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0B0F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Não</a:t>
              </a:r>
            </a:p>
          </p:txBody>
        </p: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86DABE0B-2D89-4966-87EC-0868889C9D6A}"/>
                </a:ext>
              </a:extLst>
            </p:cNvPr>
            <p:cNvCxnSpPr>
              <a:cxnSpLocks/>
              <a:stCxn id="18" idx="2"/>
              <a:endCxn id="17" idx="1"/>
            </p:cNvCxnSpPr>
            <p:nvPr/>
          </p:nvCxnSpPr>
          <p:spPr>
            <a:xfrm rot="16200000" flipH="1">
              <a:off x="1731593" y="6515679"/>
              <a:ext cx="1370656" cy="1146948"/>
            </a:xfrm>
            <a:prstGeom prst="bentConnector2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502E592-E742-4111-94BF-5FE6F3DCCF6E}"/>
                </a:ext>
              </a:extLst>
            </p:cNvPr>
            <p:cNvSpPr/>
            <p:nvPr/>
          </p:nvSpPr>
          <p:spPr>
            <a:xfrm>
              <a:off x="2990395" y="8430847"/>
              <a:ext cx="1296000" cy="57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 ano escolhido, verificar última proposição inserida na tabela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087ACB0-12C9-41B2-86A0-3E65DDA4F68B}"/>
                </a:ext>
              </a:extLst>
            </p:cNvPr>
            <p:cNvSpPr/>
            <p:nvPr/>
          </p:nvSpPr>
          <p:spPr>
            <a:xfrm>
              <a:off x="2990395" y="10925520"/>
              <a:ext cx="1296000" cy="57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A proposição definida é: 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2B205FE7-FE92-44F1-A2D8-1CAB0DFE5466}"/>
                </a:ext>
              </a:extLst>
            </p:cNvPr>
            <p:cNvCxnSpPr>
              <a:cxnSpLocks/>
              <a:stCxn id="23" idx="2"/>
              <a:endCxn id="61" idx="0"/>
            </p:cNvCxnSpPr>
            <p:nvPr/>
          </p:nvCxnSpPr>
          <p:spPr>
            <a:xfrm>
              <a:off x="3638397" y="9006849"/>
              <a:ext cx="1" cy="36836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1CA0EFD3-18C3-4B59-A6EE-3C1603006AFE}"/>
                </a:ext>
              </a:extLst>
            </p:cNvPr>
            <p:cNvCxnSpPr>
              <a:cxnSpLocks/>
              <a:stCxn id="7" idx="4"/>
              <a:endCxn id="58" idx="0"/>
            </p:cNvCxnSpPr>
            <p:nvPr/>
          </p:nvCxnSpPr>
          <p:spPr>
            <a:xfrm flipH="1">
              <a:off x="3639345" y="857465"/>
              <a:ext cx="3910" cy="47659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37B9680-CFEE-4EF6-87B1-A388EA173072}"/>
                </a:ext>
              </a:extLst>
            </p:cNvPr>
            <p:cNvCxnSpPr>
              <a:cxnSpLocks/>
              <a:stCxn id="24" idx="2"/>
              <a:endCxn id="80" idx="0"/>
            </p:cNvCxnSpPr>
            <p:nvPr/>
          </p:nvCxnSpPr>
          <p:spPr>
            <a:xfrm flipH="1">
              <a:off x="3638388" y="11501520"/>
              <a:ext cx="7" cy="38646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uxograma: Decisão 27">
              <a:extLst>
                <a:ext uri="{FF2B5EF4-FFF2-40B4-BE49-F238E27FC236}">
                  <a16:creationId xmlns:a16="http://schemas.microsoft.com/office/drawing/2014/main" id="{BBBAB743-6661-4D8F-ADE2-0C663E821322}"/>
                </a:ext>
              </a:extLst>
            </p:cNvPr>
            <p:cNvSpPr/>
            <p:nvPr/>
          </p:nvSpPr>
          <p:spPr>
            <a:xfrm>
              <a:off x="5480099" y="12112692"/>
              <a:ext cx="1296000" cy="96763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60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Proposição existe?</a:t>
              </a:r>
            </a:p>
          </p:txBody>
        </p: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09413200-C487-46AB-9B39-21B17D61092D}"/>
                </a:ext>
              </a:extLst>
            </p:cNvPr>
            <p:cNvCxnSpPr>
              <a:cxnSpLocks/>
              <a:stCxn id="61" idx="1"/>
              <a:endCxn id="78" idx="3"/>
            </p:cNvCxnSpPr>
            <p:nvPr/>
          </p:nvCxnSpPr>
          <p:spPr>
            <a:xfrm flipH="1">
              <a:off x="2383447" y="9859028"/>
              <a:ext cx="606958" cy="98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A555804-45CE-4655-B06F-597AFD40E49C}"/>
                </a:ext>
              </a:extLst>
            </p:cNvPr>
            <p:cNvSpPr/>
            <p:nvPr/>
          </p:nvSpPr>
          <p:spPr>
            <a:xfrm>
              <a:off x="5480099" y="13637349"/>
              <a:ext cx="1296000" cy="57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Tentar requisição de código até:</a:t>
              </a:r>
            </a:p>
            <a:p>
              <a:pPr algn="ctr"/>
              <a:r>
                <a:rPr lang="pt-BR" sz="700" dirty="0" err="1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últ</a:t>
              </a:r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 </a:t>
              </a:r>
              <a:r>
                <a:rPr lang="pt-BR" sz="700" dirty="0" err="1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prop</a:t>
              </a:r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 + 3</a:t>
              </a:r>
            </a:p>
          </p:txBody>
        </p:sp>
        <p:sp>
          <p:nvSpPr>
            <p:cNvPr id="31" name="Fluxograma: Decisão 30">
              <a:extLst>
                <a:ext uri="{FF2B5EF4-FFF2-40B4-BE49-F238E27FC236}">
                  <a16:creationId xmlns:a16="http://schemas.microsoft.com/office/drawing/2014/main" id="{0B2502E4-818D-4F32-8474-EB669BF460E2}"/>
                </a:ext>
              </a:extLst>
            </p:cNvPr>
            <p:cNvSpPr/>
            <p:nvPr/>
          </p:nvSpPr>
          <p:spPr>
            <a:xfrm>
              <a:off x="7206801" y="13440093"/>
              <a:ext cx="1304375" cy="97051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6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Alguma proposição existente?</a:t>
              </a:r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E0E4CB28-4EE0-4B04-BFFE-6F3409D8440F}"/>
                </a:ext>
              </a:extLst>
            </p:cNvPr>
            <p:cNvCxnSpPr>
              <a:cxnSpLocks/>
              <a:stCxn id="31" idx="2"/>
              <a:endCxn id="34" idx="0"/>
            </p:cNvCxnSpPr>
            <p:nvPr/>
          </p:nvCxnSpPr>
          <p:spPr>
            <a:xfrm>
              <a:off x="7858989" y="14410606"/>
              <a:ext cx="1360" cy="49860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0C619A38-49F9-4FBA-B4C6-0F24B6E14EDA}"/>
                </a:ext>
              </a:extLst>
            </p:cNvPr>
            <p:cNvSpPr/>
            <p:nvPr/>
          </p:nvSpPr>
          <p:spPr>
            <a:xfrm>
              <a:off x="7725349" y="14909207"/>
              <a:ext cx="270000" cy="2694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0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590EE6D8-EA4C-4225-BD5D-85EE995986F2}"/>
                </a:ext>
              </a:extLst>
            </p:cNvPr>
            <p:cNvCxnSpPr>
              <a:cxnSpLocks/>
              <a:stCxn id="28" idx="0"/>
              <a:endCxn id="38" idx="2"/>
            </p:cNvCxnSpPr>
            <p:nvPr/>
          </p:nvCxnSpPr>
          <p:spPr>
            <a:xfrm flipV="1">
              <a:off x="6128099" y="10847769"/>
              <a:ext cx="0" cy="126492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176F09C0-7461-4E8B-B499-836968228764}"/>
                </a:ext>
              </a:extLst>
            </p:cNvPr>
            <p:cNvGrpSpPr/>
            <p:nvPr/>
          </p:nvGrpSpPr>
          <p:grpSpPr>
            <a:xfrm>
              <a:off x="5869069" y="11846053"/>
              <a:ext cx="524559" cy="239405"/>
              <a:chOff x="6985005" y="6672335"/>
              <a:chExt cx="524559" cy="239406"/>
            </a:xfrm>
          </p:grpSpPr>
          <p:pic>
            <p:nvPicPr>
              <p:cNvPr id="55" name="Imagem 54">
                <a:extLst>
                  <a:ext uri="{FF2B5EF4-FFF2-40B4-BE49-F238E27FC236}">
                    <a16:creationId xmlns:a16="http://schemas.microsoft.com/office/drawing/2014/main" id="{54B5D47F-2A8F-4E32-A76C-5271EA759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85005" y="6672335"/>
                <a:ext cx="524559" cy="239406"/>
              </a:xfrm>
              <a:prstGeom prst="rect">
                <a:avLst/>
              </a:prstGeom>
            </p:spPr>
          </p:pic>
          <p:sp>
            <p:nvSpPr>
              <p:cNvPr id="56" name="CaixaDeTexto 134">
                <a:extLst>
                  <a:ext uri="{FF2B5EF4-FFF2-40B4-BE49-F238E27FC236}">
                    <a16:creationId xmlns:a16="http://schemas.microsoft.com/office/drawing/2014/main" id="{FA08C81C-BFB7-4374-B6FE-CA74AD61BAA5}"/>
                  </a:ext>
                </a:extLst>
              </p:cNvPr>
              <p:cNvSpPr txBox="1"/>
              <p:nvPr/>
            </p:nvSpPr>
            <p:spPr>
              <a:xfrm>
                <a:off x="7046852" y="6706998"/>
                <a:ext cx="400864" cy="17008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700" dirty="0">
                    <a:solidFill>
                      <a:srgbClr val="00B0F0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Sim</a:t>
                </a:r>
              </a:p>
            </p:txBody>
          </p:sp>
        </p:grp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564D8F4-BC2C-4028-B82D-34FBDF2BD3FD}"/>
                </a:ext>
              </a:extLst>
            </p:cNvPr>
            <p:cNvSpPr/>
            <p:nvPr/>
          </p:nvSpPr>
          <p:spPr>
            <a:xfrm>
              <a:off x="5480099" y="10271769"/>
              <a:ext cx="1296000" cy="57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Extrair dados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8AD46EFE-CB86-4C49-BFD9-C27E6C03B452}"/>
                </a:ext>
              </a:extLst>
            </p:cNvPr>
            <p:cNvSpPr/>
            <p:nvPr/>
          </p:nvSpPr>
          <p:spPr>
            <a:xfrm>
              <a:off x="5480099" y="8430847"/>
              <a:ext cx="1296000" cy="57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Inserir no banco de dados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8E78C66D-B3CA-4C8C-90E3-483FCDB266C0}"/>
                </a:ext>
              </a:extLst>
            </p:cNvPr>
            <p:cNvCxnSpPr>
              <a:stCxn id="38" idx="0"/>
              <a:endCxn id="39" idx="2"/>
            </p:cNvCxnSpPr>
            <p:nvPr/>
          </p:nvCxnSpPr>
          <p:spPr>
            <a:xfrm flipV="1">
              <a:off x="6128099" y="9006847"/>
              <a:ext cx="0" cy="126492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50C178DD-6AFC-46B7-A3CF-29320B671518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6776099" y="13925349"/>
              <a:ext cx="430702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: Angulado 42">
              <a:extLst>
                <a:ext uri="{FF2B5EF4-FFF2-40B4-BE49-F238E27FC236}">
                  <a16:creationId xmlns:a16="http://schemas.microsoft.com/office/drawing/2014/main" id="{D584BDB1-BC9E-4B2B-830B-60536167DFD3}"/>
                </a:ext>
              </a:extLst>
            </p:cNvPr>
            <p:cNvCxnSpPr>
              <a:cxnSpLocks/>
              <a:stCxn id="31" idx="0"/>
              <a:endCxn id="38" idx="3"/>
            </p:cNvCxnSpPr>
            <p:nvPr/>
          </p:nvCxnSpPr>
          <p:spPr>
            <a:xfrm rot="16200000" flipV="1">
              <a:off x="5877382" y="11458486"/>
              <a:ext cx="2880324" cy="1082890"/>
            </a:xfrm>
            <a:prstGeom prst="bentConnector2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163">
              <a:extLst>
                <a:ext uri="{FF2B5EF4-FFF2-40B4-BE49-F238E27FC236}">
                  <a16:creationId xmlns:a16="http://schemas.microsoft.com/office/drawing/2014/main" id="{3D1CFB50-06DD-43FD-A63C-A347C185A6C7}"/>
                </a:ext>
              </a:extLst>
            </p:cNvPr>
            <p:cNvSpPr txBox="1"/>
            <p:nvPr/>
          </p:nvSpPr>
          <p:spPr>
            <a:xfrm>
              <a:off x="5177221" y="6973080"/>
              <a:ext cx="3929311" cy="65519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dirty="0">
                  <a:solidFill>
                    <a:srgbClr val="00B0F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Webscraping</a:t>
              </a:r>
            </a:p>
            <a:p>
              <a:pPr algn="r"/>
              <a:endParaRPr lang="pt-BR" sz="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r"/>
              <a:r>
                <a:rPr lang="pt-BR" sz="9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Iteração ano a ano: for i in [1996, .., 2024]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D10ACCDC-EC8D-4D3C-8126-780FAB39F95B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3638395" y="8062481"/>
              <a:ext cx="0" cy="36836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615DBD45-A103-4E94-BD77-8A0560B76940}"/>
                </a:ext>
              </a:extLst>
            </p:cNvPr>
            <p:cNvGrpSpPr/>
            <p:nvPr/>
          </p:nvGrpSpPr>
          <p:grpSpPr>
            <a:xfrm>
              <a:off x="7547384" y="13003412"/>
              <a:ext cx="623207" cy="352424"/>
              <a:chOff x="9120638" y="7697457"/>
              <a:chExt cx="623207" cy="352424"/>
            </a:xfrm>
          </p:grpSpPr>
          <p:pic>
            <p:nvPicPr>
              <p:cNvPr id="53" name="Imagem 52">
                <a:extLst>
                  <a:ext uri="{FF2B5EF4-FFF2-40B4-BE49-F238E27FC236}">
                    <a16:creationId xmlns:a16="http://schemas.microsoft.com/office/drawing/2014/main" id="{61566A60-9440-4625-AF52-2D76A6B39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20638" y="7697457"/>
                <a:ext cx="623207" cy="352424"/>
              </a:xfrm>
              <a:prstGeom prst="rect">
                <a:avLst/>
              </a:prstGeom>
            </p:spPr>
          </p:pic>
          <p:sp>
            <p:nvSpPr>
              <p:cNvPr id="54" name="CaixaDeTexto 147">
                <a:extLst>
                  <a:ext uri="{FF2B5EF4-FFF2-40B4-BE49-F238E27FC236}">
                    <a16:creationId xmlns:a16="http://schemas.microsoft.com/office/drawing/2014/main" id="{63DE74D5-C275-4C38-A610-EDF06E3C8667}"/>
                  </a:ext>
                </a:extLst>
              </p:cNvPr>
              <p:cNvSpPr txBox="1"/>
              <p:nvPr/>
            </p:nvSpPr>
            <p:spPr>
              <a:xfrm>
                <a:off x="9205003" y="7751887"/>
                <a:ext cx="476250" cy="250371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700" dirty="0">
                    <a:solidFill>
                      <a:srgbClr val="00B0F0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Sim</a:t>
                </a:r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74C2D8A8-BFAE-4E93-95E4-227266136E67}"/>
                </a:ext>
              </a:extLst>
            </p:cNvPr>
            <p:cNvGrpSpPr/>
            <p:nvPr/>
          </p:nvGrpSpPr>
          <p:grpSpPr>
            <a:xfrm>
              <a:off x="2566702" y="9716930"/>
              <a:ext cx="429791" cy="271647"/>
              <a:chOff x="7016977" y="8015963"/>
              <a:chExt cx="519793" cy="376919"/>
            </a:xfrm>
          </p:grpSpPr>
          <p:pic>
            <p:nvPicPr>
              <p:cNvPr id="51" name="Imagem 50">
                <a:extLst>
                  <a:ext uri="{FF2B5EF4-FFF2-40B4-BE49-F238E27FC236}">
                    <a16:creationId xmlns:a16="http://schemas.microsoft.com/office/drawing/2014/main" id="{E1277F5F-08C7-42AC-8E9E-8D303A1E4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90942" y="8015963"/>
                <a:ext cx="389870" cy="376919"/>
              </a:xfrm>
              <a:prstGeom prst="rect">
                <a:avLst/>
              </a:prstGeom>
            </p:spPr>
          </p:pic>
          <p:sp>
            <p:nvSpPr>
              <p:cNvPr id="52" name="CaixaDeTexto 96">
                <a:extLst>
                  <a:ext uri="{FF2B5EF4-FFF2-40B4-BE49-F238E27FC236}">
                    <a16:creationId xmlns:a16="http://schemas.microsoft.com/office/drawing/2014/main" id="{603A5857-ACAF-4F55-97E1-B720458CC8E2}"/>
                  </a:ext>
                </a:extLst>
              </p:cNvPr>
              <p:cNvSpPr txBox="1"/>
              <p:nvPr/>
            </p:nvSpPr>
            <p:spPr>
              <a:xfrm>
                <a:off x="7016977" y="8077524"/>
                <a:ext cx="519793" cy="25037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700" dirty="0">
                    <a:solidFill>
                      <a:srgbClr val="00B0F0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Não</a:t>
                </a:r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49C3E1BB-2735-45E9-B377-5ACEC2445CCB}"/>
                </a:ext>
              </a:extLst>
            </p:cNvPr>
            <p:cNvGrpSpPr/>
            <p:nvPr/>
          </p:nvGrpSpPr>
          <p:grpSpPr>
            <a:xfrm>
              <a:off x="7603174" y="14448706"/>
              <a:ext cx="521307" cy="269422"/>
              <a:chOff x="10511563" y="8679991"/>
              <a:chExt cx="694222" cy="376919"/>
            </a:xfrm>
          </p:grpSpPr>
          <p:pic>
            <p:nvPicPr>
              <p:cNvPr id="49" name="Imagem 48">
                <a:extLst>
                  <a:ext uri="{FF2B5EF4-FFF2-40B4-BE49-F238E27FC236}">
                    <a16:creationId xmlns:a16="http://schemas.microsoft.com/office/drawing/2014/main" id="{E06ACE07-14ED-4233-8F82-D5E7927F7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11563" y="8679991"/>
                <a:ext cx="694222" cy="376919"/>
              </a:xfrm>
              <a:prstGeom prst="rect">
                <a:avLst/>
              </a:prstGeom>
            </p:spPr>
          </p:pic>
          <p:sp>
            <p:nvSpPr>
              <p:cNvPr id="50" name="CaixaDeTexto 152">
                <a:extLst>
                  <a:ext uri="{FF2B5EF4-FFF2-40B4-BE49-F238E27FC236}">
                    <a16:creationId xmlns:a16="http://schemas.microsoft.com/office/drawing/2014/main" id="{251EDF98-D7A7-4F7A-BC58-6B9D8B7AD64D}"/>
                  </a:ext>
                </a:extLst>
              </p:cNvPr>
              <p:cNvSpPr txBox="1"/>
              <p:nvPr/>
            </p:nvSpPr>
            <p:spPr>
              <a:xfrm>
                <a:off x="10606813" y="8748267"/>
                <a:ext cx="519793" cy="25037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700" dirty="0">
                    <a:solidFill>
                      <a:srgbClr val="00B0F0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Não</a:t>
                </a:r>
              </a:p>
            </p:txBody>
          </p:sp>
        </p:grp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E1A8757F-D6C4-42F3-9BD8-854A1F659616}"/>
                </a:ext>
              </a:extLst>
            </p:cNvPr>
            <p:cNvSpPr/>
            <p:nvPr/>
          </p:nvSpPr>
          <p:spPr>
            <a:xfrm>
              <a:off x="2990395" y="1334061"/>
              <a:ext cx="1297899" cy="579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Verificar se o banco de dados (</a:t>
              </a:r>
              <a:r>
                <a:rPr lang="pt-BR" sz="700" dirty="0" err="1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bd</a:t>
              </a:r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) do projeto existe</a:t>
              </a: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0CFC2657-35D9-42A0-B27D-D79D758FC9BC}"/>
                </a:ext>
              </a:extLst>
            </p:cNvPr>
            <p:cNvCxnSpPr>
              <a:cxnSpLocks/>
              <a:stCxn id="58" idx="2"/>
              <a:endCxn id="6" idx="0"/>
            </p:cNvCxnSpPr>
            <p:nvPr/>
          </p:nvCxnSpPr>
          <p:spPr>
            <a:xfrm flipH="1">
              <a:off x="3635635" y="1913726"/>
              <a:ext cx="3710" cy="38279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1836C89-43C4-4090-BAC6-EDE261A3DB5E}"/>
                </a:ext>
              </a:extLst>
            </p:cNvPr>
            <p:cNvSpPr/>
            <p:nvPr/>
          </p:nvSpPr>
          <p:spPr>
            <a:xfrm>
              <a:off x="2990395" y="4717416"/>
              <a:ext cx="1297899" cy="5796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Verificar se tabela do projeto existe</a:t>
              </a:r>
            </a:p>
          </p:txBody>
        </p: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49F81BDF-2985-4AE4-81D5-6EC213C9CF82}"/>
                </a:ext>
              </a:extLst>
            </p:cNvPr>
            <p:cNvCxnSpPr>
              <a:cxnSpLocks/>
              <a:stCxn id="63" idx="2"/>
              <a:endCxn id="16" idx="0"/>
            </p:cNvCxnSpPr>
            <p:nvPr/>
          </p:nvCxnSpPr>
          <p:spPr>
            <a:xfrm>
              <a:off x="3639345" y="5297080"/>
              <a:ext cx="3910" cy="40291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uxograma: Decisão 60">
              <a:extLst>
                <a:ext uri="{FF2B5EF4-FFF2-40B4-BE49-F238E27FC236}">
                  <a16:creationId xmlns:a16="http://schemas.microsoft.com/office/drawing/2014/main" id="{5F4A8521-0641-4A39-A4D2-18A55B9A7B5A}"/>
                </a:ext>
              </a:extLst>
            </p:cNvPr>
            <p:cNvSpPr/>
            <p:nvPr/>
          </p:nvSpPr>
          <p:spPr>
            <a:xfrm>
              <a:off x="2990405" y="9375214"/>
              <a:ext cx="1295985" cy="967628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6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Será a 1º a ser adicionada?</a:t>
              </a:r>
            </a:p>
          </p:txBody>
        </p: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05A0A132-4170-40B2-84DB-DD2257048EB8}"/>
                </a:ext>
              </a:extLst>
            </p:cNvPr>
            <p:cNvCxnSpPr>
              <a:cxnSpLocks/>
              <a:stCxn id="61" idx="2"/>
              <a:endCxn id="24" idx="0"/>
            </p:cNvCxnSpPr>
            <p:nvPr/>
          </p:nvCxnSpPr>
          <p:spPr>
            <a:xfrm flipH="1">
              <a:off x="3638395" y="10342842"/>
              <a:ext cx="1" cy="58267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F9A87858-BB23-41B3-B115-AF8AFF3EF780}"/>
                </a:ext>
              </a:extLst>
            </p:cNvPr>
            <p:cNvGrpSpPr/>
            <p:nvPr/>
          </p:nvGrpSpPr>
          <p:grpSpPr>
            <a:xfrm>
              <a:off x="3326792" y="10377225"/>
              <a:ext cx="623207" cy="256326"/>
              <a:chOff x="6932612" y="6440255"/>
              <a:chExt cx="623207" cy="352424"/>
            </a:xfrm>
          </p:grpSpPr>
          <p:pic>
            <p:nvPicPr>
              <p:cNvPr id="68" name="Imagem 67">
                <a:extLst>
                  <a:ext uri="{FF2B5EF4-FFF2-40B4-BE49-F238E27FC236}">
                    <a16:creationId xmlns:a16="http://schemas.microsoft.com/office/drawing/2014/main" id="{65BCCB2D-67F4-482A-A7F7-0212E8B460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32612" y="6440255"/>
                <a:ext cx="623207" cy="352424"/>
              </a:xfrm>
              <a:prstGeom prst="rect">
                <a:avLst/>
              </a:prstGeom>
            </p:spPr>
          </p:pic>
          <p:sp>
            <p:nvSpPr>
              <p:cNvPr id="69" name="CaixaDeTexto 134">
                <a:extLst>
                  <a:ext uri="{FF2B5EF4-FFF2-40B4-BE49-F238E27FC236}">
                    <a16:creationId xmlns:a16="http://schemas.microsoft.com/office/drawing/2014/main" id="{64CE31C3-57F6-46D5-86EF-505E32A6CC6B}"/>
                  </a:ext>
                </a:extLst>
              </p:cNvPr>
              <p:cNvSpPr txBox="1"/>
              <p:nvPr/>
            </p:nvSpPr>
            <p:spPr>
              <a:xfrm>
                <a:off x="7007924" y="6482238"/>
                <a:ext cx="476250" cy="25037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700" dirty="0">
                    <a:solidFill>
                      <a:srgbClr val="00B0F0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Sim</a:t>
                </a:r>
              </a:p>
            </p:txBody>
          </p:sp>
        </p:grp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1087CCAF-8A8F-4C12-B2A3-999A027DF669}"/>
                </a:ext>
              </a:extLst>
            </p:cNvPr>
            <p:cNvSpPr/>
            <p:nvPr/>
          </p:nvSpPr>
          <p:spPr>
            <a:xfrm>
              <a:off x="1303447" y="9572010"/>
              <a:ext cx="1080000" cy="57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A proposição definida é:</a:t>
              </a:r>
            </a:p>
            <a:p>
              <a:pPr algn="ctr"/>
              <a:r>
                <a:rPr lang="pt-BR" sz="700" dirty="0" err="1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últ</a:t>
              </a:r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 </a:t>
              </a:r>
              <a:r>
                <a:rPr lang="pt-BR" sz="700" dirty="0" err="1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prop</a:t>
              </a:r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 + 1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F7F70518-67E2-411A-86C6-4BC8B16087D4}"/>
                </a:ext>
              </a:extLst>
            </p:cNvPr>
            <p:cNvSpPr/>
            <p:nvPr/>
          </p:nvSpPr>
          <p:spPr>
            <a:xfrm>
              <a:off x="2990388" y="11887981"/>
              <a:ext cx="1296000" cy="57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Requisição do código HTML da proposição definida</a:t>
              </a:r>
            </a:p>
          </p:txBody>
        </p: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24960B31-C5B4-4B62-84B7-749D8BB839EC}"/>
                </a:ext>
              </a:extLst>
            </p:cNvPr>
            <p:cNvCxnSpPr>
              <a:cxnSpLocks/>
              <a:stCxn id="78" idx="2"/>
              <a:endCxn id="80" idx="1"/>
            </p:cNvCxnSpPr>
            <p:nvPr/>
          </p:nvCxnSpPr>
          <p:spPr>
            <a:xfrm rot="16200000" flipH="1">
              <a:off x="1402932" y="10588524"/>
              <a:ext cx="2027971" cy="1146941"/>
            </a:xfrm>
            <a:prstGeom prst="bentConnector2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: Angulado 86">
              <a:extLst>
                <a:ext uri="{FF2B5EF4-FFF2-40B4-BE49-F238E27FC236}">
                  <a16:creationId xmlns:a16="http://schemas.microsoft.com/office/drawing/2014/main" id="{CE72E7B2-0259-4F50-9FCC-C576956B9367}"/>
                </a:ext>
              </a:extLst>
            </p:cNvPr>
            <p:cNvCxnSpPr>
              <a:cxnSpLocks/>
              <a:stCxn id="80" idx="2"/>
              <a:endCxn id="28" idx="1"/>
            </p:cNvCxnSpPr>
            <p:nvPr/>
          </p:nvCxnSpPr>
          <p:spPr>
            <a:xfrm rot="16200000" flipH="1">
              <a:off x="4492978" y="11609390"/>
              <a:ext cx="132531" cy="1841711"/>
            </a:xfrm>
            <a:prstGeom prst="bentConnector2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FE7CD770-456A-4E1D-80A7-3046D760B4A1}"/>
                </a:ext>
              </a:extLst>
            </p:cNvPr>
            <p:cNvCxnSpPr>
              <a:cxnSpLocks/>
              <a:stCxn id="39" idx="1"/>
              <a:endCxn id="23" idx="3"/>
            </p:cNvCxnSpPr>
            <p:nvPr/>
          </p:nvCxnSpPr>
          <p:spPr>
            <a:xfrm flipH="1">
              <a:off x="4286395" y="8718847"/>
              <a:ext cx="1193704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960F448C-98B5-4894-9C44-61B6AE48540E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6128099" y="13080331"/>
              <a:ext cx="0" cy="55701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id="{85EAF23E-C027-498D-B9E9-CBCA6D207EFC}"/>
                </a:ext>
              </a:extLst>
            </p:cNvPr>
            <p:cNvGrpSpPr/>
            <p:nvPr/>
          </p:nvGrpSpPr>
          <p:grpSpPr>
            <a:xfrm>
              <a:off x="5872067" y="13111885"/>
              <a:ext cx="508547" cy="271647"/>
              <a:chOff x="6921727" y="7920210"/>
              <a:chExt cx="615042" cy="376919"/>
            </a:xfrm>
          </p:grpSpPr>
          <p:pic>
            <p:nvPicPr>
              <p:cNvPr id="109" name="Imagem 108">
                <a:extLst>
                  <a:ext uri="{FF2B5EF4-FFF2-40B4-BE49-F238E27FC236}">
                    <a16:creationId xmlns:a16="http://schemas.microsoft.com/office/drawing/2014/main" id="{CF02E655-C6C1-4343-BF1A-BAAD099AD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21727" y="7920210"/>
                <a:ext cx="615042" cy="376919"/>
              </a:xfrm>
              <a:prstGeom prst="rect">
                <a:avLst/>
              </a:prstGeom>
            </p:spPr>
          </p:pic>
          <p:sp>
            <p:nvSpPr>
              <p:cNvPr id="110" name="CaixaDeTexto 96">
                <a:extLst>
                  <a:ext uri="{FF2B5EF4-FFF2-40B4-BE49-F238E27FC236}">
                    <a16:creationId xmlns:a16="http://schemas.microsoft.com/office/drawing/2014/main" id="{3E6DFCAB-85EE-45CE-B9D4-399E080E1B37}"/>
                  </a:ext>
                </a:extLst>
              </p:cNvPr>
              <p:cNvSpPr txBox="1"/>
              <p:nvPr/>
            </p:nvSpPr>
            <p:spPr>
              <a:xfrm>
                <a:off x="6969350" y="7983484"/>
                <a:ext cx="519794" cy="25037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700" dirty="0">
                    <a:solidFill>
                      <a:srgbClr val="00B0F0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Não</a:t>
                </a:r>
              </a:p>
            </p:txBody>
          </p:sp>
        </p:grp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2F867EF1-7604-4181-AC4D-52B9F41937F4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3638395" y="6527993"/>
              <a:ext cx="4860" cy="95848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72">
              <a:extLst>
                <a:ext uri="{FF2B5EF4-FFF2-40B4-BE49-F238E27FC236}">
                  <a16:creationId xmlns:a16="http://schemas.microsoft.com/office/drawing/2014/main" id="{C0335820-6DD6-463B-92DA-8E78AEB44994}"/>
                </a:ext>
              </a:extLst>
            </p:cNvPr>
            <p:cNvSpPr txBox="1"/>
            <p:nvPr/>
          </p:nvSpPr>
          <p:spPr>
            <a:xfrm>
              <a:off x="3449073" y="6591577"/>
              <a:ext cx="392614" cy="187024"/>
            </a:xfrm>
            <a:prstGeom prst="rect">
              <a:avLst/>
            </a:prstGeom>
            <a:solidFill>
              <a:srgbClr val="0D1117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0B0F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779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135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Yldebran Santana</dc:creator>
  <cp:lastModifiedBy>Yldebran Santana</cp:lastModifiedBy>
  <cp:revision>22</cp:revision>
  <dcterms:created xsi:type="dcterms:W3CDTF">2023-05-06T20:49:31Z</dcterms:created>
  <dcterms:modified xsi:type="dcterms:W3CDTF">2023-05-12T00:07:55Z</dcterms:modified>
</cp:coreProperties>
</file>