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ldebran Santana" userId="55a2d617db687204" providerId="LiveId" clId="{E200A607-BE4E-4998-B8A8-ABB44B5D55AF}"/>
    <pc:docChg chg="modSld">
      <pc:chgData name="Yldebran Santana" userId="55a2d617db687204" providerId="LiveId" clId="{E200A607-BE4E-4998-B8A8-ABB44B5D55AF}" dt="2023-05-28T14:28:16.699" v="0" actId="14100"/>
      <pc:docMkLst>
        <pc:docMk/>
      </pc:docMkLst>
      <pc:sldChg chg="modSp mod">
        <pc:chgData name="Yldebran Santana" userId="55a2d617db687204" providerId="LiveId" clId="{E200A607-BE4E-4998-B8A8-ABB44B5D55AF}" dt="2023-05-28T14:28:16.699" v="0" actId="14100"/>
        <pc:sldMkLst>
          <pc:docMk/>
          <pc:sldMk cId="666180928" sldId="256"/>
        </pc:sldMkLst>
        <pc:spChg chg="mod">
          <ac:chgData name="Yldebran Santana" userId="55a2d617db687204" providerId="LiveId" clId="{E200A607-BE4E-4998-B8A8-ABB44B5D55AF}" dt="2023-05-28T14:28:16.699" v="0" actId="14100"/>
          <ac:spMkLst>
            <pc:docMk/>
            <pc:sldMk cId="666180928" sldId="256"/>
            <ac:spMk id="5" creationId="{AB731163-D987-495A-9722-D63489BD86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EC62-A286-478F-9CA2-C6614544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04182E-A2A7-4AE9-B255-32713EB3A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E35BFE-F2D1-408C-B605-3499832A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19660-ECC2-4A22-81FE-1A91A0E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EA203-579C-418B-ABCF-99C7556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8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3D98-4675-441A-82EA-0962B16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3C1E7C-8477-4301-9E18-B72D3707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8ED243-6372-4B60-BDF9-D09325D1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AE362-907B-4CFA-8747-723F9D2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9C610-3D73-467F-840C-7DE8AB09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53F454-8ACA-4D9A-B853-8875C3A1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ACDF23-34E1-4A3F-A54B-EE734743A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931F2-0670-46D4-9D50-C4EBCB39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20282-7665-411B-933C-2045A26E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C06E5-F540-4992-AEDC-40065F32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19956-F8F2-4E7D-A95F-D14D2D95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5F003-59EF-43E9-A492-2B05C710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C191FD-9DB4-4EC6-9119-0AFBE2FE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AA39C-6675-4F39-B04D-78DE89FD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EBAFE5-E6A4-4291-9063-4868FAE8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27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B37B3-E028-4207-A0B6-63589394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37937-5E31-43FD-88DD-C31ADD82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606FB-0105-45F6-A96B-D063B7E2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A083B-5146-412F-B199-1CAC077D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6544C-6DFC-4571-AD5A-7C09F41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2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9ABF-EB1A-4177-B565-E72263B3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1FD51-183E-44A5-A013-C6C6EFEE7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746E26-70FF-45F7-8F43-F53781FE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3E1F7E-5B85-488F-9066-118C6564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F60A83-CF65-4F57-A1FF-10B1E855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77689-07B0-4C07-9B74-240CB4C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1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0F730-4DF5-4287-9C9B-6A5D4504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E98FDC-D553-4929-A989-96B767A7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5814A1-5A95-4C3E-BA9C-58789837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64C335-0C08-457C-AA58-23350D4DB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DFA468-D054-46EE-86C3-92CD54D9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7F8B00-31B1-4020-8947-1AB9F60F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FC0432-3C32-48B5-BB84-7AA166A3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987B0-F13E-4FFB-8FC0-263C7D22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4CF86-2FD5-468C-A3F9-C70A1F2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5FB375-A99A-4F92-BB38-0DFBD9F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86311A-C256-4416-AF55-976CF3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79733D-CA0D-48A2-A2E2-15ADA0F3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5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E21682-1AED-4978-8BB3-315BCF42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FAABA6-0841-4B72-8529-B1EFEDE3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E162A3-1C5C-40CB-992F-2F95F8D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4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D1CE0-D55D-4928-81EB-C54E7A68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AEB93-71F4-48F4-BD19-96649A972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797A76-D03B-4218-A1BB-CB297790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549B3D-684B-4368-91A1-6A57F376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058055-5CD2-4B53-ABD2-07B4B967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D4ED21-5CF5-4287-AC92-A8E92BD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3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D3F2F-7011-47B4-B28E-0E7534B5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099554-42C6-4820-871A-41CDD75B8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275A3-A1BA-4279-9343-06B8D5E2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B34CA-6774-465E-B0AB-D297D4B8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DD599-F350-446F-BF8D-FFE5A9B0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B97BEE-7687-48A7-AC77-9119A73F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AA55C9-7B7D-4727-9E48-065B4696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61B411-1D4E-40AD-A2B6-877065C5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D327C-DD83-4D44-94C5-3E969BC2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223D-99EC-4F95-9FEE-C81F6FB674DE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B3B8F-4F51-4069-BA21-8E21974C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6E6DA-AFF3-4A20-A4F5-902711D7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A5CC-D0C2-4E5F-A8B8-F99D7032B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5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E29EC5F3-4703-4CFB-9A9D-55F42CE33811}"/>
              </a:ext>
            </a:extLst>
          </p:cNvPr>
          <p:cNvGrpSpPr/>
          <p:nvPr/>
        </p:nvGrpSpPr>
        <p:grpSpPr>
          <a:xfrm>
            <a:off x="0" y="0"/>
            <a:ext cx="6502400" cy="5791200"/>
            <a:chOff x="0" y="0"/>
            <a:chExt cx="6502400" cy="57912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AB731163-D987-495A-9722-D63489BD865A}"/>
                </a:ext>
              </a:extLst>
            </p:cNvPr>
            <p:cNvSpPr/>
            <p:nvPr/>
          </p:nvSpPr>
          <p:spPr>
            <a:xfrm>
              <a:off x="0" y="0"/>
              <a:ext cx="6502400" cy="5791200"/>
            </a:xfrm>
            <a:prstGeom prst="roundRect">
              <a:avLst>
                <a:gd name="adj" fmla="val 2055"/>
              </a:avLst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66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6536945-AF0D-45D4-A18A-0A5536937004}"/>
                </a:ext>
              </a:extLst>
            </p:cNvPr>
            <p:cNvSpPr/>
            <p:nvPr/>
          </p:nvSpPr>
          <p:spPr>
            <a:xfrm>
              <a:off x="202217" y="379164"/>
              <a:ext cx="276225" cy="2694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B434097-88ED-422E-BFCE-332BD49589AF}"/>
                </a:ext>
              </a:extLst>
            </p:cNvPr>
            <p:cNvCxnSpPr>
              <a:cxnSpLocks/>
              <a:stCxn id="8" idx="6"/>
              <a:endCxn id="46" idx="1"/>
            </p:cNvCxnSpPr>
            <p:nvPr/>
          </p:nvCxnSpPr>
          <p:spPr>
            <a:xfrm flipV="1">
              <a:off x="478442" y="513874"/>
              <a:ext cx="504426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E63E6958-169D-45CF-91BA-F1FC78AD99D7}"/>
                </a:ext>
              </a:extLst>
            </p:cNvPr>
            <p:cNvSpPr/>
            <p:nvPr/>
          </p:nvSpPr>
          <p:spPr>
            <a:xfrm>
              <a:off x="982868" y="224041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Estudar documentação do dataset no site da base dos dados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D0F9F708-9240-46E3-83EB-BE24448ABB73}"/>
                </a:ext>
              </a:extLst>
            </p:cNvPr>
            <p:cNvSpPr/>
            <p:nvPr/>
          </p:nvSpPr>
          <p:spPr>
            <a:xfrm>
              <a:off x="983626" y="1274137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Definir questionamentos a serem respondidos</a:t>
              </a:r>
            </a:p>
          </p:txBody>
        </p: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3E9E63BE-7F37-446F-94F8-53F636A3CCCA}"/>
                </a:ext>
              </a:extLst>
            </p:cNvPr>
            <p:cNvCxnSpPr>
              <a:cxnSpLocks/>
              <a:stCxn id="46" idx="2"/>
              <a:endCxn id="74" idx="0"/>
            </p:cNvCxnSpPr>
            <p:nvPr/>
          </p:nvCxnSpPr>
          <p:spPr>
            <a:xfrm>
              <a:off x="1631818" y="803706"/>
              <a:ext cx="758" cy="47043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45EEF935-792E-42D1-8A2B-6DA174945188}"/>
                </a:ext>
              </a:extLst>
            </p:cNvPr>
            <p:cNvCxnSpPr>
              <a:cxnSpLocks/>
              <a:stCxn id="74" idx="3"/>
              <a:endCxn id="81" idx="1"/>
            </p:cNvCxnSpPr>
            <p:nvPr/>
          </p:nvCxnSpPr>
          <p:spPr>
            <a:xfrm>
              <a:off x="2281525" y="1563970"/>
              <a:ext cx="55143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B4E5540A-689D-4930-91D4-823E8D52609A}"/>
                </a:ext>
              </a:extLst>
            </p:cNvPr>
            <p:cNvSpPr/>
            <p:nvPr/>
          </p:nvSpPr>
          <p:spPr>
            <a:xfrm>
              <a:off x="2832955" y="1274137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A partir do </a:t>
              </a:r>
              <a:r>
                <a:rPr lang="pt-BR" sz="700" dirty="0" err="1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Schema</a:t>
              </a:r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da tabela, identificar colunas que respondem os questionamentos</a:t>
              </a:r>
            </a:p>
          </p:txBody>
        </p: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DB0F1ED9-34DA-43B0-A20B-4D93B56003EA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>
              <a:off x="3481905" y="1853802"/>
              <a:ext cx="0" cy="43333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AB7F767F-FEA1-4335-9012-EA9EF09EF183}"/>
                </a:ext>
              </a:extLst>
            </p:cNvPr>
            <p:cNvSpPr/>
            <p:nvPr/>
          </p:nvSpPr>
          <p:spPr>
            <a:xfrm>
              <a:off x="2832955" y="2287140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Desenvolvimento do Script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7BFB9547-BA98-4B1D-A028-5DD7C7804EAE}"/>
                </a:ext>
              </a:extLst>
            </p:cNvPr>
            <p:cNvSpPr/>
            <p:nvPr/>
          </p:nvSpPr>
          <p:spPr>
            <a:xfrm>
              <a:off x="2832955" y="3300142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Mapeamento das atividades realizadas, criação do fluxograma</a:t>
              </a: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9ACA504A-BB5A-4683-9B37-040CDB1F26D6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3481905" y="2866805"/>
              <a:ext cx="0" cy="433337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53D43E69-3D89-4442-9AE0-50E251763F38}"/>
                </a:ext>
              </a:extLst>
            </p:cNvPr>
            <p:cNvSpPr/>
            <p:nvPr/>
          </p:nvSpPr>
          <p:spPr>
            <a:xfrm>
              <a:off x="4714214" y="3300291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Resumo dos resultados encontrados</a:t>
              </a:r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B378D1E-AEAF-4DF7-8E03-3E4F0CBF5DAE}"/>
                </a:ext>
              </a:extLst>
            </p:cNvPr>
            <p:cNvSpPr/>
            <p:nvPr/>
          </p:nvSpPr>
          <p:spPr>
            <a:xfrm>
              <a:off x="4714214" y="4259875"/>
              <a:ext cx="1297899" cy="579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" dirty="0">
                  <a:solidFill>
                    <a:srgbClr val="0D1117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Desenvolvimento dos 2 arquivos README.md do projeto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FCD43AD9-4759-40F5-84EF-BD63B4FB4D3C}"/>
                </a:ext>
              </a:extLst>
            </p:cNvPr>
            <p:cNvSpPr/>
            <p:nvPr/>
          </p:nvSpPr>
          <p:spPr>
            <a:xfrm>
              <a:off x="5225051" y="5337996"/>
              <a:ext cx="276225" cy="2694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162BE920-EA49-4B0E-9E2D-31586B934C20}"/>
                </a:ext>
              </a:extLst>
            </p:cNvPr>
            <p:cNvCxnSpPr>
              <a:cxnSpLocks/>
              <a:stCxn id="87" idx="3"/>
              <a:endCxn id="91" idx="1"/>
            </p:cNvCxnSpPr>
            <p:nvPr/>
          </p:nvCxnSpPr>
          <p:spPr>
            <a:xfrm>
              <a:off x="4130854" y="3589975"/>
              <a:ext cx="583360" cy="1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6C661FD1-E518-4653-9947-02A050B81555}"/>
                </a:ext>
              </a:extLst>
            </p:cNvPr>
            <p:cNvCxnSpPr>
              <a:cxnSpLocks/>
              <a:stCxn id="91" idx="2"/>
              <a:endCxn id="94" idx="0"/>
            </p:cNvCxnSpPr>
            <p:nvPr/>
          </p:nvCxnSpPr>
          <p:spPr>
            <a:xfrm>
              <a:off x="5363164" y="3879956"/>
              <a:ext cx="0" cy="37991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A88AE412-925C-44EF-9F91-3BD490B15355}"/>
                </a:ext>
              </a:extLst>
            </p:cNvPr>
            <p:cNvCxnSpPr>
              <a:cxnSpLocks/>
              <a:stCxn id="94" idx="2"/>
              <a:endCxn id="96" idx="0"/>
            </p:cNvCxnSpPr>
            <p:nvPr/>
          </p:nvCxnSpPr>
          <p:spPr>
            <a:xfrm>
              <a:off x="5363164" y="4839540"/>
              <a:ext cx="0" cy="49845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6180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Yldebran Santana</dc:creator>
  <cp:lastModifiedBy>Yldebran Santana</cp:lastModifiedBy>
  <cp:revision>1</cp:revision>
  <dcterms:created xsi:type="dcterms:W3CDTF">2023-05-28T14:24:42Z</dcterms:created>
  <dcterms:modified xsi:type="dcterms:W3CDTF">2023-05-28T14:28:18Z</dcterms:modified>
</cp:coreProperties>
</file>