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130" y="-2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50" indent="0" algn="ctr">
              <a:buNone/>
              <a:defRPr sz="1350"/>
            </a:lvl3pPr>
            <a:lvl4pPr marL="1028625" indent="0" algn="ctr">
              <a:buNone/>
              <a:defRPr sz="1200"/>
            </a:lvl4pPr>
            <a:lvl5pPr marL="1371500" indent="0" algn="ctr">
              <a:buNone/>
              <a:defRPr sz="1200"/>
            </a:lvl5pPr>
            <a:lvl6pPr marL="1714376" indent="0" algn="ctr">
              <a:buNone/>
              <a:defRPr sz="1200"/>
            </a:lvl6pPr>
            <a:lvl7pPr marL="2057251" indent="0" algn="ctr">
              <a:buNone/>
              <a:defRPr sz="1200"/>
            </a:lvl7pPr>
            <a:lvl8pPr marL="2400126" indent="0" algn="ctr">
              <a:buNone/>
              <a:defRPr sz="1200"/>
            </a:lvl8pPr>
            <a:lvl9pPr marL="2743001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EEC1-D932-493B-BFEA-05F16DF524E4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C5F-006D-4A14-BD5F-A8F377430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03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EEC1-D932-493B-BFEA-05F16DF524E4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C5F-006D-4A14-BD5F-A8F377430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69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EEC1-D932-493B-BFEA-05F16DF524E4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C5F-006D-4A14-BD5F-A8F377430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61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EEC1-D932-493B-BFEA-05F16DF524E4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C5F-006D-4A14-BD5F-A8F377430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58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EEC1-D932-493B-BFEA-05F16DF524E4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C5F-006D-4A14-BD5F-A8F377430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06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EEC1-D932-493B-BFEA-05F16DF524E4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C5F-006D-4A14-BD5F-A8F377430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25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50" indent="0">
              <a:buNone/>
              <a:defRPr sz="1350" b="1"/>
            </a:lvl3pPr>
            <a:lvl4pPr marL="1028625" indent="0">
              <a:buNone/>
              <a:defRPr sz="1200" b="1"/>
            </a:lvl4pPr>
            <a:lvl5pPr marL="1371500" indent="0">
              <a:buNone/>
              <a:defRPr sz="1200" b="1"/>
            </a:lvl5pPr>
            <a:lvl6pPr marL="1714376" indent="0">
              <a:buNone/>
              <a:defRPr sz="1200" b="1"/>
            </a:lvl6pPr>
            <a:lvl7pPr marL="2057251" indent="0">
              <a:buNone/>
              <a:defRPr sz="1200" b="1"/>
            </a:lvl7pPr>
            <a:lvl8pPr marL="2400126" indent="0">
              <a:buNone/>
              <a:defRPr sz="1200" b="1"/>
            </a:lvl8pPr>
            <a:lvl9pPr marL="2743001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50" indent="0">
              <a:buNone/>
              <a:defRPr sz="1350" b="1"/>
            </a:lvl3pPr>
            <a:lvl4pPr marL="1028625" indent="0">
              <a:buNone/>
              <a:defRPr sz="1200" b="1"/>
            </a:lvl4pPr>
            <a:lvl5pPr marL="1371500" indent="0">
              <a:buNone/>
              <a:defRPr sz="1200" b="1"/>
            </a:lvl5pPr>
            <a:lvl6pPr marL="1714376" indent="0">
              <a:buNone/>
              <a:defRPr sz="1200" b="1"/>
            </a:lvl6pPr>
            <a:lvl7pPr marL="2057251" indent="0">
              <a:buNone/>
              <a:defRPr sz="1200" b="1"/>
            </a:lvl7pPr>
            <a:lvl8pPr marL="2400126" indent="0">
              <a:buNone/>
              <a:defRPr sz="1200" b="1"/>
            </a:lvl8pPr>
            <a:lvl9pPr marL="2743001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EEC1-D932-493B-BFEA-05F16DF524E4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C5F-006D-4A14-BD5F-A8F377430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86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EEC1-D932-493B-BFEA-05F16DF524E4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C5F-006D-4A14-BD5F-A8F377430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11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EEC1-D932-493B-BFEA-05F16DF524E4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C5F-006D-4A14-BD5F-A8F377430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1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050"/>
            </a:lvl2pPr>
            <a:lvl3pPr marL="685750" indent="0">
              <a:buNone/>
              <a:defRPr sz="900"/>
            </a:lvl3pPr>
            <a:lvl4pPr marL="1028625" indent="0">
              <a:buNone/>
              <a:defRPr sz="750"/>
            </a:lvl4pPr>
            <a:lvl5pPr marL="1371500" indent="0">
              <a:buNone/>
              <a:defRPr sz="750"/>
            </a:lvl5pPr>
            <a:lvl6pPr marL="1714376" indent="0">
              <a:buNone/>
              <a:defRPr sz="750"/>
            </a:lvl6pPr>
            <a:lvl7pPr marL="2057251" indent="0">
              <a:buNone/>
              <a:defRPr sz="750"/>
            </a:lvl7pPr>
            <a:lvl8pPr marL="2400126" indent="0">
              <a:buNone/>
              <a:defRPr sz="750"/>
            </a:lvl8pPr>
            <a:lvl9pPr marL="2743001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EEC1-D932-493B-BFEA-05F16DF524E4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C5F-006D-4A14-BD5F-A8F377430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90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50" indent="0">
              <a:buNone/>
              <a:defRPr sz="1800"/>
            </a:lvl3pPr>
            <a:lvl4pPr marL="1028625" indent="0">
              <a:buNone/>
              <a:defRPr sz="1500"/>
            </a:lvl4pPr>
            <a:lvl5pPr marL="1371500" indent="0">
              <a:buNone/>
              <a:defRPr sz="1500"/>
            </a:lvl5pPr>
            <a:lvl6pPr marL="1714376" indent="0">
              <a:buNone/>
              <a:defRPr sz="1500"/>
            </a:lvl6pPr>
            <a:lvl7pPr marL="2057251" indent="0">
              <a:buNone/>
              <a:defRPr sz="1500"/>
            </a:lvl7pPr>
            <a:lvl8pPr marL="2400126" indent="0">
              <a:buNone/>
              <a:defRPr sz="1500"/>
            </a:lvl8pPr>
            <a:lvl9pPr marL="2743001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050"/>
            </a:lvl2pPr>
            <a:lvl3pPr marL="685750" indent="0">
              <a:buNone/>
              <a:defRPr sz="900"/>
            </a:lvl3pPr>
            <a:lvl4pPr marL="1028625" indent="0">
              <a:buNone/>
              <a:defRPr sz="750"/>
            </a:lvl4pPr>
            <a:lvl5pPr marL="1371500" indent="0">
              <a:buNone/>
              <a:defRPr sz="750"/>
            </a:lvl5pPr>
            <a:lvl6pPr marL="1714376" indent="0">
              <a:buNone/>
              <a:defRPr sz="750"/>
            </a:lvl6pPr>
            <a:lvl7pPr marL="2057251" indent="0">
              <a:buNone/>
              <a:defRPr sz="750"/>
            </a:lvl7pPr>
            <a:lvl8pPr marL="2400126" indent="0">
              <a:buNone/>
              <a:defRPr sz="750"/>
            </a:lvl8pPr>
            <a:lvl9pPr marL="2743001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EEC1-D932-493B-BFEA-05F16DF524E4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CC5F-006D-4A14-BD5F-A8F377430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2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8EEC1-D932-493B-BFEA-05F16DF524E4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CC5F-006D-4A14-BD5F-A8F377430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83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1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6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5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0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6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51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6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01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B0F10E6-B0C1-1156-24B8-1FFEC374DF78}"/>
              </a:ext>
            </a:extLst>
          </p:cNvPr>
          <p:cNvSpPr/>
          <p:nvPr/>
        </p:nvSpPr>
        <p:spPr>
          <a:xfrm>
            <a:off x="717430" y="399086"/>
            <a:ext cx="195832" cy="1958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>
              <a:latin typeface="+mj-lt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3108CE7-D22A-1F17-B14D-C7B9163342DC}"/>
              </a:ext>
            </a:extLst>
          </p:cNvPr>
          <p:cNvSpPr/>
          <p:nvPr/>
        </p:nvSpPr>
        <p:spPr>
          <a:xfrm>
            <a:off x="325767" y="809143"/>
            <a:ext cx="979158" cy="4544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  <a:latin typeface="+mj-lt"/>
              </a:rPr>
              <a:t>Estruturação do ambiente </a:t>
            </a:r>
            <a:r>
              <a:rPr lang="pt-BR" sz="800" dirty="0" err="1">
                <a:solidFill>
                  <a:schemeClr val="tx1"/>
                </a:solidFill>
                <a:latin typeface="+mj-lt"/>
              </a:rPr>
              <a:t>python</a:t>
            </a:r>
            <a:r>
              <a:rPr lang="pt-BR" sz="800" dirty="0">
                <a:solidFill>
                  <a:schemeClr val="tx1"/>
                </a:solidFill>
                <a:latin typeface="+mj-lt"/>
              </a:rPr>
              <a:t> e </a:t>
            </a:r>
            <a:r>
              <a:rPr lang="pt-BR" sz="800" dirty="0" err="1">
                <a:solidFill>
                  <a:schemeClr val="tx1"/>
                </a:solidFill>
                <a:latin typeface="+mj-lt"/>
              </a:rPr>
              <a:t>Git</a:t>
            </a:r>
            <a:r>
              <a:rPr lang="pt-BR" sz="800" dirty="0">
                <a:solidFill>
                  <a:schemeClr val="tx1"/>
                </a:solidFill>
                <a:latin typeface="+mj-lt"/>
              </a:rPr>
              <a:t> Hub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212D201-AE5B-8C8C-C490-7FF1F896C3DC}"/>
              </a:ext>
            </a:extLst>
          </p:cNvPr>
          <p:cNvSpPr/>
          <p:nvPr/>
        </p:nvSpPr>
        <p:spPr>
          <a:xfrm>
            <a:off x="325767" y="1496177"/>
            <a:ext cx="979158" cy="5897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  <a:latin typeface="+mj-lt"/>
              </a:rPr>
              <a:t>Início do ETL: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  <a:latin typeface="+mj-lt"/>
              </a:rPr>
              <a:t>“</a:t>
            </a:r>
            <a:r>
              <a:rPr lang="pt-BR" sz="800" dirty="0" err="1">
                <a:solidFill>
                  <a:schemeClr val="tx1"/>
                </a:solidFill>
                <a:latin typeface="+mj-lt"/>
              </a:rPr>
              <a:t>Extract</a:t>
            </a:r>
            <a:r>
              <a:rPr lang="pt-BR" sz="800" dirty="0">
                <a:solidFill>
                  <a:schemeClr val="tx1"/>
                </a:solidFill>
                <a:latin typeface="+mj-lt"/>
              </a:rPr>
              <a:t>” dos dados do </a:t>
            </a:r>
            <a:r>
              <a:rPr lang="pt-BR" sz="800" dirty="0" err="1">
                <a:solidFill>
                  <a:schemeClr val="tx1"/>
                </a:solidFill>
                <a:latin typeface="+mj-lt"/>
              </a:rPr>
              <a:t>Kaggle</a:t>
            </a:r>
            <a:r>
              <a:rPr lang="pt-BR" sz="800" dirty="0">
                <a:solidFill>
                  <a:schemeClr val="tx1"/>
                </a:solidFill>
                <a:latin typeface="+mj-lt"/>
              </a:rPr>
              <a:t> com Python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4E8396F-6DC3-6D5F-D1A2-44ADD04C4022}"/>
              </a:ext>
            </a:extLst>
          </p:cNvPr>
          <p:cNvSpPr/>
          <p:nvPr/>
        </p:nvSpPr>
        <p:spPr>
          <a:xfrm>
            <a:off x="1659267" y="1563867"/>
            <a:ext cx="979158" cy="4544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  <a:latin typeface="+mj-lt"/>
              </a:rPr>
              <a:t>Análise exploratória nos dados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ABC89A6-A4DE-2FCD-716F-03795EB99A43}"/>
              </a:ext>
            </a:extLst>
          </p:cNvPr>
          <p:cNvSpPr/>
          <p:nvPr/>
        </p:nvSpPr>
        <p:spPr>
          <a:xfrm>
            <a:off x="1659267" y="2237894"/>
            <a:ext cx="979158" cy="6424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  <a:latin typeface="+mj-lt"/>
              </a:rPr>
              <a:t>Identificação de necessidade e definição do problema de negócio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1234405-0882-019A-5CB6-B31E4AD6C97C}"/>
              </a:ext>
            </a:extLst>
          </p:cNvPr>
          <p:cNvSpPr/>
          <p:nvPr/>
        </p:nvSpPr>
        <p:spPr>
          <a:xfrm>
            <a:off x="2936627" y="3916462"/>
            <a:ext cx="979158" cy="4544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  <a:latin typeface="+mj-lt"/>
              </a:rPr>
              <a:t>Prototipagem de Dashboards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4BACC55-AF1E-7053-7A49-80E4EEF32C59}"/>
              </a:ext>
            </a:extLst>
          </p:cNvPr>
          <p:cNvSpPr/>
          <p:nvPr/>
        </p:nvSpPr>
        <p:spPr>
          <a:xfrm>
            <a:off x="2936627" y="4598086"/>
            <a:ext cx="979158" cy="590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  <a:latin typeface="+mj-lt"/>
              </a:rPr>
              <a:t>Desenho do modelo de dados que atenderá os painéis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7031716-062C-81DF-9E57-4DBF664DF4E7}"/>
              </a:ext>
            </a:extLst>
          </p:cNvPr>
          <p:cNvSpPr/>
          <p:nvPr/>
        </p:nvSpPr>
        <p:spPr>
          <a:xfrm>
            <a:off x="4213989" y="4598086"/>
            <a:ext cx="1056505" cy="590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  <a:latin typeface="+mj-lt"/>
              </a:rPr>
              <a:t>ETL: desenvolvimento do Data </a:t>
            </a:r>
            <a:r>
              <a:rPr lang="pt-BR" sz="800" dirty="0" err="1">
                <a:solidFill>
                  <a:schemeClr val="tx1"/>
                </a:solidFill>
                <a:latin typeface="+mj-lt"/>
              </a:rPr>
              <a:t>WareHouse</a:t>
            </a:r>
            <a:endParaRPr lang="pt-BR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BEDABA9-47A8-307F-C359-48D49DF0E82A}"/>
              </a:ext>
            </a:extLst>
          </p:cNvPr>
          <p:cNvSpPr/>
          <p:nvPr/>
        </p:nvSpPr>
        <p:spPr>
          <a:xfrm>
            <a:off x="4213988" y="5474540"/>
            <a:ext cx="1056505" cy="4544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  <a:latin typeface="+mj-lt"/>
              </a:rPr>
              <a:t>Implementação de Data </a:t>
            </a:r>
            <a:r>
              <a:rPr lang="pt-BR" sz="800" dirty="0" err="1">
                <a:solidFill>
                  <a:schemeClr val="tx1"/>
                </a:solidFill>
                <a:latin typeface="+mj-lt"/>
              </a:rPr>
              <a:t>Quality</a:t>
            </a:r>
            <a:endParaRPr lang="pt-BR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0AF246B-4E1C-1AD0-4763-783077B933CD}"/>
              </a:ext>
            </a:extLst>
          </p:cNvPr>
          <p:cNvSpPr/>
          <p:nvPr/>
        </p:nvSpPr>
        <p:spPr>
          <a:xfrm>
            <a:off x="1659267" y="3916462"/>
            <a:ext cx="979158" cy="4544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  <a:latin typeface="+mj-lt"/>
              </a:rPr>
              <a:t>Início da documentação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DF7B2D3-B6F7-A14C-CFE0-FAC81D47F082}"/>
              </a:ext>
            </a:extLst>
          </p:cNvPr>
          <p:cNvSpPr/>
          <p:nvPr/>
        </p:nvSpPr>
        <p:spPr>
          <a:xfrm>
            <a:off x="4213986" y="6214860"/>
            <a:ext cx="1056505" cy="4544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  <a:latin typeface="+mj-lt"/>
              </a:rPr>
              <a:t>Construção dos painéis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DCE8061-3E33-265C-601F-8491D55F3D4C}"/>
              </a:ext>
            </a:extLst>
          </p:cNvPr>
          <p:cNvSpPr/>
          <p:nvPr/>
        </p:nvSpPr>
        <p:spPr>
          <a:xfrm>
            <a:off x="1659267" y="3099952"/>
            <a:ext cx="979158" cy="596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  <a:latin typeface="+mj-lt"/>
              </a:rPr>
              <a:t>Mapeamento de métricas e indicadores principais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F63641A-AB07-0E46-71DA-25ED7A1C4985}"/>
              </a:ext>
            </a:extLst>
          </p:cNvPr>
          <p:cNvSpPr/>
          <p:nvPr/>
        </p:nvSpPr>
        <p:spPr>
          <a:xfrm>
            <a:off x="5562090" y="7053060"/>
            <a:ext cx="1056505" cy="4544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  <a:latin typeface="+mj-lt"/>
              </a:rPr>
              <a:t>Finalização da documentação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EFB333C-46B4-6520-06B3-F29ADD490ADE}"/>
              </a:ext>
            </a:extLst>
          </p:cNvPr>
          <p:cNvSpPr/>
          <p:nvPr/>
        </p:nvSpPr>
        <p:spPr>
          <a:xfrm>
            <a:off x="5992426" y="7799050"/>
            <a:ext cx="195832" cy="1958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+mj-lt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01313B1-AF7F-75FF-2B15-F741F40737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15346" y="1263559"/>
            <a:ext cx="0" cy="2326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A1B580D-D2EE-1C94-F187-36B0080B2B2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304925" y="1791075"/>
            <a:ext cx="354342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F16E544-C525-4933-1346-1AB7E806EFB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148846" y="2018283"/>
            <a:ext cx="0" cy="2196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209F79E-7201-81C1-BA18-0E58EDD15931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2148846" y="2880342"/>
            <a:ext cx="0" cy="2196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0089CE3B-602C-9CDF-D815-A486E11675DC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2148846" y="3696852"/>
            <a:ext cx="0" cy="2196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466CA46-5C25-894F-7016-029899AA5677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2638425" y="4143670"/>
            <a:ext cx="29820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8004F790-BD81-561D-60AE-8A95A3136D3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426206" y="4370878"/>
            <a:ext cx="0" cy="22720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805970DB-DFD0-96A5-69E9-F3D8B08118C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915786" y="4893361"/>
            <a:ext cx="29820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C21FEDB5-960D-B804-12DA-760AD0A6701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742241" y="5188636"/>
            <a:ext cx="1" cy="28590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692635D0-BE2E-265E-45B3-A865A77CA43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4742240" y="5928956"/>
            <a:ext cx="1" cy="28590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8442831-A64B-5A36-76E3-B2423065F375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>
            <a:off x="5270491" y="6442068"/>
            <a:ext cx="291598" cy="29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2ADE5FA-0CC7-C345-E0E0-64393315304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090342" y="7507476"/>
            <a:ext cx="1" cy="2915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CFDA3770-A8BD-7CC5-E6AB-6AF41763B03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815346" y="594918"/>
            <a:ext cx="0" cy="2142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55B593B-5975-05CC-90D8-201EA8791C09}"/>
              </a:ext>
            </a:extLst>
          </p:cNvPr>
          <p:cNvSpPr/>
          <p:nvPr/>
        </p:nvSpPr>
        <p:spPr>
          <a:xfrm>
            <a:off x="5562089" y="6108180"/>
            <a:ext cx="1056505" cy="6736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  <a:latin typeface="+mj-lt"/>
              </a:rPr>
              <a:t>Ajustes no ambiente de desenvolvimento e </a:t>
            </a:r>
            <a:r>
              <a:rPr lang="pt-BR" sz="800" dirty="0" err="1">
                <a:solidFill>
                  <a:schemeClr val="tx1"/>
                </a:solidFill>
                <a:latin typeface="+mj-lt"/>
              </a:rPr>
              <a:t>push</a:t>
            </a:r>
            <a:r>
              <a:rPr lang="pt-BR" sz="800" dirty="0">
                <a:solidFill>
                  <a:schemeClr val="tx1"/>
                </a:solidFill>
                <a:latin typeface="+mj-lt"/>
              </a:rPr>
              <a:t> no repositório final.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6C20A28-23E0-32CB-4AF8-57C12A87928D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>
            <a:off x="6090342" y="6781800"/>
            <a:ext cx="1" cy="2712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2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5280B9-BDF0-19CD-869D-B77C674E9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2" y="1703070"/>
            <a:ext cx="540000" cy="54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FDD26C3-5CAC-F639-F005-22B5B8E1F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50" y="1703070"/>
            <a:ext cx="540000" cy="54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FA417E-5B72-C940-89A3-975613884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02" y="1703070"/>
            <a:ext cx="540000" cy="54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B80BFE-B0D5-E62C-082A-4DF91A9AA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23" y="1703070"/>
            <a:ext cx="540000" cy="54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3E5DBB1-9206-CD37-F657-2E01A8FF7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01" y="1703070"/>
            <a:ext cx="540000" cy="5400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1B4DA41-B684-5F59-CEEB-49D91DA6CC00}"/>
              </a:ext>
            </a:extLst>
          </p:cNvPr>
          <p:cNvSpPr txBox="1"/>
          <p:nvPr/>
        </p:nvSpPr>
        <p:spPr>
          <a:xfrm>
            <a:off x="1200150" y="2270202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err="1"/>
              <a:t>Kaggle</a:t>
            </a:r>
            <a:endParaRPr lang="pt-BR" sz="9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D70F4A-6AB0-6140-D979-1EAB74BDDFC5}"/>
              </a:ext>
            </a:extLst>
          </p:cNvPr>
          <p:cNvSpPr txBox="1"/>
          <p:nvPr/>
        </p:nvSpPr>
        <p:spPr>
          <a:xfrm>
            <a:off x="2163373" y="2270202"/>
            <a:ext cx="654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Arquivos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5287233-88EE-A6CB-30E5-07D02893A0BD}"/>
              </a:ext>
            </a:extLst>
          </p:cNvPr>
          <p:cNvSpPr txBox="1"/>
          <p:nvPr/>
        </p:nvSpPr>
        <p:spPr>
          <a:xfrm>
            <a:off x="3250082" y="2292504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err="1"/>
              <a:t>Staging</a:t>
            </a:r>
            <a:endParaRPr lang="pt-BR" sz="9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72CEBC7-CA96-8C74-30CF-6E79179E7D30}"/>
              </a:ext>
            </a:extLst>
          </p:cNvPr>
          <p:cNvSpPr txBox="1"/>
          <p:nvPr/>
        </p:nvSpPr>
        <p:spPr>
          <a:xfrm>
            <a:off x="4151464" y="2270202"/>
            <a:ext cx="78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Data Warehouse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F2A110B-1975-D4B3-8E02-0338C3918531}"/>
              </a:ext>
            </a:extLst>
          </p:cNvPr>
          <p:cNvSpPr txBox="1"/>
          <p:nvPr/>
        </p:nvSpPr>
        <p:spPr>
          <a:xfrm>
            <a:off x="5176685" y="2292504"/>
            <a:ext cx="78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Visualização de dados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F80D7BC-3D3D-66A4-3C31-9DE7D92B259E}"/>
              </a:ext>
            </a:extLst>
          </p:cNvPr>
          <p:cNvSpPr txBox="1"/>
          <p:nvPr/>
        </p:nvSpPr>
        <p:spPr>
          <a:xfrm>
            <a:off x="1629973" y="128519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err="1"/>
              <a:t>Extract</a:t>
            </a:r>
            <a:endParaRPr lang="pt-BR" sz="9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DB95AE8-23E3-EC35-7AAE-7B5D158ED9C0}"/>
              </a:ext>
            </a:extLst>
          </p:cNvPr>
          <p:cNvSpPr txBox="1"/>
          <p:nvPr/>
        </p:nvSpPr>
        <p:spPr>
          <a:xfrm>
            <a:off x="2688178" y="1146695"/>
            <a:ext cx="65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err="1"/>
              <a:t>Insert</a:t>
            </a:r>
            <a:endParaRPr lang="pt-BR" sz="900" dirty="0"/>
          </a:p>
          <a:p>
            <a:pPr algn="ctr"/>
            <a:r>
              <a:rPr lang="pt-BR" sz="900" dirty="0"/>
              <a:t>(Full </a:t>
            </a:r>
            <a:r>
              <a:rPr lang="pt-BR" sz="900" dirty="0" err="1"/>
              <a:t>load</a:t>
            </a:r>
            <a:r>
              <a:rPr lang="pt-BR" sz="900" dirty="0"/>
              <a:t>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98DCD37-8DF5-0D88-D588-DDC3A032ABA2}"/>
              </a:ext>
            </a:extLst>
          </p:cNvPr>
          <p:cNvSpPr txBox="1"/>
          <p:nvPr/>
        </p:nvSpPr>
        <p:spPr>
          <a:xfrm>
            <a:off x="3612775" y="1143287"/>
            <a:ext cx="78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err="1"/>
              <a:t>Transform</a:t>
            </a:r>
            <a:r>
              <a:rPr lang="pt-BR" sz="900" dirty="0"/>
              <a:t> e </a:t>
            </a:r>
            <a:r>
              <a:rPr lang="pt-BR" sz="900" dirty="0" err="1"/>
              <a:t>Load</a:t>
            </a:r>
            <a:endParaRPr lang="pt-BR" sz="9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EFD3CDA-BEBD-3606-3650-9236887DD3BA}"/>
              </a:ext>
            </a:extLst>
          </p:cNvPr>
          <p:cNvSpPr txBox="1"/>
          <p:nvPr/>
        </p:nvSpPr>
        <p:spPr>
          <a:xfrm>
            <a:off x="4664743" y="1270916"/>
            <a:ext cx="781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Link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C8EDFA18-F434-2C2B-340E-DEBEE654A9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32826" flipV="1">
            <a:off x="1738572" y="1411275"/>
            <a:ext cx="335477" cy="335477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329C343-707A-72BF-B165-27D132294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32826" flipV="1">
            <a:off x="2842787" y="1418127"/>
            <a:ext cx="335477" cy="33547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8AD8343-5431-B7B3-66EA-1D09DDAAC4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32826" flipV="1">
            <a:off x="3835576" y="1418127"/>
            <a:ext cx="335477" cy="335477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DB014FDB-A792-C61C-113E-838E4F6EFC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32826" flipV="1">
            <a:off x="4880764" y="1400125"/>
            <a:ext cx="335477" cy="3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30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361</TotalTime>
  <Words>99</Words>
  <Application>Microsoft Office PowerPoint</Application>
  <PresentationFormat>Papel A4 (210 x 297 mm)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Yldebran Santana</dc:creator>
  <cp:lastModifiedBy>Yldebran Santana</cp:lastModifiedBy>
  <cp:revision>3</cp:revision>
  <cp:lastPrinted>2024-11-19T04:30:45Z</cp:lastPrinted>
  <dcterms:created xsi:type="dcterms:W3CDTF">2024-11-18T20:04:27Z</dcterms:created>
  <dcterms:modified xsi:type="dcterms:W3CDTF">2024-11-19T04:43:19Z</dcterms:modified>
</cp:coreProperties>
</file>