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2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3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95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0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6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7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6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5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3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AFE8E-0DC4-49A1-8AB9-D2D3E80D6458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5DE2-770F-4B2B-A3AB-C621BEB0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3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belprize.org/nobel_prizes/physics/laureates/1922/bohr-facts.html" TargetMode="External"/><Relationship Id="rId2" Type="http://schemas.openxmlformats.org/officeDocument/2006/relationships/hyperlink" Target="http://www.livescience.com/32016-niels-bohr-atomic-theo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byss.uoregon.edu/~js/glossary/bohr_ato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171" y="2143455"/>
            <a:ext cx="4848896" cy="1274646"/>
          </a:xfrm>
        </p:spPr>
        <p:txBody>
          <a:bodyPr/>
          <a:lstStyle/>
          <a:p>
            <a:r>
              <a:rPr lang="en-US" dirty="0" smtClean="0"/>
              <a:t>Neils Bohr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8296" y="3757638"/>
            <a:ext cx="2451279" cy="476160"/>
          </a:xfrm>
        </p:spPr>
        <p:txBody>
          <a:bodyPr/>
          <a:lstStyle/>
          <a:p>
            <a:r>
              <a:rPr lang="en-US" dirty="0" smtClean="0"/>
              <a:t>By: Tina Yetukuri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558" y="1327759"/>
            <a:ext cx="2647950" cy="29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693" y="613433"/>
            <a:ext cx="3119511" cy="1293028"/>
          </a:xfrm>
        </p:spPr>
        <p:txBody>
          <a:bodyPr/>
          <a:lstStyle/>
          <a:p>
            <a:r>
              <a:rPr lang="en-US" dirty="0" smtClean="0"/>
              <a:t>Discovery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34" y="2069300"/>
            <a:ext cx="10011427" cy="4657177"/>
          </a:xfrm>
        </p:spPr>
        <p:txBody>
          <a:bodyPr/>
          <a:lstStyle/>
          <a:p>
            <a:r>
              <a:rPr lang="en-US" sz="2400" dirty="0" smtClean="0"/>
              <a:t>In 1913 Neils Bohr discovered that electrons in an atom move around in orbits.</a:t>
            </a:r>
          </a:p>
          <a:p>
            <a:r>
              <a:rPr lang="en-US" sz="2400" dirty="0" smtClean="0"/>
              <a:t>He improved Rutherford’s model.</a:t>
            </a:r>
          </a:p>
          <a:p>
            <a:r>
              <a:rPr lang="en-US" sz="2400" dirty="0" smtClean="0"/>
              <a:t>His model was called the Bohr’s Model. </a:t>
            </a:r>
          </a:p>
          <a:p>
            <a:r>
              <a:rPr lang="en-US" sz="2400" dirty="0" smtClean="0"/>
              <a:t>Electrons are found in energy levels.</a:t>
            </a:r>
          </a:p>
          <a:p>
            <a:r>
              <a:rPr lang="en-US" sz="2400" dirty="0" smtClean="0"/>
              <a:t>They can never be in-between two levels.</a:t>
            </a:r>
          </a:p>
          <a:p>
            <a:r>
              <a:rPr lang="en-US" sz="2400" dirty="0" smtClean="0"/>
              <a:t>Electrons can move from one level to another.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number of electrons in the outer orbit determines the properties of an element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Bohr earned a noble prize in </a:t>
            </a:r>
            <a:r>
              <a:rPr lang="en-US" sz="2400" dirty="0" smtClean="0"/>
              <a:t>1922.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075" y="2626616"/>
            <a:ext cx="2544172" cy="20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3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160" y="2033868"/>
            <a:ext cx="2653539" cy="2301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408" y="1879980"/>
            <a:ext cx="2716778" cy="23012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161" y="4335070"/>
            <a:ext cx="265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Bohr’s hydrogen model.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429303" y="4181182"/>
            <a:ext cx="276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 named after Neils Bohr.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009" y="513852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Citations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www.livescience.com/32016-niels-bohr-atomic-theory.html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www.nobelprize.org/nobel_prizes/physics/laureates/1922/bohr-facts.html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http://abyss.uoregon.edu/~</a:t>
            </a:r>
            <a:r>
              <a:rPr lang="en-US" dirty="0" smtClean="0">
                <a:hlinkClick r:id="rId4"/>
              </a:rPr>
              <a:t>js/glossary/bohr_atom.html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3318</TotalTime>
  <Words>104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Neils Bohr</vt:lpstr>
      <vt:lpstr>Discovery </vt:lpstr>
      <vt:lpstr>PowerPoint Presentation</vt:lpstr>
      <vt:lpstr>Citations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Neils Bohr</dc:title>
  <dc:creator>Hymavathi Ghanta</dc:creator>
  <cp:lastModifiedBy>Hymavathi Ghanta</cp:lastModifiedBy>
  <cp:revision>14</cp:revision>
  <dcterms:created xsi:type="dcterms:W3CDTF">2016-09-03T14:15:59Z</dcterms:created>
  <dcterms:modified xsi:type="dcterms:W3CDTF">2016-09-05T21:34:40Z</dcterms:modified>
</cp:coreProperties>
</file>