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14"/>
  </p:notesMasterIdLst>
  <p:sldIdLst>
    <p:sldId id="256" r:id="rId2"/>
    <p:sldId id="257" r:id="rId3"/>
    <p:sldId id="258" r:id="rId4"/>
    <p:sldId id="259" r:id="rId5"/>
    <p:sldId id="260" r:id="rId6"/>
    <p:sldId id="262" r:id="rId7"/>
    <p:sldId id="261" r:id="rId8"/>
    <p:sldId id="267" r:id="rId9"/>
    <p:sldId id="264" r:id="rId10"/>
    <p:sldId id="263"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6" roundtripDataSignature="AMtx7midhScmb4mMmbEnnN+YwgwnilAl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371EEA-A724-408D-B147-303CECC54F8B}" type="doc">
      <dgm:prSet loTypeId="urn:microsoft.com/office/officeart/2018/5/layout/IconCircle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70FDFED1-7913-4A49-A8DA-1BC487D63017}">
      <dgm:prSet/>
      <dgm:spPr/>
      <dgm:t>
        <a:bodyPr/>
        <a:lstStyle/>
        <a:p>
          <a:pPr>
            <a:lnSpc>
              <a:spcPct val="100000"/>
            </a:lnSpc>
            <a:defRPr cap="all"/>
          </a:pPr>
          <a:r>
            <a:rPr lang="en-US"/>
            <a:t>Background</a:t>
          </a:r>
        </a:p>
      </dgm:t>
    </dgm:pt>
    <dgm:pt modelId="{46CB008A-40CE-444D-B3A1-FF4DDBA2849C}" type="parTrans" cxnId="{40BC85E9-68B3-445C-BBF8-69E5EF5F4AAB}">
      <dgm:prSet/>
      <dgm:spPr/>
      <dgm:t>
        <a:bodyPr/>
        <a:lstStyle/>
        <a:p>
          <a:endParaRPr lang="en-US"/>
        </a:p>
      </dgm:t>
    </dgm:pt>
    <dgm:pt modelId="{984561B5-D627-4AA3-9074-AE6E819F6BBD}" type="sibTrans" cxnId="{40BC85E9-68B3-445C-BBF8-69E5EF5F4AAB}">
      <dgm:prSet/>
      <dgm:spPr/>
      <dgm:t>
        <a:bodyPr/>
        <a:lstStyle/>
        <a:p>
          <a:endParaRPr lang="en-US"/>
        </a:p>
      </dgm:t>
    </dgm:pt>
    <dgm:pt modelId="{5E42AAF7-D6B0-455D-9D52-81EC6E2763DF}">
      <dgm:prSet/>
      <dgm:spPr/>
      <dgm:t>
        <a:bodyPr/>
        <a:lstStyle/>
        <a:p>
          <a:pPr>
            <a:lnSpc>
              <a:spcPct val="100000"/>
            </a:lnSpc>
            <a:defRPr cap="all"/>
          </a:pPr>
          <a:r>
            <a:rPr lang="en-US"/>
            <a:t>Dataset</a:t>
          </a:r>
        </a:p>
      </dgm:t>
    </dgm:pt>
    <dgm:pt modelId="{77579CDE-B768-4D29-BE2C-D5A16B1C3E80}" type="parTrans" cxnId="{8DA8EF01-279F-478B-91CA-DC5E1E71FC34}">
      <dgm:prSet/>
      <dgm:spPr/>
      <dgm:t>
        <a:bodyPr/>
        <a:lstStyle/>
        <a:p>
          <a:endParaRPr lang="en-US"/>
        </a:p>
      </dgm:t>
    </dgm:pt>
    <dgm:pt modelId="{1B42E23A-E492-4E46-BDF4-3963414114DB}" type="sibTrans" cxnId="{8DA8EF01-279F-478B-91CA-DC5E1E71FC34}">
      <dgm:prSet/>
      <dgm:spPr/>
      <dgm:t>
        <a:bodyPr/>
        <a:lstStyle/>
        <a:p>
          <a:endParaRPr lang="en-US"/>
        </a:p>
      </dgm:t>
    </dgm:pt>
    <dgm:pt modelId="{A44D96B7-81D6-4820-8054-1018DF993456}">
      <dgm:prSet/>
      <dgm:spPr/>
      <dgm:t>
        <a:bodyPr/>
        <a:lstStyle/>
        <a:p>
          <a:pPr>
            <a:lnSpc>
              <a:spcPct val="100000"/>
            </a:lnSpc>
            <a:defRPr cap="all"/>
          </a:pPr>
          <a:r>
            <a:rPr lang="en-US"/>
            <a:t>EDA</a:t>
          </a:r>
        </a:p>
      </dgm:t>
    </dgm:pt>
    <dgm:pt modelId="{95D22DC1-4601-4974-A5A5-A0954E95376F}" type="parTrans" cxnId="{21B44BC4-455C-4A0D-9277-90BEDDE804C4}">
      <dgm:prSet/>
      <dgm:spPr/>
      <dgm:t>
        <a:bodyPr/>
        <a:lstStyle/>
        <a:p>
          <a:endParaRPr lang="en-US"/>
        </a:p>
      </dgm:t>
    </dgm:pt>
    <dgm:pt modelId="{CD34999E-E291-4A61-9B72-8AF00EE0DED6}" type="sibTrans" cxnId="{21B44BC4-455C-4A0D-9277-90BEDDE804C4}">
      <dgm:prSet/>
      <dgm:spPr/>
      <dgm:t>
        <a:bodyPr/>
        <a:lstStyle/>
        <a:p>
          <a:endParaRPr lang="en-US"/>
        </a:p>
      </dgm:t>
    </dgm:pt>
    <dgm:pt modelId="{1A572C0B-98D5-4502-A589-BA9E5D2D430C}">
      <dgm:prSet/>
      <dgm:spPr/>
      <dgm:t>
        <a:bodyPr/>
        <a:lstStyle/>
        <a:p>
          <a:pPr>
            <a:lnSpc>
              <a:spcPct val="100000"/>
            </a:lnSpc>
            <a:defRPr cap="all"/>
          </a:pPr>
          <a:r>
            <a:rPr lang="en-US"/>
            <a:t>Experimental Setup</a:t>
          </a:r>
        </a:p>
      </dgm:t>
    </dgm:pt>
    <dgm:pt modelId="{D39593EA-B031-417C-B43A-7F8A60818F3D}" type="parTrans" cxnId="{C5BD2ABB-BA69-4AB7-AFC6-2C11D097EA25}">
      <dgm:prSet/>
      <dgm:spPr/>
      <dgm:t>
        <a:bodyPr/>
        <a:lstStyle/>
        <a:p>
          <a:endParaRPr lang="en-US"/>
        </a:p>
      </dgm:t>
    </dgm:pt>
    <dgm:pt modelId="{CDBBE516-2764-4F40-98AC-531AC611FDBE}" type="sibTrans" cxnId="{C5BD2ABB-BA69-4AB7-AFC6-2C11D097EA25}">
      <dgm:prSet/>
      <dgm:spPr/>
      <dgm:t>
        <a:bodyPr/>
        <a:lstStyle/>
        <a:p>
          <a:endParaRPr lang="en-US"/>
        </a:p>
      </dgm:t>
    </dgm:pt>
    <dgm:pt modelId="{7001070F-7A32-4A6E-B10A-063FE730BE99}">
      <dgm:prSet/>
      <dgm:spPr/>
      <dgm:t>
        <a:bodyPr/>
        <a:lstStyle/>
        <a:p>
          <a:pPr>
            <a:lnSpc>
              <a:spcPct val="100000"/>
            </a:lnSpc>
            <a:defRPr cap="all"/>
          </a:pPr>
          <a:r>
            <a:rPr lang="en-US"/>
            <a:t>Deep Learning Network</a:t>
          </a:r>
        </a:p>
      </dgm:t>
    </dgm:pt>
    <dgm:pt modelId="{B5CD315E-2EA4-440E-8D78-56D4716D74F2}" type="parTrans" cxnId="{E5552CF8-08CF-4FAA-B210-18555CEC632F}">
      <dgm:prSet/>
      <dgm:spPr/>
      <dgm:t>
        <a:bodyPr/>
        <a:lstStyle/>
        <a:p>
          <a:endParaRPr lang="en-US"/>
        </a:p>
      </dgm:t>
    </dgm:pt>
    <dgm:pt modelId="{10DAAE1F-9306-473B-A8A0-C25708BEEB5B}" type="sibTrans" cxnId="{E5552CF8-08CF-4FAA-B210-18555CEC632F}">
      <dgm:prSet/>
      <dgm:spPr/>
      <dgm:t>
        <a:bodyPr/>
        <a:lstStyle/>
        <a:p>
          <a:endParaRPr lang="en-US"/>
        </a:p>
      </dgm:t>
    </dgm:pt>
    <dgm:pt modelId="{5AF84AA5-6EDD-49D6-8B7E-6D5A4ED1A2CC}">
      <dgm:prSet/>
      <dgm:spPr/>
      <dgm:t>
        <a:bodyPr/>
        <a:lstStyle/>
        <a:p>
          <a:pPr>
            <a:lnSpc>
              <a:spcPct val="100000"/>
            </a:lnSpc>
            <a:defRPr cap="all"/>
          </a:pPr>
          <a:r>
            <a:rPr lang="en-US"/>
            <a:t>Results</a:t>
          </a:r>
        </a:p>
      </dgm:t>
    </dgm:pt>
    <dgm:pt modelId="{0AC176C7-567C-4957-BD3E-8E83A0DD3239}" type="parTrans" cxnId="{165EBAB0-9A87-45C3-B7A6-C591A7CA8546}">
      <dgm:prSet/>
      <dgm:spPr/>
      <dgm:t>
        <a:bodyPr/>
        <a:lstStyle/>
        <a:p>
          <a:endParaRPr lang="en-US"/>
        </a:p>
      </dgm:t>
    </dgm:pt>
    <dgm:pt modelId="{22593F24-AB6B-4A6C-A898-93F7F3A09353}" type="sibTrans" cxnId="{165EBAB0-9A87-45C3-B7A6-C591A7CA8546}">
      <dgm:prSet/>
      <dgm:spPr/>
      <dgm:t>
        <a:bodyPr/>
        <a:lstStyle/>
        <a:p>
          <a:endParaRPr lang="en-US"/>
        </a:p>
      </dgm:t>
    </dgm:pt>
    <dgm:pt modelId="{79108837-448C-4825-901E-23A981D28E98}">
      <dgm:prSet/>
      <dgm:spPr/>
      <dgm:t>
        <a:bodyPr/>
        <a:lstStyle/>
        <a:p>
          <a:pPr>
            <a:lnSpc>
              <a:spcPct val="100000"/>
            </a:lnSpc>
            <a:defRPr cap="all"/>
          </a:pPr>
          <a:r>
            <a:rPr lang="en-US"/>
            <a:t>Summary and conclusion</a:t>
          </a:r>
        </a:p>
      </dgm:t>
    </dgm:pt>
    <dgm:pt modelId="{C66EEBF8-6A78-471D-B9E2-BC082E9ECEE7}" type="parTrans" cxnId="{EF799447-8858-48D7-BA3F-8B07AA9AD2B8}">
      <dgm:prSet/>
      <dgm:spPr/>
      <dgm:t>
        <a:bodyPr/>
        <a:lstStyle/>
        <a:p>
          <a:endParaRPr lang="en-US"/>
        </a:p>
      </dgm:t>
    </dgm:pt>
    <dgm:pt modelId="{594A355A-981B-4941-B01B-1E1562B09DE8}" type="sibTrans" cxnId="{EF799447-8858-48D7-BA3F-8B07AA9AD2B8}">
      <dgm:prSet/>
      <dgm:spPr/>
      <dgm:t>
        <a:bodyPr/>
        <a:lstStyle/>
        <a:p>
          <a:endParaRPr lang="en-US"/>
        </a:p>
      </dgm:t>
    </dgm:pt>
    <dgm:pt modelId="{47556EC7-0932-42D9-8839-0E09135FB817}" type="pres">
      <dgm:prSet presAssocID="{3F371EEA-A724-408D-B147-303CECC54F8B}" presName="root" presStyleCnt="0">
        <dgm:presLayoutVars>
          <dgm:dir/>
          <dgm:resizeHandles val="exact"/>
        </dgm:presLayoutVars>
      </dgm:prSet>
      <dgm:spPr/>
    </dgm:pt>
    <dgm:pt modelId="{7A6C7B57-0F8A-433B-8EC4-F18704AB438C}" type="pres">
      <dgm:prSet presAssocID="{70FDFED1-7913-4A49-A8DA-1BC487D63017}" presName="compNode" presStyleCnt="0"/>
      <dgm:spPr/>
    </dgm:pt>
    <dgm:pt modelId="{D8C318DA-443A-4C24-8455-BB25D9B41D0D}" type="pres">
      <dgm:prSet presAssocID="{70FDFED1-7913-4A49-A8DA-1BC487D63017}" presName="iconBgRect" presStyleLbl="bgShp" presStyleIdx="0" presStyleCnt="7"/>
      <dgm:spPr/>
    </dgm:pt>
    <dgm:pt modelId="{70500B88-C232-45EB-A267-21169B37BD12}" type="pres">
      <dgm:prSet presAssocID="{70FDFED1-7913-4A49-A8DA-1BC487D63017}"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D4A94C33-88F8-4AB6-99B2-02F761A5817A}" type="pres">
      <dgm:prSet presAssocID="{70FDFED1-7913-4A49-A8DA-1BC487D63017}" presName="spaceRect" presStyleCnt="0"/>
      <dgm:spPr/>
    </dgm:pt>
    <dgm:pt modelId="{A7DC2167-EABD-4325-A18F-504952EF5F8D}" type="pres">
      <dgm:prSet presAssocID="{70FDFED1-7913-4A49-A8DA-1BC487D63017}" presName="textRect" presStyleLbl="revTx" presStyleIdx="0" presStyleCnt="7">
        <dgm:presLayoutVars>
          <dgm:chMax val="1"/>
          <dgm:chPref val="1"/>
        </dgm:presLayoutVars>
      </dgm:prSet>
      <dgm:spPr/>
    </dgm:pt>
    <dgm:pt modelId="{E7999F3A-5275-489C-A8B8-886E09DA4A44}" type="pres">
      <dgm:prSet presAssocID="{984561B5-D627-4AA3-9074-AE6E819F6BBD}" presName="sibTrans" presStyleCnt="0"/>
      <dgm:spPr/>
    </dgm:pt>
    <dgm:pt modelId="{82B6F8E2-9666-4936-9E10-6CA2C753A487}" type="pres">
      <dgm:prSet presAssocID="{5E42AAF7-D6B0-455D-9D52-81EC6E2763DF}" presName="compNode" presStyleCnt="0"/>
      <dgm:spPr/>
    </dgm:pt>
    <dgm:pt modelId="{E5C2C705-2913-406D-84F9-14D646583C41}" type="pres">
      <dgm:prSet presAssocID="{5E42AAF7-D6B0-455D-9D52-81EC6E2763DF}" presName="iconBgRect" presStyleLbl="bgShp" presStyleIdx="1" presStyleCnt="7"/>
      <dgm:spPr/>
    </dgm:pt>
    <dgm:pt modelId="{3196456C-33D5-4F4C-BC9B-43FCD6E49D32}" type="pres">
      <dgm:prSet presAssocID="{5E42AAF7-D6B0-455D-9D52-81EC6E2763DF}"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638BF58C-BBE6-498C-B99A-2C9631295E3E}" type="pres">
      <dgm:prSet presAssocID="{5E42AAF7-D6B0-455D-9D52-81EC6E2763DF}" presName="spaceRect" presStyleCnt="0"/>
      <dgm:spPr/>
    </dgm:pt>
    <dgm:pt modelId="{A167C6F8-6CB5-4FE2-A128-F60737F5B76D}" type="pres">
      <dgm:prSet presAssocID="{5E42AAF7-D6B0-455D-9D52-81EC6E2763DF}" presName="textRect" presStyleLbl="revTx" presStyleIdx="1" presStyleCnt="7">
        <dgm:presLayoutVars>
          <dgm:chMax val="1"/>
          <dgm:chPref val="1"/>
        </dgm:presLayoutVars>
      </dgm:prSet>
      <dgm:spPr/>
    </dgm:pt>
    <dgm:pt modelId="{2FF4CE99-29BC-4E82-80F1-F8EC82C3AB1D}" type="pres">
      <dgm:prSet presAssocID="{1B42E23A-E492-4E46-BDF4-3963414114DB}" presName="sibTrans" presStyleCnt="0"/>
      <dgm:spPr/>
    </dgm:pt>
    <dgm:pt modelId="{A6A22394-DF62-4B7E-879D-A2D8EFFC14CF}" type="pres">
      <dgm:prSet presAssocID="{A44D96B7-81D6-4820-8054-1018DF993456}" presName="compNode" presStyleCnt="0"/>
      <dgm:spPr/>
    </dgm:pt>
    <dgm:pt modelId="{A01AC7CE-9227-474E-BBC2-C826EF41B759}" type="pres">
      <dgm:prSet presAssocID="{A44D96B7-81D6-4820-8054-1018DF993456}" presName="iconBgRect" presStyleLbl="bgShp" presStyleIdx="2" presStyleCnt="7"/>
      <dgm:spPr/>
    </dgm:pt>
    <dgm:pt modelId="{3D4CEC43-692C-4E9A-85E4-B5F9A5F4CED4}" type="pres">
      <dgm:prSet presAssocID="{A44D96B7-81D6-4820-8054-1018DF993456}"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A8F8572D-A857-4924-9A44-D6B63A8AD23D}" type="pres">
      <dgm:prSet presAssocID="{A44D96B7-81D6-4820-8054-1018DF993456}" presName="spaceRect" presStyleCnt="0"/>
      <dgm:spPr/>
    </dgm:pt>
    <dgm:pt modelId="{A3E2BAF4-44E6-448B-9D64-98318FCBC14F}" type="pres">
      <dgm:prSet presAssocID="{A44D96B7-81D6-4820-8054-1018DF993456}" presName="textRect" presStyleLbl="revTx" presStyleIdx="2" presStyleCnt="7">
        <dgm:presLayoutVars>
          <dgm:chMax val="1"/>
          <dgm:chPref val="1"/>
        </dgm:presLayoutVars>
      </dgm:prSet>
      <dgm:spPr/>
    </dgm:pt>
    <dgm:pt modelId="{75C77BE5-5000-4586-AB83-1E5DBD5941A0}" type="pres">
      <dgm:prSet presAssocID="{CD34999E-E291-4A61-9B72-8AF00EE0DED6}" presName="sibTrans" presStyleCnt="0"/>
      <dgm:spPr/>
    </dgm:pt>
    <dgm:pt modelId="{C7DAE6E2-3980-429D-BEC4-29FDEB5683AE}" type="pres">
      <dgm:prSet presAssocID="{1A572C0B-98D5-4502-A589-BA9E5D2D430C}" presName="compNode" presStyleCnt="0"/>
      <dgm:spPr/>
    </dgm:pt>
    <dgm:pt modelId="{8CC88C71-03AB-423A-9DEB-27A1DA8CA766}" type="pres">
      <dgm:prSet presAssocID="{1A572C0B-98D5-4502-A589-BA9E5D2D430C}" presName="iconBgRect" presStyleLbl="bgShp" presStyleIdx="3" presStyleCnt="7"/>
      <dgm:spPr/>
    </dgm:pt>
    <dgm:pt modelId="{4B62369E-9EB1-43A8-A1C9-F86D28C4BE87}" type="pres">
      <dgm:prSet presAssocID="{1A572C0B-98D5-4502-A589-BA9E5D2D430C}"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ingle gear"/>
        </a:ext>
      </dgm:extLst>
    </dgm:pt>
    <dgm:pt modelId="{0EB15F7C-E5F1-47EF-9FB7-127B221DB6D6}" type="pres">
      <dgm:prSet presAssocID="{1A572C0B-98D5-4502-A589-BA9E5D2D430C}" presName="spaceRect" presStyleCnt="0"/>
      <dgm:spPr/>
    </dgm:pt>
    <dgm:pt modelId="{D5F17E93-C01F-4621-888B-218D8A5088A3}" type="pres">
      <dgm:prSet presAssocID="{1A572C0B-98D5-4502-A589-BA9E5D2D430C}" presName="textRect" presStyleLbl="revTx" presStyleIdx="3" presStyleCnt="7">
        <dgm:presLayoutVars>
          <dgm:chMax val="1"/>
          <dgm:chPref val="1"/>
        </dgm:presLayoutVars>
      </dgm:prSet>
      <dgm:spPr/>
    </dgm:pt>
    <dgm:pt modelId="{421AD168-4223-4DDA-A812-667554E41B01}" type="pres">
      <dgm:prSet presAssocID="{CDBBE516-2764-4F40-98AC-531AC611FDBE}" presName="sibTrans" presStyleCnt="0"/>
      <dgm:spPr/>
    </dgm:pt>
    <dgm:pt modelId="{F7F931EB-7137-4700-A846-EF90210243FB}" type="pres">
      <dgm:prSet presAssocID="{7001070F-7A32-4A6E-B10A-063FE730BE99}" presName="compNode" presStyleCnt="0"/>
      <dgm:spPr/>
    </dgm:pt>
    <dgm:pt modelId="{9C07BE80-4874-4D9F-BE42-9CF4F299AA80}" type="pres">
      <dgm:prSet presAssocID="{7001070F-7A32-4A6E-B10A-063FE730BE99}" presName="iconBgRect" presStyleLbl="bgShp" presStyleIdx="4" presStyleCnt="7"/>
      <dgm:spPr/>
    </dgm:pt>
    <dgm:pt modelId="{3873C7E0-4259-4E9C-A508-77399CCD4405}" type="pres">
      <dgm:prSet presAssocID="{7001070F-7A32-4A6E-B10A-063FE730BE99}"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Network"/>
        </a:ext>
      </dgm:extLst>
    </dgm:pt>
    <dgm:pt modelId="{A102BA8E-622D-4BE9-9B44-333050125E4F}" type="pres">
      <dgm:prSet presAssocID="{7001070F-7A32-4A6E-B10A-063FE730BE99}" presName="spaceRect" presStyleCnt="0"/>
      <dgm:spPr/>
    </dgm:pt>
    <dgm:pt modelId="{DEADB18A-35FF-4309-8877-78E8C986A487}" type="pres">
      <dgm:prSet presAssocID="{7001070F-7A32-4A6E-B10A-063FE730BE99}" presName="textRect" presStyleLbl="revTx" presStyleIdx="4" presStyleCnt="7">
        <dgm:presLayoutVars>
          <dgm:chMax val="1"/>
          <dgm:chPref val="1"/>
        </dgm:presLayoutVars>
      </dgm:prSet>
      <dgm:spPr/>
    </dgm:pt>
    <dgm:pt modelId="{F36AA525-34D1-4F58-A716-D7A994DF9619}" type="pres">
      <dgm:prSet presAssocID="{10DAAE1F-9306-473B-A8A0-C25708BEEB5B}" presName="sibTrans" presStyleCnt="0"/>
      <dgm:spPr/>
    </dgm:pt>
    <dgm:pt modelId="{009D2048-C7AC-41D7-9D7D-153762C9E189}" type="pres">
      <dgm:prSet presAssocID="{5AF84AA5-6EDD-49D6-8B7E-6D5A4ED1A2CC}" presName="compNode" presStyleCnt="0"/>
      <dgm:spPr/>
    </dgm:pt>
    <dgm:pt modelId="{A845C68A-F542-4462-91F1-189A608EE534}" type="pres">
      <dgm:prSet presAssocID="{5AF84AA5-6EDD-49D6-8B7E-6D5A4ED1A2CC}" presName="iconBgRect" presStyleLbl="bgShp" presStyleIdx="5" presStyleCnt="7"/>
      <dgm:spPr/>
    </dgm:pt>
    <dgm:pt modelId="{1FA0155C-F1AC-4242-A81A-05CF60190AC4}" type="pres">
      <dgm:prSet presAssocID="{5AF84AA5-6EDD-49D6-8B7E-6D5A4ED1A2CC}"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4164846F-D9CA-4851-888D-E26C754A8023}" type="pres">
      <dgm:prSet presAssocID="{5AF84AA5-6EDD-49D6-8B7E-6D5A4ED1A2CC}" presName="spaceRect" presStyleCnt="0"/>
      <dgm:spPr/>
    </dgm:pt>
    <dgm:pt modelId="{B28976AF-579E-4162-A646-B3E4E0D68D21}" type="pres">
      <dgm:prSet presAssocID="{5AF84AA5-6EDD-49D6-8B7E-6D5A4ED1A2CC}" presName="textRect" presStyleLbl="revTx" presStyleIdx="5" presStyleCnt="7">
        <dgm:presLayoutVars>
          <dgm:chMax val="1"/>
          <dgm:chPref val="1"/>
        </dgm:presLayoutVars>
      </dgm:prSet>
      <dgm:spPr/>
    </dgm:pt>
    <dgm:pt modelId="{E65CCC4A-7923-4BB3-A54C-BCCF826C036D}" type="pres">
      <dgm:prSet presAssocID="{22593F24-AB6B-4A6C-A898-93F7F3A09353}" presName="sibTrans" presStyleCnt="0"/>
      <dgm:spPr/>
    </dgm:pt>
    <dgm:pt modelId="{6AB3982F-26D9-4720-A829-EB814F460306}" type="pres">
      <dgm:prSet presAssocID="{79108837-448C-4825-901E-23A981D28E98}" presName="compNode" presStyleCnt="0"/>
      <dgm:spPr/>
    </dgm:pt>
    <dgm:pt modelId="{C3319BD7-E743-40D7-AFB0-C607F3B840EE}" type="pres">
      <dgm:prSet presAssocID="{79108837-448C-4825-901E-23A981D28E98}" presName="iconBgRect" presStyleLbl="bgShp" presStyleIdx="6" presStyleCnt="7"/>
      <dgm:spPr/>
    </dgm:pt>
    <dgm:pt modelId="{2A85BE76-A82F-424F-822F-16D1113A119D}" type="pres">
      <dgm:prSet presAssocID="{79108837-448C-4825-901E-23A981D28E98}"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Presentation with Checklist"/>
        </a:ext>
      </dgm:extLst>
    </dgm:pt>
    <dgm:pt modelId="{83263422-01CC-4797-9BE2-83BB5A71B33B}" type="pres">
      <dgm:prSet presAssocID="{79108837-448C-4825-901E-23A981D28E98}" presName="spaceRect" presStyleCnt="0"/>
      <dgm:spPr/>
    </dgm:pt>
    <dgm:pt modelId="{31200A0A-C56A-400A-A2B2-A6FB76775158}" type="pres">
      <dgm:prSet presAssocID="{79108837-448C-4825-901E-23A981D28E98}" presName="textRect" presStyleLbl="revTx" presStyleIdx="6" presStyleCnt="7">
        <dgm:presLayoutVars>
          <dgm:chMax val="1"/>
          <dgm:chPref val="1"/>
        </dgm:presLayoutVars>
      </dgm:prSet>
      <dgm:spPr/>
    </dgm:pt>
  </dgm:ptLst>
  <dgm:cxnLst>
    <dgm:cxn modelId="{8DA8EF01-279F-478B-91CA-DC5E1E71FC34}" srcId="{3F371EEA-A724-408D-B147-303CECC54F8B}" destId="{5E42AAF7-D6B0-455D-9D52-81EC6E2763DF}" srcOrd="1" destOrd="0" parTransId="{77579CDE-B768-4D29-BE2C-D5A16B1C3E80}" sibTransId="{1B42E23A-E492-4E46-BDF4-3963414114DB}"/>
    <dgm:cxn modelId="{B7EF651A-F49D-4893-A5F2-56A275513931}" type="presOf" srcId="{79108837-448C-4825-901E-23A981D28E98}" destId="{31200A0A-C56A-400A-A2B2-A6FB76775158}" srcOrd="0" destOrd="0" presId="urn:microsoft.com/office/officeart/2018/5/layout/IconCircleLabelList"/>
    <dgm:cxn modelId="{4862005E-6590-4958-8723-AA1E61E8BAA1}" type="presOf" srcId="{3F371EEA-A724-408D-B147-303CECC54F8B}" destId="{47556EC7-0932-42D9-8839-0E09135FB817}" srcOrd="0" destOrd="0" presId="urn:microsoft.com/office/officeart/2018/5/layout/IconCircleLabelList"/>
    <dgm:cxn modelId="{3DAD2F60-9786-4978-9F74-8DC31AC29C4A}" type="presOf" srcId="{7001070F-7A32-4A6E-B10A-063FE730BE99}" destId="{DEADB18A-35FF-4309-8877-78E8C986A487}" srcOrd="0" destOrd="0" presId="urn:microsoft.com/office/officeart/2018/5/layout/IconCircleLabelList"/>
    <dgm:cxn modelId="{06C7D763-C5B4-4725-975D-DE158E21D399}" type="presOf" srcId="{70FDFED1-7913-4A49-A8DA-1BC487D63017}" destId="{A7DC2167-EABD-4325-A18F-504952EF5F8D}" srcOrd="0" destOrd="0" presId="urn:microsoft.com/office/officeart/2018/5/layout/IconCircleLabelList"/>
    <dgm:cxn modelId="{EF799447-8858-48D7-BA3F-8B07AA9AD2B8}" srcId="{3F371EEA-A724-408D-B147-303CECC54F8B}" destId="{79108837-448C-4825-901E-23A981D28E98}" srcOrd="6" destOrd="0" parTransId="{C66EEBF8-6A78-471D-B9E2-BC082E9ECEE7}" sibTransId="{594A355A-981B-4941-B01B-1E1562B09DE8}"/>
    <dgm:cxn modelId="{2E2EDE48-AAA0-43B5-8601-66BCE9072005}" type="presOf" srcId="{5AF84AA5-6EDD-49D6-8B7E-6D5A4ED1A2CC}" destId="{B28976AF-579E-4162-A646-B3E4E0D68D21}" srcOrd="0" destOrd="0" presId="urn:microsoft.com/office/officeart/2018/5/layout/IconCircleLabelList"/>
    <dgm:cxn modelId="{DAC09655-A1AB-463B-8C6F-12F15E022AD0}" type="presOf" srcId="{5E42AAF7-D6B0-455D-9D52-81EC6E2763DF}" destId="{A167C6F8-6CB5-4FE2-A128-F60737F5B76D}" srcOrd="0" destOrd="0" presId="urn:microsoft.com/office/officeart/2018/5/layout/IconCircleLabelList"/>
    <dgm:cxn modelId="{9C63C098-61BE-43C1-A5E9-F924C961DA5C}" type="presOf" srcId="{1A572C0B-98D5-4502-A589-BA9E5D2D430C}" destId="{D5F17E93-C01F-4621-888B-218D8A5088A3}" srcOrd="0" destOrd="0" presId="urn:microsoft.com/office/officeart/2018/5/layout/IconCircleLabelList"/>
    <dgm:cxn modelId="{165EBAB0-9A87-45C3-B7A6-C591A7CA8546}" srcId="{3F371EEA-A724-408D-B147-303CECC54F8B}" destId="{5AF84AA5-6EDD-49D6-8B7E-6D5A4ED1A2CC}" srcOrd="5" destOrd="0" parTransId="{0AC176C7-567C-4957-BD3E-8E83A0DD3239}" sibTransId="{22593F24-AB6B-4A6C-A898-93F7F3A09353}"/>
    <dgm:cxn modelId="{C5BD2ABB-BA69-4AB7-AFC6-2C11D097EA25}" srcId="{3F371EEA-A724-408D-B147-303CECC54F8B}" destId="{1A572C0B-98D5-4502-A589-BA9E5D2D430C}" srcOrd="3" destOrd="0" parTransId="{D39593EA-B031-417C-B43A-7F8A60818F3D}" sibTransId="{CDBBE516-2764-4F40-98AC-531AC611FDBE}"/>
    <dgm:cxn modelId="{21B44BC4-455C-4A0D-9277-90BEDDE804C4}" srcId="{3F371EEA-A724-408D-B147-303CECC54F8B}" destId="{A44D96B7-81D6-4820-8054-1018DF993456}" srcOrd="2" destOrd="0" parTransId="{95D22DC1-4601-4974-A5A5-A0954E95376F}" sibTransId="{CD34999E-E291-4A61-9B72-8AF00EE0DED6}"/>
    <dgm:cxn modelId="{FD6C8DE2-DB01-4BC6-8D92-215483C44DF2}" type="presOf" srcId="{A44D96B7-81D6-4820-8054-1018DF993456}" destId="{A3E2BAF4-44E6-448B-9D64-98318FCBC14F}" srcOrd="0" destOrd="0" presId="urn:microsoft.com/office/officeart/2018/5/layout/IconCircleLabelList"/>
    <dgm:cxn modelId="{40BC85E9-68B3-445C-BBF8-69E5EF5F4AAB}" srcId="{3F371EEA-A724-408D-B147-303CECC54F8B}" destId="{70FDFED1-7913-4A49-A8DA-1BC487D63017}" srcOrd="0" destOrd="0" parTransId="{46CB008A-40CE-444D-B3A1-FF4DDBA2849C}" sibTransId="{984561B5-D627-4AA3-9074-AE6E819F6BBD}"/>
    <dgm:cxn modelId="{E5552CF8-08CF-4FAA-B210-18555CEC632F}" srcId="{3F371EEA-A724-408D-B147-303CECC54F8B}" destId="{7001070F-7A32-4A6E-B10A-063FE730BE99}" srcOrd="4" destOrd="0" parTransId="{B5CD315E-2EA4-440E-8D78-56D4716D74F2}" sibTransId="{10DAAE1F-9306-473B-A8A0-C25708BEEB5B}"/>
    <dgm:cxn modelId="{39C0B639-DE1B-421A-8B36-ABA34C5DA112}" type="presParOf" srcId="{47556EC7-0932-42D9-8839-0E09135FB817}" destId="{7A6C7B57-0F8A-433B-8EC4-F18704AB438C}" srcOrd="0" destOrd="0" presId="urn:microsoft.com/office/officeart/2018/5/layout/IconCircleLabelList"/>
    <dgm:cxn modelId="{0598D23B-93C2-4869-9D7A-39542AAE466C}" type="presParOf" srcId="{7A6C7B57-0F8A-433B-8EC4-F18704AB438C}" destId="{D8C318DA-443A-4C24-8455-BB25D9B41D0D}" srcOrd="0" destOrd="0" presId="urn:microsoft.com/office/officeart/2018/5/layout/IconCircleLabelList"/>
    <dgm:cxn modelId="{A02ADAEC-4730-4D6E-8BF1-FE4BB79B8BE4}" type="presParOf" srcId="{7A6C7B57-0F8A-433B-8EC4-F18704AB438C}" destId="{70500B88-C232-45EB-A267-21169B37BD12}" srcOrd="1" destOrd="0" presId="urn:microsoft.com/office/officeart/2018/5/layout/IconCircleLabelList"/>
    <dgm:cxn modelId="{F43A0170-84DE-4E1D-81F9-12E1A79395B3}" type="presParOf" srcId="{7A6C7B57-0F8A-433B-8EC4-F18704AB438C}" destId="{D4A94C33-88F8-4AB6-99B2-02F761A5817A}" srcOrd="2" destOrd="0" presId="urn:microsoft.com/office/officeart/2018/5/layout/IconCircleLabelList"/>
    <dgm:cxn modelId="{A253D778-E8B9-4E62-8698-7CA9016B1A9F}" type="presParOf" srcId="{7A6C7B57-0F8A-433B-8EC4-F18704AB438C}" destId="{A7DC2167-EABD-4325-A18F-504952EF5F8D}" srcOrd="3" destOrd="0" presId="urn:microsoft.com/office/officeart/2018/5/layout/IconCircleLabelList"/>
    <dgm:cxn modelId="{10001B34-93B6-4CE5-8502-27D7511B50C6}" type="presParOf" srcId="{47556EC7-0932-42D9-8839-0E09135FB817}" destId="{E7999F3A-5275-489C-A8B8-886E09DA4A44}" srcOrd="1" destOrd="0" presId="urn:microsoft.com/office/officeart/2018/5/layout/IconCircleLabelList"/>
    <dgm:cxn modelId="{36FD54F3-6D95-41F7-9A57-C2740F070110}" type="presParOf" srcId="{47556EC7-0932-42D9-8839-0E09135FB817}" destId="{82B6F8E2-9666-4936-9E10-6CA2C753A487}" srcOrd="2" destOrd="0" presId="urn:microsoft.com/office/officeart/2018/5/layout/IconCircleLabelList"/>
    <dgm:cxn modelId="{1FC62ECB-87ED-4541-9F33-F8F5F88EF1AD}" type="presParOf" srcId="{82B6F8E2-9666-4936-9E10-6CA2C753A487}" destId="{E5C2C705-2913-406D-84F9-14D646583C41}" srcOrd="0" destOrd="0" presId="urn:microsoft.com/office/officeart/2018/5/layout/IconCircleLabelList"/>
    <dgm:cxn modelId="{4346E90F-C5AE-4960-B568-FAE5EE96D614}" type="presParOf" srcId="{82B6F8E2-9666-4936-9E10-6CA2C753A487}" destId="{3196456C-33D5-4F4C-BC9B-43FCD6E49D32}" srcOrd="1" destOrd="0" presId="urn:microsoft.com/office/officeart/2018/5/layout/IconCircleLabelList"/>
    <dgm:cxn modelId="{CDF29935-C2CC-4031-B4AF-A059AD74F651}" type="presParOf" srcId="{82B6F8E2-9666-4936-9E10-6CA2C753A487}" destId="{638BF58C-BBE6-498C-B99A-2C9631295E3E}" srcOrd="2" destOrd="0" presId="urn:microsoft.com/office/officeart/2018/5/layout/IconCircleLabelList"/>
    <dgm:cxn modelId="{8765CA3E-F8F2-4009-87F6-990672B8F887}" type="presParOf" srcId="{82B6F8E2-9666-4936-9E10-6CA2C753A487}" destId="{A167C6F8-6CB5-4FE2-A128-F60737F5B76D}" srcOrd="3" destOrd="0" presId="urn:microsoft.com/office/officeart/2018/5/layout/IconCircleLabelList"/>
    <dgm:cxn modelId="{3E20DB6B-9C01-4F63-8524-073D14A70D2E}" type="presParOf" srcId="{47556EC7-0932-42D9-8839-0E09135FB817}" destId="{2FF4CE99-29BC-4E82-80F1-F8EC82C3AB1D}" srcOrd="3" destOrd="0" presId="urn:microsoft.com/office/officeart/2018/5/layout/IconCircleLabelList"/>
    <dgm:cxn modelId="{C28410C5-00C6-4EE3-A3DA-611E861C682C}" type="presParOf" srcId="{47556EC7-0932-42D9-8839-0E09135FB817}" destId="{A6A22394-DF62-4B7E-879D-A2D8EFFC14CF}" srcOrd="4" destOrd="0" presId="urn:microsoft.com/office/officeart/2018/5/layout/IconCircleLabelList"/>
    <dgm:cxn modelId="{BE530BA8-E19F-4A88-8AFD-11AF2E789884}" type="presParOf" srcId="{A6A22394-DF62-4B7E-879D-A2D8EFFC14CF}" destId="{A01AC7CE-9227-474E-BBC2-C826EF41B759}" srcOrd="0" destOrd="0" presId="urn:microsoft.com/office/officeart/2018/5/layout/IconCircleLabelList"/>
    <dgm:cxn modelId="{9B24B20B-C100-4714-827B-5BCF65F6BA74}" type="presParOf" srcId="{A6A22394-DF62-4B7E-879D-A2D8EFFC14CF}" destId="{3D4CEC43-692C-4E9A-85E4-B5F9A5F4CED4}" srcOrd="1" destOrd="0" presId="urn:microsoft.com/office/officeart/2018/5/layout/IconCircleLabelList"/>
    <dgm:cxn modelId="{695AD8C8-AE56-43E9-B113-545CA071CEB4}" type="presParOf" srcId="{A6A22394-DF62-4B7E-879D-A2D8EFFC14CF}" destId="{A8F8572D-A857-4924-9A44-D6B63A8AD23D}" srcOrd="2" destOrd="0" presId="urn:microsoft.com/office/officeart/2018/5/layout/IconCircleLabelList"/>
    <dgm:cxn modelId="{F2ED2366-59A2-4CB9-8C88-72A54EB3FFD9}" type="presParOf" srcId="{A6A22394-DF62-4B7E-879D-A2D8EFFC14CF}" destId="{A3E2BAF4-44E6-448B-9D64-98318FCBC14F}" srcOrd="3" destOrd="0" presId="urn:microsoft.com/office/officeart/2018/5/layout/IconCircleLabelList"/>
    <dgm:cxn modelId="{8FB64739-0970-482E-84D2-C5C06847466E}" type="presParOf" srcId="{47556EC7-0932-42D9-8839-0E09135FB817}" destId="{75C77BE5-5000-4586-AB83-1E5DBD5941A0}" srcOrd="5" destOrd="0" presId="urn:microsoft.com/office/officeart/2018/5/layout/IconCircleLabelList"/>
    <dgm:cxn modelId="{54134333-1F41-4B4F-985B-2C4AA6B2BCE1}" type="presParOf" srcId="{47556EC7-0932-42D9-8839-0E09135FB817}" destId="{C7DAE6E2-3980-429D-BEC4-29FDEB5683AE}" srcOrd="6" destOrd="0" presId="urn:microsoft.com/office/officeart/2018/5/layout/IconCircleLabelList"/>
    <dgm:cxn modelId="{E4B1A7A2-CB8D-4CFE-AC51-441774E75F51}" type="presParOf" srcId="{C7DAE6E2-3980-429D-BEC4-29FDEB5683AE}" destId="{8CC88C71-03AB-423A-9DEB-27A1DA8CA766}" srcOrd="0" destOrd="0" presId="urn:microsoft.com/office/officeart/2018/5/layout/IconCircleLabelList"/>
    <dgm:cxn modelId="{18DD1C97-FF89-4B33-91F7-8FE77C9D5948}" type="presParOf" srcId="{C7DAE6E2-3980-429D-BEC4-29FDEB5683AE}" destId="{4B62369E-9EB1-43A8-A1C9-F86D28C4BE87}" srcOrd="1" destOrd="0" presId="urn:microsoft.com/office/officeart/2018/5/layout/IconCircleLabelList"/>
    <dgm:cxn modelId="{1B541ADA-899F-4C77-8C40-EFAEBD6D1C2C}" type="presParOf" srcId="{C7DAE6E2-3980-429D-BEC4-29FDEB5683AE}" destId="{0EB15F7C-E5F1-47EF-9FB7-127B221DB6D6}" srcOrd="2" destOrd="0" presId="urn:microsoft.com/office/officeart/2018/5/layout/IconCircleLabelList"/>
    <dgm:cxn modelId="{1FFEF6D4-C68E-40F5-96EF-90BDE95C3019}" type="presParOf" srcId="{C7DAE6E2-3980-429D-BEC4-29FDEB5683AE}" destId="{D5F17E93-C01F-4621-888B-218D8A5088A3}" srcOrd="3" destOrd="0" presId="urn:microsoft.com/office/officeart/2018/5/layout/IconCircleLabelList"/>
    <dgm:cxn modelId="{1E4BBA76-4B46-49AE-A1CD-FB99B785076A}" type="presParOf" srcId="{47556EC7-0932-42D9-8839-0E09135FB817}" destId="{421AD168-4223-4DDA-A812-667554E41B01}" srcOrd="7" destOrd="0" presId="urn:microsoft.com/office/officeart/2018/5/layout/IconCircleLabelList"/>
    <dgm:cxn modelId="{8D08DE7A-DD27-47C0-A9BE-E413946F5C3E}" type="presParOf" srcId="{47556EC7-0932-42D9-8839-0E09135FB817}" destId="{F7F931EB-7137-4700-A846-EF90210243FB}" srcOrd="8" destOrd="0" presId="urn:microsoft.com/office/officeart/2018/5/layout/IconCircleLabelList"/>
    <dgm:cxn modelId="{BE4F3CF0-851D-49A8-8CD6-74374F005264}" type="presParOf" srcId="{F7F931EB-7137-4700-A846-EF90210243FB}" destId="{9C07BE80-4874-4D9F-BE42-9CF4F299AA80}" srcOrd="0" destOrd="0" presId="urn:microsoft.com/office/officeart/2018/5/layout/IconCircleLabelList"/>
    <dgm:cxn modelId="{2B5A4D96-FF1B-4B6B-BAEF-8064713A5FD6}" type="presParOf" srcId="{F7F931EB-7137-4700-A846-EF90210243FB}" destId="{3873C7E0-4259-4E9C-A508-77399CCD4405}" srcOrd="1" destOrd="0" presId="urn:microsoft.com/office/officeart/2018/5/layout/IconCircleLabelList"/>
    <dgm:cxn modelId="{3BAF6E7C-E382-4338-A282-169CF056E22A}" type="presParOf" srcId="{F7F931EB-7137-4700-A846-EF90210243FB}" destId="{A102BA8E-622D-4BE9-9B44-333050125E4F}" srcOrd="2" destOrd="0" presId="urn:microsoft.com/office/officeart/2018/5/layout/IconCircleLabelList"/>
    <dgm:cxn modelId="{9C27E9DE-86C2-4387-97AE-90861D9A9FCD}" type="presParOf" srcId="{F7F931EB-7137-4700-A846-EF90210243FB}" destId="{DEADB18A-35FF-4309-8877-78E8C986A487}" srcOrd="3" destOrd="0" presId="urn:microsoft.com/office/officeart/2018/5/layout/IconCircleLabelList"/>
    <dgm:cxn modelId="{8390E3DC-5040-41D5-A807-8974BBDE8596}" type="presParOf" srcId="{47556EC7-0932-42D9-8839-0E09135FB817}" destId="{F36AA525-34D1-4F58-A716-D7A994DF9619}" srcOrd="9" destOrd="0" presId="urn:microsoft.com/office/officeart/2018/5/layout/IconCircleLabelList"/>
    <dgm:cxn modelId="{B7C96DA8-C95C-451D-8DE6-E7E1D42CBC09}" type="presParOf" srcId="{47556EC7-0932-42D9-8839-0E09135FB817}" destId="{009D2048-C7AC-41D7-9D7D-153762C9E189}" srcOrd="10" destOrd="0" presId="urn:microsoft.com/office/officeart/2018/5/layout/IconCircleLabelList"/>
    <dgm:cxn modelId="{357D21B5-01F0-48EF-8667-5D5663B9FED9}" type="presParOf" srcId="{009D2048-C7AC-41D7-9D7D-153762C9E189}" destId="{A845C68A-F542-4462-91F1-189A608EE534}" srcOrd="0" destOrd="0" presId="urn:microsoft.com/office/officeart/2018/5/layout/IconCircleLabelList"/>
    <dgm:cxn modelId="{A6A3B6D8-9C9B-423C-96FB-46F0589608FB}" type="presParOf" srcId="{009D2048-C7AC-41D7-9D7D-153762C9E189}" destId="{1FA0155C-F1AC-4242-A81A-05CF60190AC4}" srcOrd="1" destOrd="0" presId="urn:microsoft.com/office/officeart/2018/5/layout/IconCircleLabelList"/>
    <dgm:cxn modelId="{FD6940B3-2E89-42D9-B1BF-004C7D9BB0E2}" type="presParOf" srcId="{009D2048-C7AC-41D7-9D7D-153762C9E189}" destId="{4164846F-D9CA-4851-888D-E26C754A8023}" srcOrd="2" destOrd="0" presId="urn:microsoft.com/office/officeart/2018/5/layout/IconCircleLabelList"/>
    <dgm:cxn modelId="{6A6D6CED-ED66-4AE6-BC2A-908AA6C939D6}" type="presParOf" srcId="{009D2048-C7AC-41D7-9D7D-153762C9E189}" destId="{B28976AF-579E-4162-A646-B3E4E0D68D21}" srcOrd="3" destOrd="0" presId="urn:microsoft.com/office/officeart/2018/5/layout/IconCircleLabelList"/>
    <dgm:cxn modelId="{2B0CC26F-5A6C-4BEB-AD55-A0889B572EEA}" type="presParOf" srcId="{47556EC7-0932-42D9-8839-0E09135FB817}" destId="{E65CCC4A-7923-4BB3-A54C-BCCF826C036D}" srcOrd="11" destOrd="0" presId="urn:microsoft.com/office/officeart/2018/5/layout/IconCircleLabelList"/>
    <dgm:cxn modelId="{A28F152F-8012-4498-9E33-5D1D21918BE7}" type="presParOf" srcId="{47556EC7-0932-42D9-8839-0E09135FB817}" destId="{6AB3982F-26D9-4720-A829-EB814F460306}" srcOrd="12" destOrd="0" presId="urn:microsoft.com/office/officeart/2018/5/layout/IconCircleLabelList"/>
    <dgm:cxn modelId="{0A3E2286-373D-4EF0-B6E9-0D53CBDF35F9}" type="presParOf" srcId="{6AB3982F-26D9-4720-A829-EB814F460306}" destId="{C3319BD7-E743-40D7-AFB0-C607F3B840EE}" srcOrd="0" destOrd="0" presId="urn:microsoft.com/office/officeart/2018/5/layout/IconCircleLabelList"/>
    <dgm:cxn modelId="{D9EF0B37-CC6E-4A4A-9EC5-409B9085481E}" type="presParOf" srcId="{6AB3982F-26D9-4720-A829-EB814F460306}" destId="{2A85BE76-A82F-424F-822F-16D1113A119D}" srcOrd="1" destOrd="0" presId="urn:microsoft.com/office/officeart/2018/5/layout/IconCircleLabelList"/>
    <dgm:cxn modelId="{EAB7D314-42CE-4E53-A72A-BE37C201A77A}" type="presParOf" srcId="{6AB3982F-26D9-4720-A829-EB814F460306}" destId="{83263422-01CC-4797-9BE2-83BB5A71B33B}" srcOrd="2" destOrd="0" presId="urn:microsoft.com/office/officeart/2018/5/layout/IconCircleLabelList"/>
    <dgm:cxn modelId="{11918E9F-7731-49C9-951E-804A71D181B6}" type="presParOf" srcId="{6AB3982F-26D9-4720-A829-EB814F460306}" destId="{31200A0A-C56A-400A-A2B2-A6FB7677515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EB4B34-E6D4-4B57-8AD9-3E841DEAC3C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2CBC4AD-EDFB-4DE1-8C65-422B6F3FB8D0}">
      <dgm:prSet/>
      <dgm:spPr/>
      <dgm:t>
        <a:bodyPr/>
        <a:lstStyle/>
        <a:p>
          <a:pPr>
            <a:lnSpc>
              <a:spcPct val="100000"/>
            </a:lnSpc>
          </a:pPr>
          <a:r>
            <a:rPr lang="en-US" b="1" dirty="0"/>
            <a:t>Problem</a:t>
          </a:r>
          <a:r>
            <a:rPr lang="en-US" dirty="0"/>
            <a:t>: how to predict autonomous driving</a:t>
          </a:r>
        </a:p>
      </dgm:t>
    </dgm:pt>
    <dgm:pt modelId="{211BEB8E-B5D9-408B-BFA4-01ECCD64B4E7}" type="parTrans" cxnId="{9E3E4D6D-5350-45A3-A872-7D9BBFEE002D}">
      <dgm:prSet/>
      <dgm:spPr/>
      <dgm:t>
        <a:bodyPr/>
        <a:lstStyle/>
        <a:p>
          <a:endParaRPr lang="en-US"/>
        </a:p>
      </dgm:t>
    </dgm:pt>
    <dgm:pt modelId="{0E30AF15-348A-44B0-B564-A39A62E1EAC6}" type="sibTrans" cxnId="{9E3E4D6D-5350-45A3-A872-7D9BBFEE002D}">
      <dgm:prSet/>
      <dgm:spPr/>
      <dgm:t>
        <a:bodyPr/>
        <a:lstStyle/>
        <a:p>
          <a:endParaRPr lang="en-US"/>
        </a:p>
      </dgm:t>
    </dgm:pt>
    <dgm:pt modelId="{141BA6F8-E5C9-41B9-9007-FFA3C3DD8481}">
      <dgm:prSet/>
      <dgm:spPr/>
      <dgm:t>
        <a:bodyPr/>
        <a:lstStyle/>
        <a:p>
          <a:pPr>
            <a:lnSpc>
              <a:spcPct val="100000"/>
            </a:lnSpc>
          </a:pPr>
          <a:r>
            <a:rPr lang="en-US" b="1" dirty="0"/>
            <a:t>To do:</a:t>
          </a:r>
        </a:p>
        <a:p>
          <a:pPr>
            <a:lnSpc>
              <a:spcPct val="100000"/>
            </a:lnSpc>
          </a:pPr>
          <a:r>
            <a:rPr lang="en-US" dirty="0"/>
            <a:t>build an algorithm to estimate the 6 poses of vehicles from one picture in real-world traffic environment and anticipate how a vehicle would do autonomous driving based on the analysis of the surroundings(positions of nearby automobiles)</a:t>
          </a:r>
        </a:p>
      </dgm:t>
    </dgm:pt>
    <dgm:pt modelId="{D7629BD7-5440-4305-9EF0-01CA8F815D71}" type="parTrans" cxnId="{3D7C8FFA-3B24-4F49-88AE-40FE52BF212F}">
      <dgm:prSet/>
      <dgm:spPr/>
      <dgm:t>
        <a:bodyPr/>
        <a:lstStyle/>
        <a:p>
          <a:endParaRPr lang="en-US"/>
        </a:p>
      </dgm:t>
    </dgm:pt>
    <dgm:pt modelId="{79F50961-94D8-41D9-9E02-8E56732B88BB}" type="sibTrans" cxnId="{3D7C8FFA-3B24-4F49-88AE-40FE52BF212F}">
      <dgm:prSet/>
      <dgm:spPr/>
      <dgm:t>
        <a:bodyPr/>
        <a:lstStyle/>
        <a:p>
          <a:endParaRPr lang="en-US"/>
        </a:p>
      </dgm:t>
    </dgm:pt>
    <dgm:pt modelId="{F946A749-FFBE-45E9-9501-F191378659F6}">
      <dgm:prSet/>
      <dgm:spPr/>
      <dgm:t>
        <a:bodyPr/>
        <a:lstStyle/>
        <a:p>
          <a:pPr>
            <a:lnSpc>
              <a:spcPct val="100000"/>
            </a:lnSpc>
          </a:pPr>
          <a:r>
            <a:rPr lang="en-US" b="1" dirty="0"/>
            <a:t>Motivation</a:t>
          </a:r>
          <a:r>
            <a:rPr lang="en-US" dirty="0"/>
            <a:t>: explore the truth of autonomous driving and try to find out how to improve self-driving to make it wide-spread.</a:t>
          </a:r>
        </a:p>
      </dgm:t>
    </dgm:pt>
    <dgm:pt modelId="{118BD970-5D66-43C3-B737-1F3E74461C20}" type="parTrans" cxnId="{1037D651-B547-4BA9-A04E-22DE00F51547}">
      <dgm:prSet/>
      <dgm:spPr/>
      <dgm:t>
        <a:bodyPr/>
        <a:lstStyle/>
        <a:p>
          <a:endParaRPr lang="en-US"/>
        </a:p>
      </dgm:t>
    </dgm:pt>
    <dgm:pt modelId="{FEE54BD6-EF4B-4FE2-BFE2-1BC902F3B758}" type="sibTrans" cxnId="{1037D651-B547-4BA9-A04E-22DE00F51547}">
      <dgm:prSet/>
      <dgm:spPr/>
      <dgm:t>
        <a:bodyPr/>
        <a:lstStyle/>
        <a:p>
          <a:endParaRPr lang="en-US"/>
        </a:p>
      </dgm:t>
    </dgm:pt>
    <dgm:pt modelId="{E9C0253E-4703-4B79-B0EB-FEA6EE2526FD}" type="pres">
      <dgm:prSet presAssocID="{66EB4B34-E6D4-4B57-8AD9-3E841DEAC3C0}" presName="root" presStyleCnt="0">
        <dgm:presLayoutVars>
          <dgm:dir/>
          <dgm:resizeHandles val="exact"/>
        </dgm:presLayoutVars>
      </dgm:prSet>
      <dgm:spPr/>
    </dgm:pt>
    <dgm:pt modelId="{E9174E8E-6856-48D3-A922-BBDCD398B421}" type="pres">
      <dgm:prSet presAssocID="{A2CBC4AD-EDFB-4DE1-8C65-422B6F3FB8D0}" presName="compNode" presStyleCnt="0"/>
      <dgm:spPr/>
    </dgm:pt>
    <dgm:pt modelId="{5D37DC25-2987-4550-8E7C-7F7A6E1EAE15}" type="pres">
      <dgm:prSet presAssocID="{A2CBC4AD-EDFB-4DE1-8C65-422B6F3FB8D0}" presName="bgRect" presStyleLbl="bgShp" presStyleIdx="0" presStyleCnt="3"/>
      <dgm:spPr/>
    </dgm:pt>
    <dgm:pt modelId="{9A9A6898-B37D-4FA0-A315-A72FF213C898}" type="pres">
      <dgm:prSet presAssocID="{A2CBC4AD-EDFB-4DE1-8C65-422B6F3FB8D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ooter"/>
        </a:ext>
      </dgm:extLst>
    </dgm:pt>
    <dgm:pt modelId="{BFB7FD50-9E52-4EBC-9C2C-8AA8CDADB4F3}" type="pres">
      <dgm:prSet presAssocID="{A2CBC4AD-EDFB-4DE1-8C65-422B6F3FB8D0}" presName="spaceRect" presStyleCnt="0"/>
      <dgm:spPr/>
    </dgm:pt>
    <dgm:pt modelId="{8621E786-1AE8-41C1-BD71-00F8C2B02A75}" type="pres">
      <dgm:prSet presAssocID="{A2CBC4AD-EDFB-4DE1-8C65-422B6F3FB8D0}" presName="parTx" presStyleLbl="revTx" presStyleIdx="0" presStyleCnt="3">
        <dgm:presLayoutVars>
          <dgm:chMax val="0"/>
          <dgm:chPref val="0"/>
        </dgm:presLayoutVars>
      </dgm:prSet>
      <dgm:spPr/>
    </dgm:pt>
    <dgm:pt modelId="{E1B7532B-7041-4131-8BA5-E6EC2FD9EE11}" type="pres">
      <dgm:prSet presAssocID="{0E30AF15-348A-44B0-B564-A39A62E1EAC6}" presName="sibTrans" presStyleCnt="0"/>
      <dgm:spPr/>
    </dgm:pt>
    <dgm:pt modelId="{72652B65-600A-401F-8D82-463463CA0FF8}" type="pres">
      <dgm:prSet presAssocID="{141BA6F8-E5C9-41B9-9007-FFA3C3DD8481}" presName="compNode" presStyleCnt="0"/>
      <dgm:spPr/>
    </dgm:pt>
    <dgm:pt modelId="{00347309-64EF-4048-8808-77C4667FB5F1}" type="pres">
      <dgm:prSet presAssocID="{141BA6F8-E5C9-41B9-9007-FFA3C3DD8481}" presName="bgRect" presStyleLbl="bgShp" presStyleIdx="1" presStyleCnt="3"/>
      <dgm:spPr/>
    </dgm:pt>
    <dgm:pt modelId="{3181B9F3-7758-4EDD-8433-F27F5563CF59}" type="pres">
      <dgm:prSet presAssocID="{141BA6F8-E5C9-41B9-9007-FFA3C3DD848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984BCFC4-4138-4D9E-B4AF-6DE6F0312118}" type="pres">
      <dgm:prSet presAssocID="{141BA6F8-E5C9-41B9-9007-FFA3C3DD8481}" presName="spaceRect" presStyleCnt="0"/>
      <dgm:spPr/>
    </dgm:pt>
    <dgm:pt modelId="{2AEEE71E-412B-4CC0-8C3C-47BDF57B76DD}" type="pres">
      <dgm:prSet presAssocID="{141BA6F8-E5C9-41B9-9007-FFA3C3DD8481}" presName="parTx" presStyleLbl="revTx" presStyleIdx="1" presStyleCnt="3">
        <dgm:presLayoutVars>
          <dgm:chMax val="0"/>
          <dgm:chPref val="0"/>
        </dgm:presLayoutVars>
      </dgm:prSet>
      <dgm:spPr/>
    </dgm:pt>
    <dgm:pt modelId="{5D2ABC43-4D5B-48F4-BC4B-825602FDC5F3}" type="pres">
      <dgm:prSet presAssocID="{79F50961-94D8-41D9-9E02-8E56732B88BB}" presName="sibTrans" presStyleCnt="0"/>
      <dgm:spPr/>
    </dgm:pt>
    <dgm:pt modelId="{E8AF1657-5455-4213-A706-35437B0E8F48}" type="pres">
      <dgm:prSet presAssocID="{F946A749-FFBE-45E9-9501-F191378659F6}" presName="compNode" presStyleCnt="0"/>
      <dgm:spPr/>
    </dgm:pt>
    <dgm:pt modelId="{191BBC1D-2145-4620-AB60-54B9F959468D}" type="pres">
      <dgm:prSet presAssocID="{F946A749-FFBE-45E9-9501-F191378659F6}" presName="bgRect" presStyleLbl="bgShp" presStyleIdx="2" presStyleCnt="3"/>
      <dgm:spPr/>
    </dgm:pt>
    <dgm:pt modelId="{6C2A7535-783B-4A63-A4D6-3AA96FCAF797}" type="pres">
      <dgm:prSet presAssocID="{F946A749-FFBE-45E9-9501-F191378659F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
        </a:ext>
      </dgm:extLst>
    </dgm:pt>
    <dgm:pt modelId="{15A8EFCD-48D8-4BDE-9FC7-67E32EB13467}" type="pres">
      <dgm:prSet presAssocID="{F946A749-FFBE-45E9-9501-F191378659F6}" presName="spaceRect" presStyleCnt="0"/>
      <dgm:spPr/>
    </dgm:pt>
    <dgm:pt modelId="{BF960891-9FE6-4F2D-809D-FF2DD7D2CD6B}" type="pres">
      <dgm:prSet presAssocID="{F946A749-FFBE-45E9-9501-F191378659F6}" presName="parTx" presStyleLbl="revTx" presStyleIdx="2" presStyleCnt="3">
        <dgm:presLayoutVars>
          <dgm:chMax val="0"/>
          <dgm:chPref val="0"/>
        </dgm:presLayoutVars>
      </dgm:prSet>
      <dgm:spPr/>
    </dgm:pt>
  </dgm:ptLst>
  <dgm:cxnLst>
    <dgm:cxn modelId="{9E3E4D6D-5350-45A3-A872-7D9BBFEE002D}" srcId="{66EB4B34-E6D4-4B57-8AD9-3E841DEAC3C0}" destId="{A2CBC4AD-EDFB-4DE1-8C65-422B6F3FB8D0}" srcOrd="0" destOrd="0" parTransId="{211BEB8E-B5D9-408B-BFA4-01ECCD64B4E7}" sibTransId="{0E30AF15-348A-44B0-B564-A39A62E1EAC6}"/>
    <dgm:cxn modelId="{1037D651-B547-4BA9-A04E-22DE00F51547}" srcId="{66EB4B34-E6D4-4B57-8AD9-3E841DEAC3C0}" destId="{F946A749-FFBE-45E9-9501-F191378659F6}" srcOrd="2" destOrd="0" parTransId="{118BD970-5D66-43C3-B737-1F3E74461C20}" sibTransId="{FEE54BD6-EF4B-4FE2-BFE2-1BC902F3B758}"/>
    <dgm:cxn modelId="{8381D190-0B93-40C7-8F79-17A5CBF0FD8E}" type="presOf" srcId="{F946A749-FFBE-45E9-9501-F191378659F6}" destId="{BF960891-9FE6-4F2D-809D-FF2DD7D2CD6B}" srcOrd="0" destOrd="0" presId="urn:microsoft.com/office/officeart/2018/2/layout/IconVerticalSolidList"/>
    <dgm:cxn modelId="{C8035EAB-2D7B-4503-BCE9-2DF52AE9D579}" type="presOf" srcId="{141BA6F8-E5C9-41B9-9007-FFA3C3DD8481}" destId="{2AEEE71E-412B-4CC0-8C3C-47BDF57B76DD}" srcOrd="0" destOrd="0" presId="urn:microsoft.com/office/officeart/2018/2/layout/IconVerticalSolidList"/>
    <dgm:cxn modelId="{D18422C6-6881-47EF-A6CE-FA0CD32CD8CD}" type="presOf" srcId="{A2CBC4AD-EDFB-4DE1-8C65-422B6F3FB8D0}" destId="{8621E786-1AE8-41C1-BD71-00F8C2B02A75}" srcOrd="0" destOrd="0" presId="urn:microsoft.com/office/officeart/2018/2/layout/IconVerticalSolidList"/>
    <dgm:cxn modelId="{233212ED-DDF3-422D-B89A-7E8E01CAEC5A}" type="presOf" srcId="{66EB4B34-E6D4-4B57-8AD9-3E841DEAC3C0}" destId="{E9C0253E-4703-4B79-B0EB-FEA6EE2526FD}" srcOrd="0" destOrd="0" presId="urn:microsoft.com/office/officeart/2018/2/layout/IconVerticalSolidList"/>
    <dgm:cxn modelId="{3D7C8FFA-3B24-4F49-88AE-40FE52BF212F}" srcId="{66EB4B34-E6D4-4B57-8AD9-3E841DEAC3C0}" destId="{141BA6F8-E5C9-41B9-9007-FFA3C3DD8481}" srcOrd="1" destOrd="0" parTransId="{D7629BD7-5440-4305-9EF0-01CA8F815D71}" sibTransId="{79F50961-94D8-41D9-9E02-8E56732B88BB}"/>
    <dgm:cxn modelId="{314E2B10-7A41-40D8-9443-9642A8F80A9C}" type="presParOf" srcId="{E9C0253E-4703-4B79-B0EB-FEA6EE2526FD}" destId="{E9174E8E-6856-48D3-A922-BBDCD398B421}" srcOrd="0" destOrd="0" presId="urn:microsoft.com/office/officeart/2018/2/layout/IconVerticalSolidList"/>
    <dgm:cxn modelId="{74AF671E-22FC-406D-BF23-29560433A661}" type="presParOf" srcId="{E9174E8E-6856-48D3-A922-BBDCD398B421}" destId="{5D37DC25-2987-4550-8E7C-7F7A6E1EAE15}" srcOrd="0" destOrd="0" presId="urn:microsoft.com/office/officeart/2018/2/layout/IconVerticalSolidList"/>
    <dgm:cxn modelId="{E322D896-D3CB-4A67-9F9F-258B95E7C0E2}" type="presParOf" srcId="{E9174E8E-6856-48D3-A922-BBDCD398B421}" destId="{9A9A6898-B37D-4FA0-A315-A72FF213C898}" srcOrd="1" destOrd="0" presId="urn:microsoft.com/office/officeart/2018/2/layout/IconVerticalSolidList"/>
    <dgm:cxn modelId="{7B392FE3-7EB0-48B7-8155-433CAC678D63}" type="presParOf" srcId="{E9174E8E-6856-48D3-A922-BBDCD398B421}" destId="{BFB7FD50-9E52-4EBC-9C2C-8AA8CDADB4F3}" srcOrd="2" destOrd="0" presId="urn:microsoft.com/office/officeart/2018/2/layout/IconVerticalSolidList"/>
    <dgm:cxn modelId="{016532E8-0A5B-46F1-AB54-B7D3E1F93A95}" type="presParOf" srcId="{E9174E8E-6856-48D3-A922-BBDCD398B421}" destId="{8621E786-1AE8-41C1-BD71-00F8C2B02A75}" srcOrd="3" destOrd="0" presId="urn:microsoft.com/office/officeart/2018/2/layout/IconVerticalSolidList"/>
    <dgm:cxn modelId="{EF02E2BE-200D-4CC6-B70E-315CC951D7FC}" type="presParOf" srcId="{E9C0253E-4703-4B79-B0EB-FEA6EE2526FD}" destId="{E1B7532B-7041-4131-8BA5-E6EC2FD9EE11}" srcOrd="1" destOrd="0" presId="urn:microsoft.com/office/officeart/2018/2/layout/IconVerticalSolidList"/>
    <dgm:cxn modelId="{1F10AD5D-6DF7-40F5-8BA9-FD02A1E534A5}" type="presParOf" srcId="{E9C0253E-4703-4B79-B0EB-FEA6EE2526FD}" destId="{72652B65-600A-401F-8D82-463463CA0FF8}" srcOrd="2" destOrd="0" presId="urn:microsoft.com/office/officeart/2018/2/layout/IconVerticalSolidList"/>
    <dgm:cxn modelId="{4D265690-9C70-48E2-958E-750F3C9FDEF2}" type="presParOf" srcId="{72652B65-600A-401F-8D82-463463CA0FF8}" destId="{00347309-64EF-4048-8808-77C4667FB5F1}" srcOrd="0" destOrd="0" presId="urn:microsoft.com/office/officeart/2018/2/layout/IconVerticalSolidList"/>
    <dgm:cxn modelId="{BD00734F-DB49-459F-A21F-0B1D638AE9EB}" type="presParOf" srcId="{72652B65-600A-401F-8D82-463463CA0FF8}" destId="{3181B9F3-7758-4EDD-8433-F27F5563CF59}" srcOrd="1" destOrd="0" presId="urn:microsoft.com/office/officeart/2018/2/layout/IconVerticalSolidList"/>
    <dgm:cxn modelId="{01B5030F-17DA-4C2D-8811-B3231592BE92}" type="presParOf" srcId="{72652B65-600A-401F-8D82-463463CA0FF8}" destId="{984BCFC4-4138-4D9E-B4AF-6DE6F0312118}" srcOrd="2" destOrd="0" presId="urn:microsoft.com/office/officeart/2018/2/layout/IconVerticalSolidList"/>
    <dgm:cxn modelId="{A5183E13-787E-4B93-8D47-78F899224D89}" type="presParOf" srcId="{72652B65-600A-401F-8D82-463463CA0FF8}" destId="{2AEEE71E-412B-4CC0-8C3C-47BDF57B76DD}" srcOrd="3" destOrd="0" presId="urn:microsoft.com/office/officeart/2018/2/layout/IconVerticalSolidList"/>
    <dgm:cxn modelId="{D2AD2EF3-3D7E-4832-BEF8-85934EDA0A8A}" type="presParOf" srcId="{E9C0253E-4703-4B79-B0EB-FEA6EE2526FD}" destId="{5D2ABC43-4D5B-48F4-BC4B-825602FDC5F3}" srcOrd="3" destOrd="0" presId="urn:microsoft.com/office/officeart/2018/2/layout/IconVerticalSolidList"/>
    <dgm:cxn modelId="{8FA960CE-0923-4CF3-AF70-63BF04A9C95B}" type="presParOf" srcId="{E9C0253E-4703-4B79-B0EB-FEA6EE2526FD}" destId="{E8AF1657-5455-4213-A706-35437B0E8F48}" srcOrd="4" destOrd="0" presId="urn:microsoft.com/office/officeart/2018/2/layout/IconVerticalSolidList"/>
    <dgm:cxn modelId="{A0C0AB11-4794-466D-A08A-CDADEC7E3813}" type="presParOf" srcId="{E8AF1657-5455-4213-A706-35437B0E8F48}" destId="{191BBC1D-2145-4620-AB60-54B9F959468D}" srcOrd="0" destOrd="0" presId="urn:microsoft.com/office/officeart/2018/2/layout/IconVerticalSolidList"/>
    <dgm:cxn modelId="{EDF9AA87-D3F2-4769-94C1-5F28392D359A}" type="presParOf" srcId="{E8AF1657-5455-4213-A706-35437B0E8F48}" destId="{6C2A7535-783B-4A63-A4D6-3AA96FCAF797}" srcOrd="1" destOrd="0" presId="urn:microsoft.com/office/officeart/2018/2/layout/IconVerticalSolidList"/>
    <dgm:cxn modelId="{FC96AD25-7D16-4209-83D9-1510023B4B53}" type="presParOf" srcId="{E8AF1657-5455-4213-A706-35437B0E8F48}" destId="{15A8EFCD-48D8-4BDE-9FC7-67E32EB13467}" srcOrd="2" destOrd="0" presId="urn:microsoft.com/office/officeart/2018/2/layout/IconVerticalSolidList"/>
    <dgm:cxn modelId="{ACA24493-3647-4C89-862D-C4F5D7D45D94}" type="presParOf" srcId="{E8AF1657-5455-4213-A706-35437B0E8F48}" destId="{BF960891-9FE6-4F2D-809D-FF2DD7D2CD6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318DA-443A-4C24-8455-BB25D9B41D0D}">
      <dsp:nvSpPr>
        <dsp:cNvPr id="0" name=""/>
        <dsp:cNvSpPr/>
      </dsp:nvSpPr>
      <dsp:spPr>
        <a:xfrm>
          <a:off x="401037" y="1809"/>
          <a:ext cx="870679" cy="87067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500B88-C232-45EB-A267-21169B37BD12}">
      <dsp:nvSpPr>
        <dsp:cNvPr id="0" name=""/>
        <dsp:cNvSpPr/>
      </dsp:nvSpPr>
      <dsp:spPr>
        <a:xfrm>
          <a:off x="586592" y="187364"/>
          <a:ext cx="499570" cy="4995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DC2167-EABD-4325-A18F-504952EF5F8D}">
      <dsp:nvSpPr>
        <dsp:cNvPr id="0" name=""/>
        <dsp:cNvSpPr/>
      </dsp:nvSpPr>
      <dsp:spPr>
        <a:xfrm>
          <a:off x="122705" y="1143684"/>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Background</a:t>
          </a:r>
        </a:p>
      </dsp:txBody>
      <dsp:txXfrm>
        <a:off x="122705" y="1143684"/>
        <a:ext cx="1427343" cy="570937"/>
      </dsp:txXfrm>
    </dsp:sp>
    <dsp:sp modelId="{E5C2C705-2913-406D-84F9-14D646583C41}">
      <dsp:nvSpPr>
        <dsp:cNvPr id="0" name=""/>
        <dsp:cNvSpPr/>
      </dsp:nvSpPr>
      <dsp:spPr>
        <a:xfrm>
          <a:off x="2078166" y="1809"/>
          <a:ext cx="870679" cy="87067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96456C-33D5-4F4C-BC9B-43FCD6E49D32}">
      <dsp:nvSpPr>
        <dsp:cNvPr id="0" name=""/>
        <dsp:cNvSpPr/>
      </dsp:nvSpPr>
      <dsp:spPr>
        <a:xfrm>
          <a:off x="2263721" y="187364"/>
          <a:ext cx="499570" cy="4995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67C6F8-6CB5-4FE2-A128-F60737F5B76D}">
      <dsp:nvSpPr>
        <dsp:cNvPr id="0" name=""/>
        <dsp:cNvSpPr/>
      </dsp:nvSpPr>
      <dsp:spPr>
        <a:xfrm>
          <a:off x="1799834" y="1143684"/>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Dataset</a:t>
          </a:r>
        </a:p>
      </dsp:txBody>
      <dsp:txXfrm>
        <a:off x="1799834" y="1143684"/>
        <a:ext cx="1427343" cy="570937"/>
      </dsp:txXfrm>
    </dsp:sp>
    <dsp:sp modelId="{A01AC7CE-9227-474E-BBC2-C826EF41B759}">
      <dsp:nvSpPr>
        <dsp:cNvPr id="0" name=""/>
        <dsp:cNvSpPr/>
      </dsp:nvSpPr>
      <dsp:spPr>
        <a:xfrm>
          <a:off x="3755295" y="1809"/>
          <a:ext cx="870679" cy="87067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4CEC43-692C-4E9A-85E4-B5F9A5F4CED4}">
      <dsp:nvSpPr>
        <dsp:cNvPr id="0" name=""/>
        <dsp:cNvSpPr/>
      </dsp:nvSpPr>
      <dsp:spPr>
        <a:xfrm>
          <a:off x="3940850" y="187364"/>
          <a:ext cx="499570" cy="4995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E2BAF4-44E6-448B-9D64-98318FCBC14F}">
      <dsp:nvSpPr>
        <dsp:cNvPr id="0" name=""/>
        <dsp:cNvSpPr/>
      </dsp:nvSpPr>
      <dsp:spPr>
        <a:xfrm>
          <a:off x="3476963" y="1143684"/>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EDA</a:t>
          </a:r>
        </a:p>
      </dsp:txBody>
      <dsp:txXfrm>
        <a:off x="3476963" y="1143684"/>
        <a:ext cx="1427343" cy="570937"/>
      </dsp:txXfrm>
    </dsp:sp>
    <dsp:sp modelId="{8CC88C71-03AB-423A-9DEB-27A1DA8CA766}">
      <dsp:nvSpPr>
        <dsp:cNvPr id="0" name=""/>
        <dsp:cNvSpPr/>
      </dsp:nvSpPr>
      <dsp:spPr>
        <a:xfrm>
          <a:off x="5432424" y="1809"/>
          <a:ext cx="870679" cy="87067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62369E-9EB1-43A8-A1C9-F86D28C4BE87}">
      <dsp:nvSpPr>
        <dsp:cNvPr id="0" name=""/>
        <dsp:cNvSpPr/>
      </dsp:nvSpPr>
      <dsp:spPr>
        <a:xfrm>
          <a:off x="5617979" y="187364"/>
          <a:ext cx="499570" cy="4995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F17E93-C01F-4621-888B-218D8A5088A3}">
      <dsp:nvSpPr>
        <dsp:cNvPr id="0" name=""/>
        <dsp:cNvSpPr/>
      </dsp:nvSpPr>
      <dsp:spPr>
        <a:xfrm>
          <a:off x="5154092" y="1143684"/>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Experimental Setup</a:t>
          </a:r>
        </a:p>
      </dsp:txBody>
      <dsp:txXfrm>
        <a:off x="5154092" y="1143684"/>
        <a:ext cx="1427343" cy="570937"/>
      </dsp:txXfrm>
    </dsp:sp>
    <dsp:sp modelId="{9C07BE80-4874-4D9F-BE42-9CF4F299AA80}">
      <dsp:nvSpPr>
        <dsp:cNvPr id="0" name=""/>
        <dsp:cNvSpPr/>
      </dsp:nvSpPr>
      <dsp:spPr>
        <a:xfrm>
          <a:off x="7109553" y="1809"/>
          <a:ext cx="870679" cy="87067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73C7E0-4259-4E9C-A508-77399CCD4405}">
      <dsp:nvSpPr>
        <dsp:cNvPr id="0" name=""/>
        <dsp:cNvSpPr/>
      </dsp:nvSpPr>
      <dsp:spPr>
        <a:xfrm>
          <a:off x="7295108" y="187364"/>
          <a:ext cx="499570" cy="4995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ADB18A-35FF-4309-8877-78E8C986A487}">
      <dsp:nvSpPr>
        <dsp:cNvPr id="0" name=""/>
        <dsp:cNvSpPr/>
      </dsp:nvSpPr>
      <dsp:spPr>
        <a:xfrm>
          <a:off x="6831221" y="1143684"/>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Deep Learning Network</a:t>
          </a:r>
        </a:p>
      </dsp:txBody>
      <dsp:txXfrm>
        <a:off x="6831221" y="1143684"/>
        <a:ext cx="1427343" cy="570937"/>
      </dsp:txXfrm>
    </dsp:sp>
    <dsp:sp modelId="{A845C68A-F542-4462-91F1-189A608EE534}">
      <dsp:nvSpPr>
        <dsp:cNvPr id="0" name=""/>
        <dsp:cNvSpPr/>
      </dsp:nvSpPr>
      <dsp:spPr>
        <a:xfrm>
          <a:off x="8786682" y="1809"/>
          <a:ext cx="870679" cy="87067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A0155C-F1AC-4242-A81A-05CF60190AC4}">
      <dsp:nvSpPr>
        <dsp:cNvPr id="0" name=""/>
        <dsp:cNvSpPr/>
      </dsp:nvSpPr>
      <dsp:spPr>
        <a:xfrm>
          <a:off x="8972237" y="187364"/>
          <a:ext cx="499570" cy="49957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8976AF-579E-4162-A646-B3E4E0D68D21}">
      <dsp:nvSpPr>
        <dsp:cNvPr id="0" name=""/>
        <dsp:cNvSpPr/>
      </dsp:nvSpPr>
      <dsp:spPr>
        <a:xfrm>
          <a:off x="8508350" y="1143684"/>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Results</a:t>
          </a:r>
        </a:p>
      </dsp:txBody>
      <dsp:txXfrm>
        <a:off x="8508350" y="1143684"/>
        <a:ext cx="1427343" cy="570937"/>
      </dsp:txXfrm>
    </dsp:sp>
    <dsp:sp modelId="{C3319BD7-E743-40D7-AFB0-C607F3B840EE}">
      <dsp:nvSpPr>
        <dsp:cNvPr id="0" name=""/>
        <dsp:cNvSpPr/>
      </dsp:nvSpPr>
      <dsp:spPr>
        <a:xfrm>
          <a:off x="4593860" y="2071457"/>
          <a:ext cx="870679" cy="87067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85BE76-A82F-424F-822F-16D1113A119D}">
      <dsp:nvSpPr>
        <dsp:cNvPr id="0" name=""/>
        <dsp:cNvSpPr/>
      </dsp:nvSpPr>
      <dsp:spPr>
        <a:xfrm>
          <a:off x="4779414" y="2257012"/>
          <a:ext cx="499570" cy="49957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200A0A-C56A-400A-A2B2-A6FB76775158}">
      <dsp:nvSpPr>
        <dsp:cNvPr id="0" name=""/>
        <dsp:cNvSpPr/>
      </dsp:nvSpPr>
      <dsp:spPr>
        <a:xfrm>
          <a:off x="4315528" y="3213332"/>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Summary and conclusion</a:t>
          </a:r>
        </a:p>
      </dsp:txBody>
      <dsp:txXfrm>
        <a:off x="4315528" y="3213332"/>
        <a:ext cx="1427343" cy="570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37DC25-2987-4550-8E7C-7F7A6E1EAE15}">
      <dsp:nvSpPr>
        <dsp:cNvPr id="0" name=""/>
        <dsp:cNvSpPr/>
      </dsp:nvSpPr>
      <dsp:spPr>
        <a:xfrm>
          <a:off x="0" y="689"/>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9A6898-B37D-4FA0-A315-A72FF213C898}">
      <dsp:nvSpPr>
        <dsp:cNvPr id="0" name=""/>
        <dsp:cNvSpPr/>
      </dsp:nvSpPr>
      <dsp:spPr>
        <a:xfrm>
          <a:off x="488194" y="363809"/>
          <a:ext cx="887626" cy="887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21E786-1AE8-41C1-BD71-00F8C2B02A75}">
      <dsp:nvSpPr>
        <dsp:cNvPr id="0" name=""/>
        <dsp:cNvSpPr/>
      </dsp:nvSpPr>
      <dsp:spPr>
        <a:xfrm>
          <a:off x="1864015" y="689"/>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622300">
            <a:lnSpc>
              <a:spcPct val="100000"/>
            </a:lnSpc>
            <a:spcBef>
              <a:spcPct val="0"/>
            </a:spcBef>
            <a:spcAft>
              <a:spcPct val="35000"/>
            </a:spcAft>
            <a:buNone/>
          </a:pPr>
          <a:r>
            <a:rPr lang="en-US" sz="1400" b="1" kern="1200" dirty="0"/>
            <a:t>Problem</a:t>
          </a:r>
          <a:r>
            <a:rPr lang="en-US" sz="1400" kern="1200" dirty="0"/>
            <a:t>: how to predict autonomous driving</a:t>
          </a:r>
        </a:p>
      </dsp:txBody>
      <dsp:txXfrm>
        <a:off x="1864015" y="689"/>
        <a:ext cx="4933659" cy="1613866"/>
      </dsp:txXfrm>
    </dsp:sp>
    <dsp:sp modelId="{00347309-64EF-4048-8808-77C4667FB5F1}">
      <dsp:nvSpPr>
        <dsp:cNvPr id="0" name=""/>
        <dsp:cNvSpPr/>
      </dsp:nvSpPr>
      <dsp:spPr>
        <a:xfrm>
          <a:off x="0" y="2018022"/>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81B9F3-7758-4EDD-8433-F27F5563CF59}">
      <dsp:nvSpPr>
        <dsp:cNvPr id="0" name=""/>
        <dsp:cNvSpPr/>
      </dsp:nvSpPr>
      <dsp:spPr>
        <a:xfrm>
          <a:off x="488194" y="2381142"/>
          <a:ext cx="887626" cy="887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EEE71E-412B-4CC0-8C3C-47BDF57B76DD}">
      <dsp:nvSpPr>
        <dsp:cNvPr id="0" name=""/>
        <dsp:cNvSpPr/>
      </dsp:nvSpPr>
      <dsp:spPr>
        <a:xfrm>
          <a:off x="1864015" y="2018022"/>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622300">
            <a:lnSpc>
              <a:spcPct val="100000"/>
            </a:lnSpc>
            <a:spcBef>
              <a:spcPct val="0"/>
            </a:spcBef>
            <a:spcAft>
              <a:spcPct val="35000"/>
            </a:spcAft>
            <a:buNone/>
          </a:pPr>
          <a:r>
            <a:rPr lang="en-US" sz="1400" b="1" kern="1200" dirty="0"/>
            <a:t>To do:</a:t>
          </a:r>
        </a:p>
        <a:p>
          <a:pPr marL="0" lvl="0" indent="0" algn="l" defTabSz="622300">
            <a:lnSpc>
              <a:spcPct val="100000"/>
            </a:lnSpc>
            <a:spcBef>
              <a:spcPct val="0"/>
            </a:spcBef>
            <a:spcAft>
              <a:spcPct val="35000"/>
            </a:spcAft>
            <a:buNone/>
          </a:pPr>
          <a:r>
            <a:rPr lang="en-US" sz="1400" kern="1200" dirty="0"/>
            <a:t>build an algorithm to estimate the 6 poses of vehicles from one picture in real-world traffic environment and anticipate how a vehicle would do autonomous driving based on the analysis of the surroundings(positions of nearby automobiles)</a:t>
          </a:r>
        </a:p>
      </dsp:txBody>
      <dsp:txXfrm>
        <a:off x="1864015" y="2018022"/>
        <a:ext cx="4933659" cy="1613866"/>
      </dsp:txXfrm>
    </dsp:sp>
    <dsp:sp modelId="{191BBC1D-2145-4620-AB60-54B9F959468D}">
      <dsp:nvSpPr>
        <dsp:cNvPr id="0" name=""/>
        <dsp:cNvSpPr/>
      </dsp:nvSpPr>
      <dsp:spPr>
        <a:xfrm>
          <a:off x="0" y="4035355"/>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2A7535-783B-4A63-A4D6-3AA96FCAF797}">
      <dsp:nvSpPr>
        <dsp:cNvPr id="0" name=""/>
        <dsp:cNvSpPr/>
      </dsp:nvSpPr>
      <dsp:spPr>
        <a:xfrm>
          <a:off x="488194" y="4398475"/>
          <a:ext cx="887626" cy="887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960891-9FE6-4F2D-809D-FF2DD7D2CD6B}">
      <dsp:nvSpPr>
        <dsp:cNvPr id="0" name=""/>
        <dsp:cNvSpPr/>
      </dsp:nvSpPr>
      <dsp:spPr>
        <a:xfrm>
          <a:off x="1864015" y="4035355"/>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622300">
            <a:lnSpc>
              <a:spcPct val="100000"/>
            </a:lnSpc>
            <a:spcBef>
              <a:spcPct val="0"/>
            </a:spcBef>
            <a:spcAft>
              <a:spcPct val="35000"/>
            </a:spcAft>
            <a:buNone/>
          </a:pPr>
          <a:r>
            <a:rPr lang="en-US" sz="1400" b="1" kern="1200" dirty="0"/>
            <a:t>Motivation</a:t>
          </a:r>
          <a:r>
            <a:rPr lang="en-US" sz="1400" kern="1200" dirty="0"/>
            <a:t>: explore the truth of autonomous driving and try to find out how to improve self-driving to make it wide-spread.</a:t>
          </a:r>
        </a:p>
      </dsp:txBody>
      <dsp:txXfrm>
        <a:off x="1864015" y="4035355"/>
        <a:ext cx="4933659" cy="161386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5e15c3286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5e15c3286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5e15c328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5e15c328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5e15c3286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5e15c3286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87081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250401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2570865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8076904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7964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3408695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0012422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8842171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0057054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3973702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220103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8365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rxiv.org/abs/1905.11946" TargetMode="External"/><Relationship Id="rId2" Type="http://schemas.openxmlformats.org/officeDocument/2006/relationships/hyperlink" Target="https://arxiv.org/abs/1506.02640" TargetMode="External"/><Relationship Id="rId1" Type="http://schemas.openxmlformats.org/officeDocument/2006/relationships/slideLayout" Target="../slideLayouts/slideLayout8.xml"/><Relationship Id="rId5" Type="http://schemas.openxmlformats.org/officeDocument/2006/relationships/hyperlink" Target="https://arxiv.org/abs/1612.03144" TargetMode="External"/><Relationship Id="rId4" Type="http://schemas.openxmlformats.org/officeDocument/2006/relationships/hyperlink" Target="https://arxiv.org/abs/1911.09070"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Shape 106"/>
        <p:cNvGrpSpPr/>
        <p:nvPr/>
      </p:nvGrpSpPr>
      <p:grpSpPr>
        <a:xfrm>
          <a:off x="0" y="0"/>
          <a:ext cx="0" cy="0"/>
          <a:chOff x="0" y="0"/>
          <a:chExt cx="0" cy="0"/>
        </a:xfrm>
      </p:grpSpPr>
      <p:pic>
        <p:nvPicPr>
          <p:cNvPr id="107" name="Google Shape;107;p1"/>
          <p:cNvPicPr preferRelativeResize="0"/>
          <p:nvPr/>
        </p:nvPicPr>
        <p:blipFill rotWithShape="1">
          <a:blip r:embed="rId3">
            <a:alphaModFix amt="35000"/>
          </a:blip>
          <a:srcRect t="8907"/>
          <a:stretch/>
        </p:blipFill>
        <p:spPr>
          <a:xfrm>
            <a:off x="20" y="10"/>
            <a:ext cx="12191980" cy="6857990"/>
          </a:xfrm>
          <a:prstGeom prst="rect">
            <a:avLst/>
          </a:prstGeom>
          <a:noFill/>
        </p:spPr>
      </p:pic>
      <p:sp>
        <p:nvSpPr>
          <p:cNvPr id="110" name="Google Shape;110;p1"/>
          <p:cNvSpPr txBox="1">
            <a:spLocks noGrp="1"/>
          </p:cNvSpPr>
          <p:nvPr>
            <p:ph type="ctrTitle"/>
          </p:nvPr>
        </p:nvSpPr>
        <p:spPr>
          <a:xfrm>
            <a:off x="1097280" y="758952"/>
            <a:ext cx="10058400" cy="3566160"/>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Arial"/>
              <a:buNone/>
            </a:pPr>
            <a:r>
              <a:rPr lang="en-US" dirty="0">
                <a:solidFill>
                  <a:srgbClr val="FFFFFF"/>
                </a:solidFill>
              </a:rPr>
              <a:t>AUTONOMOUS DRIVING</a:t>
            </a:r>
          </a:p>
        </p:txBody>
      </p:sp>
      <p:sp>
        <p:nvSpPr>
          <p:cNvPr id="111" name="Google Shape;111;p1"/>
          <p:cNvSpPr txBox="1">
            <a:spLocks noGrp="1"/>
          </p:cNvSpPr>
          <p:nvPr>
            <p:ph type="subTitle" idx="1"/>
          </p:nvPr>
        </p:nvSpPr>
        <p:spPr>
          <a:xfrm>
            <a:off x="1100051" y="4455620"/>
            <a:ext cx="10058400" cy="1143000"/>
          </a:xfrm>
          <a:prstGeom prst="rect">
            <a:avLst/>
          </a:prstGeom>
        </p:spPr>
        <p:txBody>
          <a:bodyPr spcFirstLastPara="1" lIns="91425" tIns="45700" rIns="91425" bIns="45700" anchorCtr="0">
            <a:normAutofit/>
          </a:bodyPr>
          <a:lstStyle/>
          <a:p>
            <a:pPr marL="0" lvl="0" indent="0" rtl="0">
              <a:spcBef>
                <a:spcPts val="0"/>
              </a:spcBef>
              <a:spcAft>
                <a:spcPts val="600"/>
              </a:spcAft>
              <a:buSzPts val="1665"/>
              <a:buNone/>
            </a:pPr>
            <a:r>
              <a:rPr lang="en-US">
                <a:solidFill>
                  <a:srgbClr val="FFFFFF"/>
                </a:solidFill>
              </a:rPr>
              <a:t>Group Members: Chaofu Zhang, Qianhui Cen, Yuan Le</a:t>
            </a:r>
          </a:p>
        </p:txBody>
      </p:sp>
      <p:cxnSp>
        <p:nvCxnSpPr>
          <p:cNvPr id="128" name="Straight Connector 122">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29" name="Rectangle 124">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7" name="Rectangle 126">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2"/>
        <p:cNvGrpSpPr/>
        <p:nvPr/>
      </p:nvGrpSpPr>
      <p:grpSpPr>
        <a:xfrm>
          <a:off x="0" y="0"/>
          <a:ext cx="0" cy="0"/>
          <a:chOff x="0" y="0"/>
          <a:chExt cx="0" cy="0"/>
        </a:xfrm>
      </p:grpSpPr>
      <p:sp>
        <p:nvSpPr>
          <p:cNvPr id="95" name="Rectangle 94">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Rectangle 96">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9" name="Straight Connector 98">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1" name="Rectangle 100">
            <a:extLst>
              <a:ext uri="{FF2B5EF4-FFF2-40B4-BE49-F238E27FC236}">
                <a16:creationId xmlns:a16="http://schemas.microsoft.com/office/drawing/2014/main" id="{5AE6C737-FF55-4064-94B7-0B21D2EB6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Google Shape;153;p7"/>
          <p:cNvSpPr txBox="1">
            <a:spLocks noGrp="1"/>
          </p:cNvSpPr>
          <p:nvPr>
            <p:ph type="title"/>
          </p:nvPr>
        </p:nvSpPr>
        <p:spPr>
          <a:xfrm>
            <a:off x="6730000" y="639097"/>
            <a:ext cx="4813072" cy="3686015"/>
          </a:xfrm>
          <a:prstGeom prst="rect">
            <a:avLst/>
          </a:prstGeom>
        </p:spPr>
        <p:txBody>
          <a:bodyPr spcFirstLastPara="1" vert="horz" lIns="91440" tIns="45720" rIns="91440" bIns="45720" rtlCol="0" anchor="b" anchorCtr="0">
            <a:normAutofit/>
          </a:bodyPr>
          <a:lstStyle/>
          <a:p>
            <a:pPr marL="0" lvl="0" indent="0">
              <a:spcAft>
                <a:spcPts val="0"/>
              </a:spcAft>
              <a:buClr>
                <a:srgbClr val="262626"/>
              </a:buClr>
              <a:buSzPts val="4000"/>
            </a:pPr>
            <a:r>
              <a:rPr lang="en-US" sz="8000" dirty="0">
                <a:solidFill>
                  <a:schemeClr val="tx1">
                    <a:lumMod val="85000"/>
                    <a:lumOff val="15000"/>
                  </a:schemeClr>
                </a:solidFill>
              </a:rPr>
              <a:t>Deep Learning Network</a:t>
            </a:r>
          </a:p>
        </p:txBody>
      </p:sp>
      <p:pic>
        <p:nvPicPr>
          <p:cNvPr id="154" name="Google Shape;154;p7"/>
          <p:cNvPicPr preferRelativeResize="0"/>
          <p:nvPr/>
        </p:nvPicPr>
        <p:blipFill>
          <a:blip r:embed="rId3"/>
          <a:stretch>
            <a:fillRect/>
          </a:stretch>
        </p:blipFill>
        <p:spPr>
          <a:xfrm>
            <a:off x="850557" y="640081"/>
            <a:ext cx="5028884" cy="5054156"/>
          </a:xfrm>
          <a:prstGeom prst="rect">
            <a:avLst/>
          </a:prstGeom>
          <a:noFill/>
        </p:spPr>
      </p:pic>
      <p:cxnSp>
        <p:nvCxnSpPr>
          <p:cNvPr id="103" name="Straight Connector 102">
            <a:extLst>
              <a:ext uri="{FF2B5EF4-FFF2-40B4-BE49-F238E27FC236}">
                <a16:creationId xmlns:a16="http://schemas.microsoft.com/office/drawing/2014/main" id="{6B5B1DD8-6224-4137-8621-32982B00F9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D8218D9F-38B6-4AE0-9051-5434D19A5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7" name="Rectangle 106">
            <a:extLst>
              <a:ext uri="{FF2B5EF4-FFF2-40B4-BE49-F238E27FC236}">
                <a16:creationId xmlns:a16="http://schemas.microsoft.com/office/drawing/2014/main" id="{2D3DCA99-84AF-487A-BF72-91C5FA6B0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5"/>
        <p:cNvGrpSpPr/>
        <p:nvPr/>
      </p:nvGrpSpPr>
      <p:grpSpPr>
        <a:xfrm>
          <a:off x="0" y="0"/>
          <a:ext cx="0" cy="0"/>
          <a:chOff x="0" y="0"/>
          <a:chExt cx="0" cy="0"/>
        </a:xfrm>
      </p:grpSpPr>
      <p:sp>
        <p:nvSpPr>
          <p:cNvPr id="107" name="Rectangle 106">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Rectangle 108">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1" name="Straight Connector 110">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3" name="Rectangle 112">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2" name="图片 1">
            <a:extLst>
              <a:ext uri="{FF2B5EF4-FFF2-40B4-BE49-F238E27FC236}">
                <a16:creationId xmlns:a16="http://schemas.microsoft.com/office/drawing/2014/main" id="{EB3DFDB2-0FA2-4346-8807-D6205533041E}"/>
              </a:ext>
            </a:extLst>
          </p:cNvPr>
          <p:cNvPicPr>
            <a:picLocks noChangeAspect="1"/>
          </p:cNvPicPr>
          <p:nvPr/>
        </p:nvPicPr>
        <p:blipFill>
          <a:blip r:embed="rId3"/>
          <a:stretch>
            <a:fillRect/>
          </a:stretch>
        </p:blipFill>
        <p:spPr>
          <a:xfrm>
            <a:off x="633999" y="1146226"/>
            <a:ext cx="6275667" cy="4565547"/>
          </a:xfrm>
          <a:prstGeom prst="rect">
            <a:avLst/>
          </a:prstGeom>
        </p:spPr>
      </p:pic>
      <p:sp>
        <p:nvSpPr>
          <p:cNvPr id="115" name="Rectangle 114">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 name="Google Shape;166;p8"/>
          <p:cNvSpPr txBox="1">
            <a:spLocks noGrp="1"/>
          </p:cNvSpPr>
          <p:nvPr>
            <p:ph type="title"/>
          </p:nvPr>
        </p:nvSpPr>
        <p:spPr>
          <a:xfrm>
            <a:off x="8096885" y="640080"/>
            <a:ext cx="3659246" cy="2926080"/>
          </a:xfrm>
          <a:prstGeom prst="rect">
            <a:avLst/>
          </a:prstGeom>
        </p:spPr>
        <p:txBody>
          <a:bodyPr spcFirstLastPara="1" vert="horz" lIns="91440" tIns="45720" rIns="91440" bIns="45720" rtlCol="0" anchor="b" anchorCtr="0">
            <a:normAutofit/>
          </a:bodyPr>
          <a:lstStyle/>
          <a:p>
            <a:pPr marL="0" lvl="0" indent="0">
              <a:spcAft>
                <a:spcPts val="0"/>
              </a:spcAft>
              <a:buClr>
                <a:srgbClr val="262626"/>
              </a:buClr>
              <a:buSzPts val="4000"/>
            </a:pPr>
            <a:r>
              <a:rPr lang="en-US" sz="4400">
                <a:solidFill>
                  <a:srgbClr val="FFFFFF"/>
                </a:solidFill>
              </a:rPr>
              <a:t>Results</a:t>
            </a:r>
          </a:p>
        </p:txBody>
      </p:sp>
      <p:sp>
        <p:nvSpPr>
          <p:cNvPr id="117" name="Rectangle 116">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1"/>
        <p:cNvGrpSpPr/>
        <p:nvPr/>
      </p:nvGrpSpPr>
      <p:grpSpPr>
        <a:xfrm>
          <a:off x="0" y="0"/>
          <a:ext cx="0" cy="0"/>
          <a:chOff x="0" y="0"/>
          <a:chExt cx="0" cy="0"/>
        </a:xfrm>
      </p:grpSpPr>
      <p:sp>
        <p:nvSpPr>
          <p:cNvPr id="172" name="Google Shape;172;p9"/>
          <p:cNvSpPr txBox="1">
            <a:spLocks noGrp="1"/>
          </p:cNvSpPr>
          <p:nvPr>
            <p:ph type="title"/>
          </p:nvPr>
        </p:nvSpPr>
        <p:spPr>
          <a:xfrm>
            <a:off x="1097280" y="758952"/>
            <a:ext cx="10058400" cy="3892168"/>
          </a:xfrm>
          <a:prstGeom prst="rect">
            <a:avLst/>
          </a:prstGeom>
        </p:spPr>
        <p:txBody>
          <a:bodyPr spcFirstLastPara="1" vert="horz" lIns="91440" tIns="45720" rIns="91440" bIns="45720" rtlCol="0" anchor="b" anchorCtr="0">
            <a:normAutofit/>
          </a:bodyPr>
          <a:lstStyle/>
          <a:p>
            <a:pPr marL="0" lvl="0" indent="0">
              <a:spcAft>
                <a:spcPts val="0"/>
              </a:spcAft>
              <a:buClr>
                <a:srgbClr val="262626"/>
              </a:buClr>
              <a:buSzPts val="4000"/>
            </a:pPr>
            <a:r>
              <a:rPr lang="en-US" sz="8000">
                <a:solidFill>
                  <a:schemeClr val="tx1">
                    <a:lumMod val="85000"/>
                    <a:lumOff val="15000"/>
                  </a:schemeClr>
                </a:solidFill>
              </a:rPr>
              <a:t>Summary and 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5"/>
        <p:cNvGrpSpPr/>
        <p:nvPr/>
      </p:nvGrpSpPr>
      <p:grpSpPr>
        <a:xfrm>
          <a:off x="0" y="0"/>
          <a:ext cx="0" cy="0"/>
          <a:chOff x="0" y="0"/>
          <a:chExt cx="0" cy="0"/>
        </a:xfrm>
      </p:grpSpPr>
      <p:sp>
        <p:nvSpPr>
          <p:cNvPr id="116" name="Google Shape;116;p2"/>
          <p:cNvSpPr txBox="1">
            <a:spLocks noGrp="1"/>
          </p:cNvSpPr>
          <p:nvPr>
            <p:ph type="title"/>
          </p:nvPr>
        </p:nvSpPr>
        <p:spPr>
          <a:prstGeom prst="rect">
            <a:avLst/>
          </a:prstGeom>
        </p:spPr>
        <p:txBody>
          <a:bodyPr spcFirstLastPara="1" lIns="91425" tIns="45700" rIns="91425" bIns="45700" anchorCtr="0">
            <a:normAutofit/>
          </a:bodyPr>
          <a:lstStyle/>
          <a:p>
            <a:pPr marL="0" lvl="0" indent="0" rtl="0">
              <a:spcBef>
                <a:spcPts val="0"/>
              </a:spcBef>
              <a:spcAft>
                <a:spcPts val="0"/>
              </a:spcAft>
              <a:buClr>
                <a:srgbClr val="262626"/>
              </a:buClr>
              <a:buSzPts val="4000"/>
              <a:buFont typeface="Arial"/>
              <a:buNone/>
            </a:pPr>
            <a:r>
              <a:rPr lang="en-US"/>
              <a:t>Content Table</a:t>
            </a:r>
          </a:p>
        </p:txBody>
      </p:sp>
      <p:graphicFrame>
        <p:nvGraphicFramePr>
          <p:cNvPr id="119" name="Google Shape;117;p2">
            <a:extLst>
              <a:ext uri="{FF2B5EF4-FFF2-40B4-BE49-F238E27FC236}">
                <a16:creationId xmlns:a16="http://schemas.microsoft.com/office/drawing/2014/main" id="{E0997E50-31A2-41B6-9BF6-0304031A3723}"/>
              </a:ext>
            </a:extLst>
          </p:cNvPr>
          <p:cNvGraphicFramePr>
            <a:graphicFrameLocks noGrp="1"/>
          </p:cNvGraphicFramePr>
          <p:nvPr>
            <p:ph idx="1"/>
            <p:extLst>
              <p:ext uri="{D42A27DB-BD31-4B8C-83A1-F6EECF244321}">
                <p14:modId xmlns:p14="http://schemas.microsoft.com/office/powerpoint/2010/main" val="116690269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1"/>
        <p:cNvGrpSpPr/>
        <p:nvPr/>
      </p:nvGrpSpPr>
      <p:grpSpPr>
        <a:xfrm>
          <a:off x="0" y="0"/>
          <a:ext cx="0" cy="0"/>
          <a:chOff x="0" y="0"/>
          <a:chExt cx="0" cy="0"/>
        </a:xfrm>
      </p:grpSpPr>
      <p:sp useBgFill="1">
        <p:nvSpPr>
          <p:cNvPr id="129" name="Rectangle 131">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0" name="Rectangle 133">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2" name="Google Shape;122;p3"/>
          <p:cNvSpPr txBox="1">
            <a:spLocks noGrp="1"/>
          </p:cNvSpPr>
          <p:nvPr>
            <p:ph type="title"/>
          </p:nvPr>
        </p:nvSpPr>
        <p:spPr>
          <a:xfrm>
            <a:off x="492370" y="516835"/>
            <a:ext cx="3084844" cy="5772840"/>
          </a:xfrm>
          <a:prstGeom prst="rect">
            <a:avLst/>
          </a:prstGeom>
        </p:spPr>
        <p:txBody>
          <a:bodyPr spcFirstLastPara="1" lIns="91425" tIns="45700" rIns="91425" bIns="45700" anchor="ctr" anchorCtr="0">
            <a:normAutofit/>
          </a:bodyPr>
          <a:lstStyle/>
          <a:p>
            <a:pPr marL="0" lvl="0" indent="0" rtl="0">
              <a:spcBef>
                <a:spcPts val="0"/>
              </a:spcBef>
              <a:spcAft>
                <a:spcPts val="0"/>
              </a:spcAft>
              <a:buClr>
                <a:srgbClr val="262626"/>
              </a:buClr>
              <a:buSzPts val="4000"/>
              <a:buFont typeface="Arial"/>
              <a:buNone/>
            </a:pPr>
            <a:r>
              <a:rPr lang="en-US" sz="3600">
                <a:solidFill>
                  <a:srgbClr val="FFFFFF"/>
                </a:solidFill>
              </a:rPr>
              <a:t>Background</a:t>
            </a:r>
          </a:p>
        </p:txBody>
      </p:sp>
      <p:sp>
        <p:nvSpPr>
          <p:cNvPr id="131" name="Rectangle 135">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27" name="Google Shape;123;p3">
            <a:extLst>
              <a:ext uri="{FF2B5EF4-FFF2-40B4-BE49-F238E27FC236}">
                <a16:creationId xmlns:a16="http://schemas.microsoft.com/office/drawing/2014/main" id="{BB9200A2-F04C-43B7-8BE7-0C48839E5984}"/>
              </a:ext>
            </a:extLst>
          </p:cNvPr>
          <p:cNvGraphicFramePr>
            <a:graphicFrameLocks noGrp="1"/>
          </p:cNvGraphicFramePr>
          <p:nvPr>
            <p:ph idx="1"/>
            <p:extLst>
              <p:ext uri="{D42A27DB-BD31-4B8C-83A1-F6EECF244321}">
                <p14:modId xmlns:p14="http://schemas.microsoft.com/office/powerpoint/2010/main" val="378139256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8" name="Google Shape;128;g75e15c3286_1_3"/>
          <p:cNvSpPr txBox="1">
            <a:spLocks noGrp="1"/>
          </p:cNvSpPr>
          <p:nvPr>
            <p:ph type="title"/>
          </p:nvPr>
        </p:nvSpPr>
        <p:spPr>
          <a:xfrm>
            <a:off x="492370" y="605896"/>
            <a:ext cx="3084844" cy="5646208"/>
          </a:xfrm>
          <a:prstGeom prst="rect">
            <a:avLst/>
          </a:prstGeom>
        </p:spPr>
        <p:txBody>
          <a:bodyPr spcFirstLastPara="1" lIns="91425" tIns="45700" rIns="91425" bIns="45700" anchor="ctr" anchorCtr="0">
            <a:normAutofit/>
          </a:bodyPr>
          <a:lstStyle/>
          <a:p>
            <a:pPr marL="0" lvl="0" indent="0" rtl="0">
              <a:spcBef>
                <a:spcPts val="0"/>
              </a:spcBef>
              <a:spcAft>
                <a:spcPts val="0"/>
              </a:spcAft>
              <a:buNone/>
            </a:pPr>
            <a:r>
              <a:rPr lang="en-US" sz="3600">
                <a:solidFill>
                  <a:srgbClr val="FFFFFF"/>
                </a:solidFill>
              </a:rPr>
              <a:t>Dataset</a:t>
            </a:r>
          </a:p>
        </p:txBody>
      </p:sp>
      <p:sp>
        <p:nvSpPr>
          <p:cNvPr id="74" name="Rectangle 7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9" name="Google Shape;129;g75e15c3286_1_3"/>
          <p:cNvSpPr txBox="1">
            <a:spLocks noGrp="1"/>
          </p:cNvSpPr>
          <p:nvPr>
            <p:ph idx="1"/>
          </p:nvPr>
        </p:nvSpPr>
        <p:spPr>
          <a:xfrm>
            <a:off x="4742016" y="605896"/>
            <a:ext cx="6413663" cy="5646208"/>
          </a:xfrm>
          <a:prstGeom prst="rect">
            <a:avLst/>
          </a:prstGeom>
        </p:spPr>
        <p:txBody>
          <a:bodyPr spcFirstLastPara="1" lIns="91425" tIns="45700" rIns="91425" bIns="45700" anchor="ctr" anchorCtr="0">
            <a:normAutofit/>
          </a:bodyPr>
          <a:lstStyle/>
          <a:p>
            <a:pPr marL="0" lvl="0" indent="0" rtl="0">
              <a:spcBef>
                <a:spcPts val="900"/>
              </a:spcBef>
              <a:spcAft>
                <a:spcPts val="0"/>
              </a:spcAft>
              <a:buNone/>
            </a:pPr>
            <a:r>
              <a:rPr lang="en-US" dirty="0"/>
              <a:t>Dataset: autonomous driving from Peking University </a:t>
            </a:r>
          </a:p>
          <a:p>
            <a:pPr marL="0" lvl="0" indent="0" rtl="0">
              <a:spcBef>
                <a:spcPts val="1200"/>
              </a:spcBef>
              <a:spcAft>
                <a:spcPts val="0"/>
              </a:spcAft>
              <a:buClr>
                <a:schemeClr val="dk1"/>
              </a:buClr>
              <a:buSzPts val="1100"/>
              <a:buFont typeface="Arial"/>
              <a:buNone/>
            </a:pPr>
            <a:r>
              <a:rPr lang="en-US" dirty="0">
                <a:highlight>
                  <a:srgbClr val="FFFFFF"/>
                </a:highlight>
              </a:rPr>
              <a:t>https://www.kaggle.com/c/pku-autonomous-driving</a:t>
            </a:r>
          </a:p>
          <a:p>
            <a:pPr marL="457200" lvl="0" indent="-381000" rtl="0">
              <a:spcBef>
                <a:spcPts val="1200"/>
              </a:spcBef>
              <a:spcAft>
                <a:spcPts val="0"/>
              </a:spcAft>
              <a:buSzPts val="2400"/>
              <a:buChar char="❖"/>
            </a:pPr>
            <a:r>
              <a:rPr lang="en-US" dirty="0"/>
              <a:t>Images:6283 real-world images (train: 4220/ test: 2063)</a:t>
            </a:r>
          </a:p>
          <a:p>
            <a:pPr marL="457200" lvl="0" indent="-381000" rtl="0">
              <a:spcBef>
                <a:spcPts val="0"/>
              </a:spcBef>
              <a:spcAft>
                <a:spcPts val="0"/>
              </a:spcAft>
              <a:buSzPts val="2400"/>
              <a:buChar char="❖"/>
            </a:pPr>
            <a:r>
              <a:rPr lang="en-US" dirty="0"/>
              <a:t>Pose Information: model type, yaw, pitch, roll, x, y, z (string type)</a:t>
            </a:r>
          </a:p>
          <a:p>
            <a:pPr marL="457200" lvl="0" indent="-381000" rtl="0">
              <a:spcBef>
                <a:spcPts val="0"/>
              </a:spcBef>
              <a:spcAft>
                <a:spcPts val="0"/>
              </a:spcAft>
              <a:buSzPts val="2400"/>
              <a:buChar char="❖"/>
            </a:pPr>
            <a:r>
              <a:rPr lang="en-US" dirty="0"/>
              <a:t>Image Masks: binary</a:t>
            </a:r>
          </a:p>
          <a:p>
            <a:pPr marL="457200" lvl="0" indent="-381000" rtl="0">
              <a:spcBef>
                <a:spcPts val="0"/>
              </a:spcBef>
              <a:spcAft>
                <a:spcPts val="0"/>
              </a:spcAft>
              <a:buSzPts val="2400"/>
              <a:buChar char="❖"/>
            </a:pPr>
            <a:r>
              <a:rPr lang="en-US" dirty="0"/>
              <a:t>Car Models: over 60000 labeled 3D cars</a:t>
            </a:r>
          </a:p>
          <a:p>
            <a:pPr marL="457200" lvl="0" indent="-381000" rtl="0">
              <a:spcBef>
                <a:spcPts val="0"/>
              </a:spcBef>
              <a:spcAft>
                <a:spcPts val="0"/>
              </a:spcAft>
              <a:buSzPts val="2400"/>
              <a:buChar char="❖"/>
            </a:pPr>
            <a:r>
              <a:rPr lang="en-US" dirty="0"/>
              <a:t>Camera Information: camera intrinsic parameters</a:t>
            </a:r>
          </a:p>
          <a:p>
            <a:pPr marL="457200" lvl="0" indent="0" rtl="0">
              <a:spcBef>
                <a:spcPts val="900"/>
              </a:spcBef>
              <a:spcAft>
                <a:spcPts val="0"/>
              </a:spcAft>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77" name="Rectangle 76">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1" name="Straight Connector 80">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83" name="Rectangle 82">
            <a:extLst>
              <a:ext uri="{FF2B5EF4-FFF2-40B4-BE49-F238E27FC236}">
                <a16:creationId xmlns:a16="http://schemas.microsoft.com/office/drawing/2014/main" id="{2AD83CFE-1CA3-4832-A4B9-C48CD1347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BC98641C-7F74-435D-996F-A4387A3C3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4" name="Google Shape;134;p6"/>
          <p:cNvSpPr txBox="1">
            <a:spLocks noGrp="1"/>
          </p:cNvSpPr>
          <p:nvPr>
            <p:ph type="title"/>
          </p:nvPr>
        </p:nvSpPr>
        <p:spPr>
          <a:xfrm>
            <a:off x="1065197" y="5120640"/>
            <a:ext cx="10058400" cy="822960"/>
          </a:xfrm>
          <a:prstGeom prst="rect">
            <a:avLst/>
          </a:prstGeom>
        </p:spPr>
        <p:txBody>
          <a:bodyPr spcFirstLastPara="1" vert="horz" lIns="91440" tIns="45720" rIns="91440" bIns="45720" rtlCol="0" anchor="b" anchorCtr="0">
            <a:normAutofit/>
          </a:bodyPr>
          <a:lstStyle/>
          <a:p>
            <a:pPr marL="0" lvl="0" indent="0">
              <a:spcAft>
                <a:spcPts val="0"/>
              </a:spcAft>
              <a:buClr>
                <a:srgbClr val="262626"/>
              </a:buClr>
              <a:buSzPts val="4000"/>
            </a:pPr>
            <a:r>
              <a:rPr lang="en-US" sz="3600">
                <a:solidFill>
                  <a:srgbClr val="FFFFFF"/>
                </a:solidFill>
              </a:rPr>
              <a:t>EDA</a:t>
            </a:r>
          </a:p>
        </p:txBody>
      </p:sp>
      <p:pic>
        <p:nvPicPr>
          <p:cNvPr id="135" name="Google Shape;135;p6"/>
          <p:cNvPicPr preferRelativeResize="0"/>
          <p:nvPr/>
        </p:nvPicPr>
        <p:blipFill>
          <a:blip r:embed="rId3"/>
          <a:stretch>
            <a:fillRect/>
          </a:stretch>
        </p:blipFill>
        <p:spPr>
          <a:xfrm>
            <a:off x="635457" y="1062316"/>
            <a:ext cx="5131653" cy="2758263"/>
          </a:xfrm>
          <a:prstGeom prst="rect">
            <a:avLst/>
          </a:prstGeom>
          <a:noFill/>
        </p:spPr>
      </p:pic>
      <p:sp>
        <p:nvSpPr>
          <p:cNvPr id="87" name="Rectangle 86">
            <a:extLst>
              <a:ext uri="{FF2B5EF4-FFF2-40B4-BE49-F238E27FC236}">
                <a16:creationId xmlns:a16="http://schemas.microsoft.com/office/drawing/2014/main" id="{F530C0F6-C8DF-4539-B30C-8105DB61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6" name="Google Shape;136;p6"/>
          <p:cNvPicPr preferRelativeResize="0"/>
          <p:nvPr/>
        </p:nvPicPr>
        <p:blipFill>
          <a:blip r:embed="rId4"/>
          <a:stretch>
            <a:fillRect/>
          </a:stretch>
        </p:blipFill>
        <p:spPr>
          <a:xfrm>
            <a:off x="6424891" y="797232"/>
            <a:ext cx="5118182" cy="3288432"/>
          </a:xfrm>
          <a:prstGeom prst="rect">
            <a:avLst/>
          </a:prstGeom>
          <a:noFill/>
        </p:spPr>
      </p:pic>
      <p:sp>
        <p:nvSpPr>
          <p:cNvPr id="89" name="Rectangle 88">
            <a:extLst>
              <a:ext uri="{FF2B5EF4-FFF2-40B4-BE49-F238E27FC236}">
                <a16:creationId xmlns:a16="http://schemas.microsoft.com/office/drawing/2014/main" id="{BAE51241-AA8B-4B82-9C59-6738DB85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6"/>
        <p:cNvGrpSpPr/>
        <p:nvPr/>
      </p:nvGrpSpPr>
      <p:grpSpPr>
        <a:xfrm>
          <a:off x="0" y="0"/>
          <a:ext cx="0" cy="0"/>
          <a:chOff x="0" y="0"/>
          <a:chExt cx="0" cy="0"/>
        </a:xfrm>
      </p:grpSpPr>
      <p:sp>
        <p:nvSpPr>
          <p:cNvPr id="89" name="Rectangle 88">
            <a:extLst>
              <a:ext uri="{FF2B5EF4-FFF2-40B4-BE49-F238E27FC236}">
                <a16:creationId xmlns:a16="http://schemas.microsoft.com/office/drawing/2014/main" id="{6E14809C-AB06-455C-9E09-733EC00DD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Rectangle 90">
            <a:extLst>
              <a:ext uri="{FF2B5EF4-FFF2-40B4-BE49-F238E27FC236}">
                <a16:creationId xmlns:a16="http://schemas.microsoft.com/office/drawing/2014/main" id="{F9612D73-1056-4289-A977-92C9190C7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3" name="Rectangle 92">
            <a:extLst>
              <a:ext uri="{FF2B5EF4-FFF2-40B4-BE49-F238E27FC236}">
                <a16:creationId xmlns:a16="http://schemas.microsoft.com/office/drawing/2014/main" id="{80BA5665-9598-4383-8F19-52182CBB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B4C777A6-9696-47DF-BA90-40895EFCE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5C05B094-D180-41FA-B209-8388E9F7D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8" name="Google Shape;148;g75e15c3286_0_4"/>
          <p:cNvPicPr preferRelativeResize="0"/>
          <p:nvPr/>
        </p:nvPicPr>
        <p:blipFill>
          <a:blip r:embed="rId3"/>
          <a:stretch>
            <a:fillRect/>
          </a:stretch>
        </p:blipFill>
        <p:spPr>
          <a:xfrm>
            <a:off x="842772" y="1646674"/>
            <a:ext cx="5092361" cy="3564652"/>
          </a:xfrm>
          <a:prstGeom prst="rect">
            <a:avLst/>
          </a:prstGeom>
          <a:noFill/>
        </p:spPr>
      </p:pic>
      <p:pic>
        <p:nvPicPr>
          <p:cNvPr id="147" name="Google Shape;147;g75e15c3286_0_4"/>
          <p:cNvPicPr preferRelativeResize="0"/>
          <p:nvPr/>
        </p:nvPicPr>
        <p:blipFill>
          <a:blip r:embed="rId4"/>
          <a:stretch>
            <a:fillRect/>
          </a:stretch>
        </p:blipFill>
        <p:spPr>
          <a:xfrm>
            <a:off x="6255173" y="1742156"/>
            <a:ext cx="5092361" cy="337368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0"/>
        <p:cNvGrpSpPr/>
        <p:nvPr/>
      </p:nvGrpSpPr>
      <p:grpSpPr>
        <a:xfrm>
          <a:off x="0" y="0"/>
          <a:ext cx="0" cy="0"/>
          <a:chOff x="0" y="0"/>
          <a:chExt cx="0" cy="0"/>
        </a:xfrm>
      </p:grpSpPr>
      <p:sp useBgFill="1">
        <p:nvSpPr>
          <p:cNvPr id="147" name="Rectangle 14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Google Shape;141;p5"/>
          <p:cNvSpPr txBox="1">
            <a:spLocks noGrp="1"/>
          </p:cNvSpPr>
          <p:nvPr>
            <p:ph type="title"/>
          </p:nvPr>
        </p:nvSpPr>
        <p:spPr>
          <a:xfrm>
            <a:off x="492370" y="605896"/>
            <a:ext cx="3084844" cy="5646208"/>
          </a:xfrm>
          <a:prstGeom prst="rect">
            <a:avLst/>
          </a:prstGeom>
        </p:spPr>
        <p:txBody>
          <a:bodyPr spcFirstLastPara="1" lIns="91425" tIns="45700" rIns="91425" bIns="45700" anchor="ctr" anchorCtr="0">
            <a:normAutofit/>
          </a:bodyPr>
          <a:lstStyle/>
          <a:p>
            <a:pPr marL="0" lvl="0" indent="0" rtl="0">
              <a:spcBef>
                <a:spcPts val="0"/>
              </a:spcBef>
              <a:spcAft>
                <a:spcPts val="0"/>
              </a:spcAft>
              <a:buClr>
                <a:srgbClr val="262626"/>
              </a:buClr>
              <a:buSzPts val="4000"/>
              <a:buFont typeface="Arial"/>
              <a:buNone/>
            </a:pPr>
            <a:r>
              <a:rPr lang="en-US" sz="3600">
                <a:solidFill>
                  <a:srgbClr val="FFFFFF"/>
                </a:solidFill>
              </a:rPr>
              <a:t>Experimental Setup</a:t>
            </a:r>
          </a:p>
        </p:txBody>
      </p:sp>
      <p:sp>
        <p:nvSpPr>
          <p:cNvPr id="151" name="Rectangle 15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2" name="Google Shape;142;p5"/>
          <p:cNvSpPr txBox="1">
            <a:spLocks noGrp="1"/>
          </p:cNvSpPr>
          <p:nvPr>
            <p:ph idx="1"/>
          </p:nvPr>
        </p:nvSpPr>
        <p:spPr>
          <a:xfrm>
            <a:off x="4742016" y="605896"/>
            <a:ext cx="6413663" cy="5646208"/>
          </a:xfrm>
          <a:prstGeom prst="rect">
            <a:avLst/>
          </a:prstGeom>
        </p:spPr>
        <p:txBody>
          <a:bodyPr spcFirstLastPara="1" lIns="91425" tIns="45700" rIns="91425" bIns="45700" anchor="ctr" anchorCtr="0">
            <a:normAutofit/>
          </a:bodyPr>
          <a:lstStyle/>
          <a:p>
            <a:pPr marL="457200" indent="-342900">
              <a:spcBef>
                <a:spcPts val="0"/>
              </a:spcBef>
              <a:spcAft>
                <a:spcPts val="0"/>
              </a:spcAft>
              <a:buSzPts val="1800"/>
              <a:buFont typeface="Wingdings" panose="05000000000000000000" pitchFamily="2" charset="2"/>
              <a:buChar char="q"/>
            </a:pPr>
            <a:r>
              <a:rPr lang="en-US" dirty="0"/>
              <a:t>Resize image (keep same ratio):</a:t>
            </a:r>
          </a:p>
          <a:p>
            <a:pPr marL="800100" indent="-342900">
              <a:spcBef>
                <a:spcPts val="0"/>
              </a:spcBef>
              <a:spcAft>
                <a:spcPts val="0"/>
              </a:spcAft>
              <a:buFont typeface="Wingdings" panose="05000000000000000000" pitchFamily="2" charset="2"/>
              <a:buChar char="q"/>
            </a:pPr>
            <a:r>
              <a:rPr lang="en-US" dirty="0"/>
              <a:t>Original Size: (2710, 3384, 3) &gt; Cut the top Half (Since in all images, the top half part is sky) then, in order to keep the same ratio,  keep the height then padding with mean of the image to generate background. Left padding with of  ⅛  width, right padding fill in rest width to 2048 pixels.</a:t>
            </a:r>
          </a:p>
          <a:p>
            <a:pPr marL="800100" indent="-342900">
              <a:spcBef>
                <a:spcPts val="0"/>
              </a:spcBef>
              <a:spcAft>
                <a:spcPts val="0"/>
              </a:spcAft>
              <a:buFont typeface="Wingdings" panose="05000000000000000000" pitchFamily="2" charset="2"/>
              <a:buChar char="q"/>
            </a:pPr>
            <a:endParaRPr lang="en-US" dirty="0"/>
          </a:p>
          <a:p>
            <a:pPr marL="800100" indent="-342900">
              <a:spcBef>
                <a:spcPts val="0"/>
              </a:spcBef>
              <a:spcAft>
                <a:spcPts val="0"/>
              </a:spcAft>
              <a:buFont typeface="Wingdings" panose="05000000000000000000" pitchFamily="2" charset="2"/>
              <a:buChar char="q"/>
            </a:pPr>
            <a:r>
              <a:rPr lang="en-US" dirty="0"/>
              <a:t>After Resize: (640, 2048, 3) </a:t>
            </a:r>
          </a:p>
          <a:p>
            <a:pPr marL="800100" indent="-342900">
              <a:spcBef>
                <a:spcPts val="0"/>
              </a:spcBef>
              <a:spcAft>
                <a:spcPts val="0"/>
              </a:spcAft>
              <a:buFont typeface="Wingdings" panose="05000000000000000000" pitchFamily="2" charset="2"/>
              <a:buChar char="q"/>
            </a:pPr>
            <a:endParaRPr lang="en-US" dirty="0"/>
          </a:p>
          <a:p>
            <a:pPr marL="457200" indent="-342900">
              <a:spcBef>
                <a:spcPts val="0"/>
              </a:spcBef>
              <a:spcAft>
                <a:spcPts val="0"/>
              </a:spcAft>
              <a:buSzPts val="1800"/>
              <a:buFont typeface="Wingdings" panose="05000000000000000000" pitchFamily="2" charset="2"/>
              <a:buChar char="q"/>
            </a:pPr>
            <a:r>
              <a:rPr lang="en-US" dirty="0"/>
              <a:t>Get Mask and regression: </a:t>
            </a:r>
          </a:p>
          <a:p>
            <a:pPr marL="749808" lvl="1" indent="-342900">
              <a:spcBef>
                <a:spcPts val="0"/>
              </a:spcBef>
              <a:spcAft>
                <a:spcPts val="0"/>
              </a:spcAft>
              <a:buSzPts val="1800"/>
              <a:buFont typeface="Wingdings" panose="05000000000000000000" pitchFamily="2" charset="2"/>
              <a:buChar char="q"/>
            </a:pPr>
            <a:r>
              <a:rPr lang="en-US" dirty="0"/>
              <a:t>based on the resized image, find the each car on the new resized image and its 6D regression pose.</a:t>
            </a:r>
          </a:p>
          <a:p>
            <a:pPr marL="457200" indent="-342900">
              <a:spcBef>
                <a:spcPts val="0"/>
              </a:spcBef>
              <a:spcAft>
                <a:spcPts val="0"/>
              </a:spcAft>
              <a:buSzPts val="1800"/>
              <a:buFont typeface="Wingdings" panose="05000000000000000000" pitchFamily="2" charset="2"/>
              <a:buChar char="q"/>
            </a:pPr>
            <a:endParaRPr lang="en-US" dirty="0"/>
          </a:p>
          <a:p>
            <a:pPr marL="457200" indent="-342900">
              <a:spcBef>
                <a:spcPts val="0"/>
              </a:spcBef>
              <a:spcAft>
                <a:spcPts val="0"/>
              </a:spcAft>
              <a:buSzPts val="1800"/>
              <a:buFont typeface="Wingdings" panose="05000000000000000000" pitchFamily="2" charset="2"/>
              <a:buChar char="q"/>
            </a:pPr>
            <a:r>
              <a:rPr lang="en-US" dirty="0"/>
              <a:t>Hyperparameter tuning:  </a:t>
            </a:r>
          </a:p>
          <a:p>
            <a:pPr marL="749808" lvl="1" indent="-342900">
              <a:spcBef>
                <a:spcPts val="0"/>
              </a:spcBef>
              <a:spcAft>
                <a:spcPts val="0"/>
              </a:spcAft>
              <a:buSzPts val="1800"/>
              <a:buFont typeface="Wingdings" panose="05000000000000000000" pitchFamily="2" charset="2"/>
              <a:buChar char="q"/>
            </a:pPr>
            <a:r>
              <a:rPr lang="en-US" dirty="0"/>
              <a:t>Batch Size = 4, Epoch = 10</a:t>
            </a:r>
          </a:p>
          <a:p>
            <a:pPr marL="457200" indent="-342900">
              <a:spcBef>
                <a:spcPts val="0"/>
              </a:spcBef>
              <a:spcAft>
                <a:spcPts val="0"/>
              </a:spcAft>
              <a:buSzPts val="1800"/>
              <a:buFont typeface="Wingdings" panose="05000000000000000000" pitchFamily="2" charset="2"/>
              <a:buChar char="q"/>
            </a:pPr>
            <a:endParaRPr lang="en-US" dirty="0"/>
          </a:p>
          <a:p>
            <a:pPr marL="640080" indent="-457200">
              <a:spcBef>
                <a:spcPts val="900"/>
              </a:spcBef>
              <a:spcAft>
                <a:spcPts val="0"/>
              </a:spcAft>
              <a:buFont typeface="+mj-lt"/>
              <a:buAutoNum type="arabicPeriod"/>
            </a:pPr>
            <a:endParaRPr lang="en-US" dirty="0"/>
          </a:p>
          <a:p>
            <a:pPr marL="182880" lvl="0" indent="-87629" rtl="0">
              <a:spcBef>
                <a:spcPts val="900"/>
              </a:spcBef>
              <a:spcAft>
                <a:spcPts val="0"/>
              </a:spcAft>
              <a:buSzPts val="1500"/>
              <a:buNone/>
            </a:pPr>
            <a:endParaRPr lang="en-US" dirty="0"/>
          </a:p>
          <a:p>
            <a:pPr marL="182880" lvl="0" indent="-87629" rtl="0">
              <a:spcBef>
                <a:spcPts val="900"/>
              </a:spcBef>
              <a:spcAft>
                <a:spcPts val="0"/>
              </a:spcAft>
              <a:buSzPts val="150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38955B-4857-4102-A5E2-2C800ECE8935}"/>
              </a:ext>
            </a:extLst>
          </p:cNvPr>
          <p:cNvSpPr>
            <a:spLocks noGrp="1"/>
          </p:cNvSpPr>
          <p:nvPr>
            <p:ph type="title"/>
          </p:nvPr>
        </p:nvSpPr>
        <p:spPr>
          <a:xfrm>
            <a:off x="474955" y="1633046"/>
            <a:ext cx="3200400" cy="2286000"/>
          </a:xfrm>
        </p:spPr>
        <p:txBody>
          <a:bodyPr/>
          <a:lstStyle/>
          <a:p>
            <a:r>
              <a:rPr lang="en-US" altLang="zh-CN" dirty="0"/>
              <a:t>Related Works</a:t>
            </a:r>
            <a:endParaRPr lang="en-US" dirty="0"/>
          </a:p>
        </p:txBody>
      </p:sp>
      <p:sp>
        <p:nvSpPr>
          <p:cNvPr id="3" name="内容占位符 2">
            <a:extLst>
              <a:ext uri="{FF2B5EF4-FFF2-40B4-BE49-F238E27FC236}">
                <a16:creationId xmlns:a16="http://schemas.microsoft.com/office/drawing/2014/main" id="{D6C6DEB0-0106-49EB-97B3-F17CDE90FC57}"/>
              </a:ext>
            </a:extLst>
          </p:cNvPr>
          <p:cNvSpPr>
            <a:spLocks noGrp="1"/>
          </p:cNvSpPr>
          <p:nvPr>
            <p:ph idx="1"/>
          </p:nvPr>
        </p:nvSpPr>
        <p:spPr/>
        <p:txBody>
          <a:bodyPr/>
          <a:lstStyle/>
          <a:p>
            <a:pPr lvl="1"/>
            <a:endParaRPr lang="en-US" dirty="0"/>
          </a:p>
          <a:p>
            <a:pPr lvl="1"/>
            <a:endParaRPr lang="en-US" dirty="0"/>
          </a:p>
          <a:p>
            <a:pPr lvl="1"/>
            <a:r>
              <a:rPr lang="en-US" dirty="0"/>
              <a:t>You Only Look Once: Unified, Real-time Object Detection</a:t>
            </a:r>
          </a:p>
          <a:p>
            <a:pPr lvl="2"/>
            <a:r>
              <a:rPr lang="en-US" dirty="0">
                <a:hlinkClick r:id="rId2"/>
              </a:rPr>
              <a:t>https://arxiv.org/abs/1506.02640</a:t>
            </a:r>
            <a:endParaRPr lang="en-US" dirty="0"/>
          </a:p>
          <a:p>
            <a:pPr lvl="1"/>
            <a:r>
              <a:rPr lang="en-US" dirty="0" err="1"/>
              <a:t>EfficientNet</a:t>
            </a:r>
            <a:r>
              <a:rPr lang="en-US" dirty="0"/>
              <a:t>: Rethinking Model Scaling for Convolutional Neural Networks</a:t>
            </a:r>
          </a:p>
          <a:p>
            <a:pPr lvl="2"/>
            <a:r>
              <a:rPr lang="en-US" dirty="0">
                <a:hlinkClick r:id="rId3"/>
              </a:rPr>
              <a:t>https://arxiv.org/abs/1905.11946</a:t>
            </a:r>
            <a:endParaRPr lang="en-US" altLang="zh-CN" dirty="0"/>
          </a:p>
          <a:p>
            <a:pPr lvl="1"/>
            <a:r>
              <a:rPr lang="en-US" altLang="zh-CN" dirty="0" err="1"/>
              <a:t>EfficientDet</a:t>
            </a:r>
            <a:r>
              <a:rPr lang="en-US" altLang="zh-CN" dirty="0"/>
              <a:t>: Scalable and Efficient Object Detection</a:t>
            </a:r>
          </a:p>
          <a:p>
            <a:pPr lvl="2"/>
            <a:r>
              <a:rPr lang="en-US" dirty="0">
                <a:hlinkClick r:id="rId4"/>
              </a:rPr>
              <a:t>https://arxiv.org/abs/1911.09070</a:t>
            </a:r>
            <a:endParaRPr lang="en-US" dirty="0"/>
          </a:p>
          <a:p>
            <a:pPr lvl="1"/>
            <a:r>
              <a:rPr lang="en-US" dirty="0"/>
              <a:t>Feature Pyramid Networks for Object Detection</a:t>
            </a:r>
          </a:p>
          <a:p>
            <a:pPr lvl="2"/>
            <a:r>
              <a:rPr lang="en-US" dirty="0">
                <a:hlinkClick r:id="rId5"/>
              </a:rPr>
              <a:t>https://arxiv.org/abs/1612.03144</a:t>
            </a:r>
            <a:endParaRPr lang="en-US" dirty="0"/>
          </a:p>
          <a:p>
            <a:pPr lvl="1"/>
            <a:endParaRPr lang="en-US" dirty="0"/>
          </a:p>
        </p:txBody>
      </p:sp>
    </p:spTree>
    <p:extLst>
      <p:ext uri="{BB962C8B-B14F-4D97-AF65-F5344CB8AC3E}">
        <p14:creationId xmlns:p14="http://schemas.microsoft.com/office/powerpoint/2010/main" val="836532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8"/>
        <p:cNvGrpSpPr/>
        <p:nvPr/>
      </p:nvGrpSpPr>
      <p:grpSpPr>
        <a:xfrm>
          <a:off x="0" y="0"/>
          <a:ext cx="0" cy="0"/>
          <a:chOff x="0" y="0"/>
          <a:chExt cx="0" cy="0"/>
        </a:xfrm>
      </p:grpSpPr>
      <p:sp>
        <p:nvSpPr>
          <p:cNvPr id="159" name="Google Shape;159;g75e15c3286_1_10"/>
          <p:cNvSpPr txBox="1">
            <a:spLocks noGrp="1"/>
          </p:cNvSpPr>
          <p:nvPr>
            <p:ph type="title"/>
          </p:nvPr>
        </p:nvSpPr>
        <p:spPr>
          <a:xfrm>
            <a:off x="633999" y="4550229"/>
            <a:ext cx="10909073" cy="1057655"/>
          </a:xfrm>
          <a:prstGeom prst="rect">
            <a:avLst/>
          </a:prstGeom>
        </p:spPr>
        <p:txBody>
          <a:bodyPr spcFirstLastPara="1" vert="horz" lIns="91440" tIns="45720" rIns="91440" bIns="45720" rtlCol="0" anchor="b" anchorCtr="0">
            <a:normAutofit/>
          </a:bodyPr>
          <a:lstStyle/>
          <a:p>
            <a:pPr marL="0" lvl="0" indent="0">
              <a:spcAft>
                <a:spcPts val="0"/>
              </a:spcAft>
            </a:pPr>
            <a:r>
              <a:rPr lang="en-US" sz="6000">
                <a:solidFill>
                  <a:schemeClr val="tx1">
                    <a:lumMod val="85000"/>
                    <a:lumOff val="15000"/>
                  </a:schemeClr>
                </a:solidFill>
              </a:rPr>
              <a:t>Deep Learning Network</a:t>
            </a:r>
          </a:p>
        </p:txBody>
      </p:sp>
      <p:pic>
        <p:nvPicPr>
          <p:cNvPr id="161" name="Google Shape;161;g75e15c3286_1_10"/>
          <p:cNvPicPr preferRelativeResize="0">
            <a:picLocks noGrp="1"/>
          </p:cNvPicPr>
          <p:nvPr>
            <p:ph idx="1"/>
          </p:nvPr>
        </p:nvPicPr>
        <p:blipFill rotWithShape="1">
          <a:blip r:embed="rId3"/>
          <a:srcRect t="4348" r="-1" b="8802"/>
          <a:stretch/>
        </p:blipFill>
        <p:spPr>
          <a:xfrm>
            <a:off x="635457" y="640080"/>
            <a:ext cx="10916463" cy="3602736"/>
          </a:xfrm>
          <a:prstGeom prst="rect">
            <a:avLst/>
          </a:prstGeom>
          <a:noFill/>
        </p:spPr>
      </p:pic>
    </p:spTree>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377</Words>
  <Application>Microsoft Office PowerPoint</Application>
  <PresentationFormat>宽屏</PresentationFormat>
  <Paragraphs>52</Paragraphs>
  <Slides>12</Slides>
  <Notes>11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Arial</vt:lpstr>
      <vt:lpstr>Calibri</vt:lpstr>
      <vt:lpstr>Calibri Light</vt:lpstr>
      <vt:lpstr>Wingdings</vt:lpstr>
      <vt:lpstr>回顾</vt:lpstr>
      <vt:lpstr>AUTONOMOUS DRIVING</vt:lpstr>
      <vt:lpstr>Content Table</vt:lpstr>
      <vt:lpstr>Background</vt:lpstr>
      <vt:lpstr>Dataset</vt:lpstr>
      <vt:lpstr>EDA</vt:lpstr>
      <vt:lpstr>PowerPoint 演示文稿</vt:lpstr>
      <vt:lpstr>Experimental Setup</vt:lpstr>
      <vt:lpstr>Related Works</vt:lpstr>
      <vt:lpstr>Deep Learning Network</vt:lpstr>
      <vt:lpstr>Deep Learning Network</vt:lpstr>
      <vt:lpstr>Results</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DRIVING</dc:title>
  <dc:creator>Balance SaCharles</dc:creator>
  <cp:lastModifiedBy>Balance SaCharles</cp:lastModifiedBy>
  <cp:revision>3</cp:revision>
  <dcterms:created xsi:type="dcterms:W3CDTF">2019-12-09T23:04:06Z</dcterms:created>
  <dcterms:modified xsi:type="dcterms:W3CDTF">2019-12-09T23:31:13Z</dcterms:modified>
</cp:coreProperties>
</file>