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Relationship Id="rId38" Type="http://schemas.openxmlformats.org/officeDocument/2006/relationships/slide" Target="slides/slide33.xml"/>
<Relationship Id="rId39" Type="http://schemas.openxmlformats.org/officeDocument/2006/relationships/slide" Target="slides/slide34.xml"/>
<Relationship Id="rId40" Type="http://schemas.openxmlformats.org/officeDocument/2006/relationships/slide" Target="slides/slide35.xml"/>
<Relationship Id="rId41" Type="http://schemas.openxmlformats.org/officeDocument/2006/relationships/slide" Target="slides/slide36.xml"/>
<Relationship Id="rId42" Type="http://schemas.openxmlformats.org/officeDocument/2006/relationships/slide" Target="slides/slide37.xml"/>
<Relationship Id="rId43" Type="http://schemas.openxmlformats.org/officeDocument/2006/relationships/slide" Target="slides/slide38.xml"/>
<Relationship Id="rId44" Type="http://schemas.openxmlformats.org/officeDocument/2006/relationships/slide" Target="slides/slide39.xml"/>
<Relationship Id="rId45" Type="http://schemas.openxmlformats.org/officeDocument/2006/relationships/slide" Target="slides/slide40.xml"/>
<Relationship Id="rId46" Type="http://schemas.openxmlformats.org/officeDocument/2006/relationships/slide" Target="slides/slide41.xml"/>
<Relationship Id="rId47" Type="http://schemas.openxmlformats.org/officeDocument/2006/relationships/slide" Target="slides/slide42.xml"/>
<Relationship Id="rId48" Type="http://schemas.openxmlformats.org/officeDocument/2006/relationships/slide" Target="slides/slide43.xml"/>
<Relationship Id="rId49" Type="http://schemas.openxmlformats.org/officeDocument/2006/relationships/slide" Target="slides/slide4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8a72cdf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193d7d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75366b5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e95c39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66d3559d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8b0a66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16e70b4b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97b6e82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47c7f88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4e23a43e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53129f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4e76f5ca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8a27c2e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885fd03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3b55709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7c101538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0459adc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17de5b8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429d484a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4fee2617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434f390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f2bb97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b4668d3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50e8ac4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5fd93d2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5a0fcf1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467c5d92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a3cfbb5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6f195ad5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7d3f1fd.png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54bae28.png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6cb6943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f5e04f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1d311567.png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37ecce21.png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68ea76d8.png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7903bb5.png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7bbd2245.png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6f9a18a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6f5406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59c9ba1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26a6146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701f64e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5f308a80f58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ylelkes</cp:lastModifiedBy>
  <cp:revision>5</cp:revision>
  <dcterms:created xsi:type="dcterms:W3CDTF">2021-02-25T16:47:46Z</dcterms:created>
  <dcterms:modified xsi:type="dcterms:W3CDTF">2022-03-23T16:38:00Z</dcterms:modified>
</cp:coreProperties>
</file>